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10F_0.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1BD_AF217242.xml" ContentType="application/vnd.ms-powerpoint.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modernComment_1B7_48B9FF1F.xml" ContentType="application/vnd.ms-powerpoint.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modernComment_1C1_191585C0.xml" ContentType="application/vnd.ms-powerpoint.comment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682" r:id="rId5"/>
  </p:sldMasterIdLst>
  <p:notesMasterIdLst>
    <p:notesMasterId r:id="rId86"/>
  </p:notesMasterIdLst>
  <p:sldIdLst>
    <p:sldId id="256" r:id="rId6"/>
    <p:sldId id="454" r:id="rId7"/>
    <p:sldId id="329" r:id="rId8"/>
    <p:sldId id="330" r:id="rId9"/>
    <p:sldId id="331" r:id="rId10"/>
    <p:sldId id="461" r:id="rId11"/>
    <p:sldId id="257" r:id="rId12"/>
    <p:sldId id="258" r:id="rId13"/>
    <p:sldId id="443" r:id="rId14"/>
    <p:sldId id="455" r:id="rId15"/>
    <p:sldId id="261" r:id="rId16"/>
    <p:sldId id="262" r:id="rId17"/>
    <p:sldId id="263" r:id="rId18"/>
    <p:sldId id="305" r:id="rId19"/>
    <p:sldId id="307" r:id="rId20"/>
    <p:sldId id="306" r:id="rId21"/>
    <p:sldId id="308" r:id="rId22"/>
    <p:sldId id="309" r:id="rId23"/>
    <p:sldId id="312" r:id="rId24"/>
    <p:sldId id="313" r:id="rId25"/>
    <p:sldId id="324" r:id="rId26"/>
    <p:sldId id="426" r:id="rId27"/>
    <p:sldId id="428" r:id="rId28"/>
    <p:sldId id="450" r:id="rId29"/>
    <p:sldId id="429" r:id="rId30"/>
    <p:sldId id="431" r:id="rId31"/>
    <p:sldId id="291" r:id="rId32"/>
    <p:sldId id="456" r:id="rId33"/>
    <p:sldId id="451" r:id="rId34"/>
    <p:sldId id="293" r:id="rId35"/>
    <p:sldId id="440" r:id="rId36"/>
    <p:sldId id="438" r:id="rId37"/>
    <p:sldId id="317" r:id="rId38"/>
    <p:sldId id="320" r:id="rId39"/>
    <p:sldId id="321" r:id="rId40"/>
    <p:sldId id="322" r:id="rId41"/>
    <p:sldId id="433" r:id="rId42"/>
    <p:sldId id="325" r:id="rId43"/>
    <p:sldId id="427" r:id="rId44"/>
    <p:sldId id="436" r:id="rId45"/>
    <p:sldId id="435" r:id="rId46"/>
    <p:sldId id="294" r:id="rId47"/>
    <p:sldId id="299" r:id="rId48"/>
    <p:sldId id="300" r:id="rId49"/>
    <p:sldId id="437" r:id="rId50"/>
    <p:sldId id="301" r:id="rId51"/>
    <p:sldId id="457" r:id="rId52"/>
    <p:sldId id="303" r:id="rId53"/>
    <p:sldId id="314" r:id="rId54"/>
    <p:sldId id="266" r:id="rId55"/>
    <p:sldId id="268" r:id="rId56"/>
    <p:sldId id="273" r:id="rId57"/>
    <p:sldId id="459" r:id="rId58"/>
    <p:sldId id="458" r:id="rId59"/>
    <p:sldId id="271" r:id="rId60"/>
    <p:sldId id="269" r:id="rId61"/>
    <p:sldId id="462" r:id="rId62"/>
    <p:sldId id="425" r:id="rId63"/>
    <p:sldId id="445" r:id="rId64"/>
    <p:sldId id="447" r:id="rId65"/>
    <p:sldId id="446" r:id="rId66"/>
    <p:sldId id="434" r:id="rId67"/>
    <p:sldId id="439" r:id="rId68"/>
    <p:sldId id="442" r:id="rId69"/>
    <p:sldId id="432" r:id="rId70"/>
    <p:sldId id="452" r:id="rId71"/>
    <p:sldId id="444" r:id="rId72"/>
    <p:sldId id="414" r:id="rId73"/>
    <p:sldId id="415" r:id="rId74"/>
    <p:sldId id="448" r:id="rId75"/>
    <p:sldId id="417" r:id="rId76"/>
    <p:sldId id="416" r:id="rId77"/>
    <p:sldId id="418" r:id="rId78"/>
    <p:sldId id="449" r:id="rId79"/>
    <p:sldId id="419" r:id="rId80"/>
    <p:sldId id="453" r:id="rId81"/>
    <p:sldId id="463" r:id="rId82"/>
    <p:sldId id="420" r:id="rId83"/>
    <p:sldId id="421" r:id="rId84"/>
    <p:sldId id="460" r:id="rId85"/>
  </p:sldIdLst>
  <p:sldSz cx="9144000" cy="5143500" type="screen16x9"/>
  <p:notesSz cx="6858000" cy="9144000"/>
  <p:embeddedFontLst>
    <p:embeddedFont>
      <p:font typeface="Arimo" panose="020B0604020202020204" charset="0"/>
      <p:regular r:id="rId87"/>
      <p:bold r:id="rId88"/>
      <p:italic r:id="rId89"/>
      <p:boldItalic r:id="rId90"/>
    </p:embeddedFont>
    <p:embeddedFont>
      <p:font typeface="Arimo Bold" panose="020B0604020202020204" charset="0"/>
      <p:regular r:id="rId91"/>
    </p:embeddedFont>
    <p:embeddedFont>
      <p:font typeface="Arimo Italics" panose="020B0604020202020204" charset="0"/>
      <p:regular r:id="rId92"/>
    </p:embeddedFont>
    <p:embeddedFont>
      <p:font typeface="Cambria" panose="02040503050406030204" pitchFamily="18" charset="0"/>
      <p:regular r:id="rId93"/>
      <p:bold r:id="rId94"/>
      <p:italic r:id="rId95"/>
      <p:boldItalic r:id="rId96"/>
    </p:embeddedFont>
    <p:embeddedFont>
      <p:font typeface="Karla" panose="020B0604020202020204" charset="0"/>
      <p:regular r:id="rId97"/>
      <p:bold r:id="rId98"/>
      <p:italic r:id="rId99"/>
      <p:boldItalic r:id="rId100"/>
    </p:embeddedFont>
    <p:embeddedFont>
      <p:font typeface="Open Sans" panose="020B0604020202020204" charset="0"/>
      <p:regular r:id="rId101"/>
      <p:bold r:id="rId102"/>
      <p:italic r:id="rId103"/>
      <p:boldItalic r:id="rId104"/>
    </p:embeddedFont>
    <p:embeddedFont>
      <p:font typeface="Outfit" panose="020B0604020202020204" charset="0"/>
      <p:regular r:id="rId105"/>
      <p:bold r:id="rId106"/>
    </p:embeddedFont>
    <p:embeddedFont>
      <p:font typeface="Outfit ExtraBold" panose="020B0604020202020204" charset="0"/>
      <p:bold r:id="rId107"/>
    </p:embeddedFont>
    <p:embeddedFont>
      <p:font typeface="Segoe UI" panose="020B0502040204020203"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DD2456F-2A20-2C35-188A-27B0A3DBFDF8}" name="Wijeratne D.M.S.D it21138386" initials="IW" userId="S::it21138386@my.sliit.lk::45fd3dc1-0149-44fd-a853-d125b9b9ad8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11864-012C-47E7-AB15-363CF88D2E4A}" v="99" dt="2024-05-08T06:27:23.433"/>
    <p1510:client id="{55245A30-B861-4438-89A7-A00DDC5B2C02}" v="107" dt="2024-05-07T12:45:09.212"/>
    <p1510:client id="{77F6739F-40C5-4532-B6DC-79ED9E45E87B}" v="537" dt="2024-05-08T06:28:47.226"/>
    <p1510:client id="{902B3218-9354-45E1-A0BF-F397DE443FD3}" v="31" dt="2024-05-07T14:54:58.394"/>
    <p1510:client id="{A2860ED5-9450-44BC-973E-FA3683019D7C}" v="60" dt="2024-05-07T10:51:08.222"/>
    <p1510:client id="{CC025CF7-2B9F-46C9-9419-1F78D7876851}" v="217" dt="2024-05-07T17:32:57.342"/>
    <p1510:client id="{E24E03D7-D22A-41ED-A090-2717D0C39A65}" v="32" dt="2024-05-07T15:03:31.243"/>
    <p1510:client id="{FD23B31F-B40B-4CF5-B72B-74E9BA449903}" v="596" dt="2024-05-08T02:31:20.819"/>
  </p1510:revLst>
</p1510:revInfo>
</file>

<file path=ppt/tableStyles.xml><?xml version="1.0" encoding="utf-8"?>
<a:tblStyleLst xmlns:a="http://schemas.openxmlformats.org/drawingml/2006/main" def="{F5D09D5D-D721-410E-A150-596BD90325FD}">
  <a:tblStyle styleId="{F5D09D5D-D721-410E-A150-596BD90325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microsoft.com/office/2015/10/relationships/revisionInfo" Target="revisionInfo.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font" Target="fonts/font3.fntdata"/><Relationship Id="rId112"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font" Target="fonts/font21.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6.fntdata"/><Relationship Id="rId5" Type="http://schemas.openxmlformats.org/officeDocument/2006/relationships/slideMaster" Target="slideMasters/slideMaster2.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viewProps" Target="viewProps.xml"/><Relationship Id="rId118" Type="http://schemas.microsoft.com/office/2018/10/relationships/authors" Target="author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7.fntdata"/><Relationship Id="rId108" Type="http://schemas.openxmlformats.org/officeDocument/2006/relationships/font" Target="fonts/font2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3.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y H M it21127946" userId="S::it21127946@my.sliit.lk::0c28b57a-5422-48ba-bc51-ab4e3c7f524d" providerId="AD" clId="Web-{E24E03D7-D22A-41ED-A090-2717D0C39A65}"/>
    <pc:docChg chg="addSld modSld">
      <pc:chgData name="Christy H M it21127946" userId="S::it21127946@my.sliit.lk::0c28b57a-5422-48ba-bc51-ab4e3c7f524d" providerId="AD" clId="Web-{E24E03D7-D22A-41ED-A090-2717D0C39A65}" dt="2024-05-07T15:03:25.524" v="15" actId="20577"/>
      <pc:docMkLst>
        <pc:docMk/>
      </pc:docMkLst>
      <pc:sldChg chg="modSp add mod replId modShow">
        <pc:chgData name="Christy H M it21127946" userId="S::it21127946@my.sliit.lk::0c28b57a-5422-48ba-bc51-ab4e3c7f524d" providerId="AD" clId="Web-{E24E03D7-D22A-41ED-A090-2717D0C39A65}" dt="2024-05-07T15:03:25.524" v="15" actId="20577"/>
        <pc:sldMkLst>
          <pc:docMk/>
          <pc:sldMk cId="838333592" sldId="460"/>
        </pc:sldMkLst>
        <pc:spChg chg="mod">
          <ac:chgData name="Christy H M it21127946" userId="S::it21127946@my.sliit.lk::0c28b57a-5422-48ba-bc51-ab4e3c7f524d" providerId="AD" clId="Web-{E24E03D7-D22A-41ED-A090-2717D0C39A65}" dt="2024-05-07T15:03:25.524" v="15" actId="20577"/>
          <ac:spMkLst>
            <pc:docMk/>
            <pc:sldMk cId="838333592" sldId="460"/>
            <ac:spMk id="25" creationId="{00000000-0000-0000-0000-000000000000}"/>
          </ac:spMkLst>
        </pc:spChg>
      </pc:sldChg>
    </pc:docChg>
  </pc:docChgLst>
  <pc:docChgLst>
    <pc:chgData name="Christy H M it21127946" userId="S::it21127946@my.sliit.lk::0c28b57a-5422-48ba-bc51-ab4e3c7f524d" providerId="AD" clId="Web-{D50EDBCB-4417-48D0-9308-8F9E11E1855E}"/>
    <pc:docChg chg="modSld">
      <pc:chgData name="Christy H M it21127946" userId="S::it21127946@my.sliit.lk::0c28b57a-5422-48ba-bc51-ab4e3c7f524d" providerId="AD" clId="Web-{D50EDBCB-4417-48D0-9308-8F9E11E1855E}" dt="2024-05-06T19:04:34.766" v="21" actId="1076"/>
      <pc:docMkLst>
        <pc:docMk/>
      </pc:docMkLst>
      <pc:sldChg chg="modSp">
        <pc:chgData name="Christy H M it21127946" userId="S::it21127946@my.sliit.lk::0c28b57a-5422-48ba-bc51-ab4e3c7f524d" providerId="AD" clId="Web-{D50EDBCB-4417-48D0-9308-8F9E11E1855E}" dt="2024-05-06T19:04:34.766" v="21" actId="1076"/>
        <pc:sldMkLst>
          <pc:docMk/>
          <pc:sldMk cId="0" sldId="268"/>
        </pc:sldMkLst>
        <pc:picChg chg="mod">
          <ac:chgData name="Christy H M it21127946" userId="S::it21127946@my.sliit.lk::0c28b57a-5422-48ba-bc51-ab4e3c7f524d" providerId="AD" clId="Web-{D50EDBCB-4417-48D0-9308-8F9E11E1855E}" dt="2024-05-06T19:04:34.766" v="21" actId="1076"/>
          <ac:picMkLst>
            <pc:docMk/>
            <pc:sldMk cId="0" sldId="268"/>
            <ac:picMk id="15" creationId="{3C448050-320F-0184-3012-0F5FA3905823}"/>
          </ac:picMkLst>
        </pc:picChg>
      </pc:sldChg>
    </pc:docChg>
  </pc:docChgLst>
  <pc:docChgLst>
    <pc:chgData name="Christy H M it21127946" userId="S::it21127946@my.sliit.lk::0c28b57a-5422-48ba-bc51-ab4e3c7f524d" providerId="AD" clId="Web-{AC496391-FC11-4BE0-8E2F-14B9B0097656}"/>
    <pc:docChg chg="modSld">
      <pc:chgData name="Christy H M it21127946" userId="S::it21127946@my.sliit.lk::0c28b57a-5422-48ba-bc51-ab4e3c7f524d" providerId="AD" clId="Web-{AC496391-FC11-4BE0-8E2F-14B9B0097656}" dt="2024-05-05T16:31:44.331" v="81" actId="1076"/>
      <pc:docMkLst>
        <pc:docMk/>
      </pc:docMkLst>
      <pc:sldChg chg="addSp delSp modSp">
        <pc:chgData name="Christy H M it21127946" userId="S::it21127946@my.sliit.lk::0c28b57a-5422-48ba-bc51-ab4e3c7f524d" providerId="AD" clId="Web-{AC496391-FC11-4BE0-8E2F-14B9B0097656}" dt="2024-05-05T16:21:20.814" v="12"/>
        <pc:sldMkLst>
          <pc:docMk/>
          <pc:sldMk cId="2926043153" sldId="425"/>
        </pc:sldMkLst>
        <pc:spChg chg="add del mod">
          <ac:chgData name="Christy H M it21127946" userId="S::it21127946@my.sliit.lk::0c28b57a-5422-48ba-bc51-ab4e3c7f524d" providerId="AD" clId="Web-{AC496391-FC11-4BE0-8E2F-14B9B0097656}" dt="2024-05-05T16:21:20.814" v="12"/>
          <ac:spMkLst>
            <pc:docMk/>
            <pc:sldMk cId="2926043153" sldId="425"/>
            <ac:spMk id="3" creationId="{26B9C0D3-3B91-5E53-3ED8-A21687801A33}"/>
          </ac:spMkLst>
        </pc:spChg>
        <pc:spChg chg="mod">
          <ac:chgData name="Christy H M it21127946" userId="S::it21127946@my.sliit.lk::0c28b57a-5422-48ba-bc51-ab4e3c7f524d" providerId="AD" clId="Web-{AC496391-FC11-4BE0-8E2F-14B9B0097656}" dt="2024-05-05T16:21:17.017" v="3" actId="1076"/>
          <ac:spMkLst>
            <pc:docMk/>
            <pc:sldMk cId="2926043153" sldId="425"/>
            <ac:spMk id="904" creationId="{00000000-0000-0000-0000-000000000000}"/>
          </ac:spMkLst>
        </pc:spChg>
        <pc:spChg chg="mod">
          <ac:chgData name="Christy H M it21127946" userId="S::it21127946@my.sliit.lk::0c28b57a-5422-48ba-bc51-ab4e3c7f524d" providerId="AD" clId="Web-{AC496391-FC11-4BE0-8E2F-14B9B0097656}" dt="2024-05-05T16:21:17.017" v="4" actId="1076"/>
          <ac:spMkLst>
            <pc:docMk/>
            <pc:sldMk cId="2926043153" sldId="425"/>
            <ac:spMk id="906" creationId="{00000000-0000-0000-0000-000000000000}"/>
          </ac:spMkLst>
        </pc:spChg>
        <pc:spChg chg="mod">
          <ac:chgData name="Christy H M it21127946" userId="S::it21127946@my.sliit.lk::0c28b57a-5422-48ba-bc51-ab4e3c7f524d" providerId="AD" clId="Web-{AC496391-FC11-4BE0-8E2F-14B9B0097656}" dt="2024-05-05T16:21:17.033" v="5" actId="1076"/>
          <ac:spMkLst>
            <pc:docMk/>
            <pc:sldMk cId="2926043153" sldId="425"/>
            <ac:spMk id="908" creationId="{00000000-0000-0000-0000-000000000000}"/>
          </ac:spMkLst>
        </pc:spChg>
        <pc:spChg chg="del">
          <ac:chgData name="Christy H M it21127946" userId="S::it21127946@my.sliit.lk::0c28b57a-5422-48ba-bc51-ab4e3c7f524d" providerId="AD" clId="Web-{AC496391-FC11-4BE0-8E2F-14B9B0097656}" dt="2024-05-05T16:21:04.532" v="2"/>
          <ac:spMkLst>
            <pc:docMk/>
            <pc:sldMk cId="2926043153" sldId="425"/>
            <ac:spMk id="910" creationId="{00000000-0000-0000-0000-000000000000}"/>
          </ac:spMkLst>
        </pc:spChg>
        <pc:spChg chg="mod">
          <ac:chgData name="Christy H M it21127946" userId="S::it21127946@my.sliit.lk::0c28b57a-5422-48ba-bc51-ab4e3c7f524d" providerId="AD" clId="Web-{AC496391-FC11-4BE0-8E2F-14B9B0097656}" dt="2024-05-05T16:21:17.048" v="6" actId="1076"/>
          <ac:spMkLst>
            <pc:docMk/>
            <pc:sldMk cId="2926043153" sldId="425"/>
            <ac:spMk id="912" creationId="{00000000-0000-0000-0000-000000000000}"/>
          </ac:spMkLst>
        </pc:spChg>
        <pc:spChg chg="mod">
          <ac:chgData name="Christy H M it21127946" userId="S::it21127946@my.sliit.lk::0c28b57a-5422-48ba-bc51-ab4e3c7f524d" providerId="AD" clId="Web-{AC496391-FC11-4BE0-8E2F-14B9B0097656}" dt="2024-05-05T16:21:17.048" v="7" actId="1076"/>
          <ac:spMkLst>
            <pc:docMk/>
            <pc:sldMk cId="2926043153" sldId="425"/>
            <ac:spMk id="913" creationId="{00000000-0000-0000-0000-000000000000}"/>
          </ac:spMkLst>
        </pc:spChg>
        <pc:spChg chg="mod">
          <ac:chgData name="Christy H M it21127946" userId="S::it21127946@my.sliit.lk::0c28b57a-5422-48ba-bc51-ab4e3c7f524d" providerId="AD" clId="Web-{AC496391-FC11-4BE0-8E2F-14B9B0097656}" dt="2024-05-05T16:21:17.064" v="8" actId="1076"/>
          <ac:spMkLst>
            <pc:docMk/>
            <pc:sldMk cId="2926043153" sldId="425"/>
            <ac:spMk id="914" creationId="{00000000-0000-0000-0000-000000000000}"/>
          </ac:spMkLst>
        </pc:spChg>
        <pc:spChg chg="del">
          <ac:chgData name="Christy H M it21127946" userId="S::it21127946@my.sliit.lk::0c28b57a-5422-48ba-bc51-ab4e3c7f524d" providerId="AD" clId="Web-{AC496391-FC11-4BE0-8E2F-14B9B0097656}" dt="2024-05-05T16:21:04.470" v="1"/>
          <ac:spMkLst>
            <pc:docMk/>
            <pc:sldMk cId="2926043153" sldId="425"/>
            <ac:spMk id="915" creationId="{00000000-0000-0000-0000-000000000000}"/>
          </ac:spMkLst>
        </pc:spChg>
        <pc:spChg chg="mod">
          <ac:chgData name="Christy H M it21127946" userId="S::it21127946@my.sliit.lk::0c28b57a-5422-48ba-bc51-ab4e3c7f524d" providerId="AD" clId="Web-{AC496391-FC11-4BE0-8E2F-14B9B0097656}" dt="2024-05-05T16:21:17.079" v="9" actId="1076"/>
          <ac:spMkLst>
            <pc:docMk/>
            <pc:sldMk cId="2926043153" sldId="425"/>
            <ac:spMk id="916" creationId="{00000000-0000-0000-0000-000000000000}"/>
          </ac:spMkLst>
        </pc:spChg>
        <pc:spChg chg="mod">
          <ac:chgData name="Christy H M it21127946" userId="S::it21127946@my.sliit.lk::0c28b57a-5422-48ba-bc51-ab4e3c7f524d" providerId="AD" clId="Web-{AC496391-FC11-4BE0-8E2F-14B9B0097656}" dt="2024-05-05T16:21:17.079" v="10" actId="1076"/>
          <ac:spMkLst>
            <pc:docMk/>
            <pc:sldMk cId="2926043153" sldId="425"/>
            <ac:spMk id="917" creationId="{00000000-0000-0000-0000-000000000000}"/>
          </ac:spMkLst>
        </pc:spChg>
        <pc:spChg chg="mod">
          <ac:chgData name="Christy H M it21127946" userId="S::it21127946@my.sliit.lk::0c28b57a-5422-48ba-bc51-ab4e3c7f524d" providerId="AD" clId="Web-{AC496391-FC11-4BE0-8E2F-14B9B0097656}" dt="2024-05-05T16:21:17.095" v="11" actId="1076"/>
          <ac:spMkLst>
            <pc:docMk/>
            <pc:sldMk cId="2926043153" sldId="425"/>
            <ac:spMk id="918" creationId="{00000000-0000-0000-0000-000000000000}"/>
          </ac:spMkLst>
        </pc:spChg>
        <pc:spChg chg="del">
          <ac:chgData name="Christy H M it21127946" userId="S::it21127946@my.sliit.lk::0c28b57a-5422-48ba-bc51-ab4e3c7f524d" providerId="AD" clId="Web-{AC496391-FC11-4BE0-8E2F-14B9B0097656}" dt="2024-05-05T16:21:04.454" v="0"/>
          <ac:spMkLst>
            <pc:docMk/>
            <pc:sldMk cId="2926043153" sldId="425"/>
            <ac:spMk id="919" creationId="{00000000-0000-0000-0000-000000000000}"/>
          </ac:spMkLst>
        </pc:spChg>
      </pc:sldChg>
      <pc:sldChg chg="addSp delSp modSp">
        <pc:chgData name="Christy H M it21127946" userId="S::it21127946@my.sliit.lk::0c28b57a-5422-48ba-bc51-ab4e3c7f524d" providerId="AD" clId="Web-{AC496391-FC11-4BE0-8E2F-14B9B0097656}" dt="2024-05-05T16:29:39.578" v="66"/>
        <pc:sldMkLst>
          <pc:docMk/>
          <pc:sldMk cId="4145814851" sldId="432"/>
        </pc:sldMkLst>
        <pc:spChg chg="add del mod">
          <ac:chgData name="Christy H M it21127946" userId="S::it21127946@my.sliit.lk::0c28b57a-5422-48ba-bc51-ab4e3c7f524d" providerId="AD" clId="Web-{AC496391-FC11-4BE0-8E2F-14B9B0097656}" dt="2024-05-05T16:29:39.578" v="66"/>
          <ac:spMkLst>
            <pc:docMk/>
            <pc:sldMk cId="4145814851" sldId="432"/>
            <ac:spMk id="2" creationId="{D850D525-A960-A4F0-39FD-FB427E60034F}"/>
          </ac:spMkLst>
        </pc:spChg>
      </pc:sldChg>
      <pc:sldChg chg="addSp delSp modSp">
        <pc:chgData name="Christy H M it21127946" userId="S::it21127946@my.sliit.lk::0c28b57a-5422-48ba-bc51-ab4e3c7f524d" providerId="AD" clId="Web-{AC496391-FC11-4BE0-8E2F-14B9B0097656}" dt="2024-05-05T16:31:44.331" v="81" actId="1076"/>
        <pc:sldMkLst>
          <pc:docMk/>
          <pc:sldMk cId="1220149023" sldId="439"/>
        </pc:sldMkLst>
        <pc:spChg chg="add del mod">
          <ac:chgData name="Christy H M it21127946" userId="S::it21127946@my.sliit.lk::0c28b57a-5422-48ba-bc51-ab4e3c7f524d" providerId="AD" clId="Web-{AC496391-FC11-4BE0-8E2F-14B9B0097656}" dt="2024-05-05T16:29:49.359" v="70"/>
          <ac:spMkLst>
            <pc:docMk/>
            <pc:sldMk cId="1220149023" sldId="439"/>
            <ac:spMk id="2" creationId="{15AE2A85-7340-AFFB-A88E-E5C52E2E9507}"/>
          </ac:spMkLst>
        </pc:spChg>
        <pc:spChg chg="mod">
          <ac:chgData name="Christy H M it21127946" userId="S::it21127946@my.sliit.lk::0c28b57a-5422-48ba-bc51-ab4e3c7f524d" providerId="AD" clId="Web-{AC496391-FC11-4BE0-8E2F-14B9B0097656}" dt="2024-05-05T16:25:31.962" v="26" actId="1076"/>
          <ac:spMkLst>
            <pc:docMk/>
            <pc:sldMk cId="1220149023" sldId="439"/>
            <ac:spMk id="1157" creationId="{00000000-0000-0000-0000-000000000000}"/>
          </ac:spMkLst>
        </pc:spChg>
        <pc:spChg chg="mod">
          <ac:chgData name="Christy H M it21127946" userId="S::it21127946@my.sliit.lk::0c28b57a-5422-48ba-bc51-ab4e3c7f524d" providerId="AD" clId="Web-{AC496391-FC11-4BE0-8E2F-14B9B0097656}" dt="2024-05-05T16:31:15.487" v="78" actId="1076"/>
          <ac:spMkLst>
            <pc:docMk/>
            <pc:sldMk cId="1220149023" sldId="439"/>
            <ac:spMk id="1158" creationId="{00000000-0000-0000-0000-000000000000}"/>
          </ac:spMkLst>
        </pc:spChg>
        <pc:spChg chg="mod">
          <ac:chgData name="Christy H M it21127946" userId="S::it21127946@my.sliit.lk::0c28b57a-5422-48ba-bc51-ab4e3c7f524d" providerId="AD" clId="Web-{AC496391-FC11-4BE0-8E2F-14B9B0097656}" dt="2024-05-05T16:28:21.779" v="58" actId="20577"/>
          <ac:spMkLst>
            <pc:docMk/>
            <pc:sldMk cId="1220149023" sldId="439"/>
            <ac:spMk id="1159" creationId="{00000000-0000-0000-0000-000000000000}"/>
          </ac:spMkLst>
        </pc:spChg>
        <pc:spChg chg="mod">
          <ac:chgData name="Christy H M it21127946" userId="S::it21127946@my.sliit.lk::0c28b57a-5422-48ba-bc51-ab4e3c7f524d" providerId="AD" clId="Web-{AC496391-FC11-4BE0-8E2F-14B9B0097656}" dt="2024-05-05T16:31:39.128" v="80" actId="1076"/>
          <ac:spMkLst>
            <pc:docMk/>
            <pc:sldMk cId="1220149023" sldId="439"/>
            <ac:spMk id="1160" creationId="{00000000-0000-0000-0000-000000000000}"/>
          </ac:spMkLst>
        </pc:spChg>
        <pc:spChg chg="mod">
          <ac:chgData name="Christy H M it21127946" userId="S::it21127946@my.sliit.lk::0c28b57a-5422-48ba-bc51-ab4e3c7f524d" providerId="AD" clId="Web-{AC496391-FC11-4BE0-8E2F-14B9B0097656}" dt="2024-05-05T16:31:26.315" v="79" actId="1076"/>
          <ac:spMkLst>
            <pc:docMk/>
            <pc:sldMk cId="1220149023" sldId="439"/>
            <ac:spMk id="1161" creationId="{00000000-0000-0000-0000-000000000000}"/>
          </ac:spMkLst>
        </pc:spChg>
        <pc:grpChg chg="add mod">
          <ac:chgData name="Christy H M it21127946" userId="S::it21127946@my.sliit.lk::0c28b57a-5422-48ba-bc51-ab4e3c7f524d" providerId="AD" clId="Web-{AC496391-FC11-4BE0-8E2F-14B9B0097656}" dt="2024-05-05T16:31:08.784" v="77" actId="1076"/>
          <ac:grpSpMkLst>
            <pc:docMk/>
            <pc:sldMk cId="1220149023" sldId="439"/>
            <ac:grpSpMk id="3" creationId="{3526B0BF-E30B-1EC9-3D6D-56EC75D02097}"/>
          </ac:grpSpMkLst>
        </pc:grpChg>
        <pc:grpChg chg="mod">
          <ac:chgData name="Christy H M it21127946" userId="S::it21127946@my.sliit.lk::0c28b57a-5422-48ba-bc51-ab4e3c7f524d" providerId="AD" clId="Web-{AC496391-FC11-4BE0-8E2F-14B9B0097656}" dt="2024-05-05T16:31:44.331" v="81" actId="1076"/>
          <ac:grpSpMkLst>
            <pc:docMk/>
            <pc:sldMk cId="1220149023" sldId="439"/>
            <ac:grpSpMk id="1162" creationId="{00000000-0000-0000-0000-000000000000}"/>
          </ac:grpSpMkLst>
        </pc:grpChg>
        <pc:grpChg chg="del mod">
          <ac:chgData name="Christy H M it21127946" userId="S::it21127946@my.sliit.lk::0c28b57a-5422-48ba-bc51-ab4e3c7f524d" providerId="AD" clId="Web-{AC496391-FC11-4BE0-8E2F-14B9B0097656}" dt="2024-05-05T16:30:08.938" v="74"/>
          <ac:grpSpMkLst>
            <pc:docMk/>
            <pc:sldMk cId="1220149023" sldId="439"/>
            <ac:grpSpMk id="1165" creationId="{00000000-0000-0000-0000-000000000000}"/>
          </ac:grpSpMkLst>
        </pc:grpChg>
      </pc:sldChg>
    </pc:docChg>
  </pc:docChgLst>
  <pc:docChgLst>
    <pc:chgData name="Christy H M it21127946" userId="S::it21127946@my.sliit.lk::0c28b57a-5422-48ba-bc51-ab4e3c7f524d" providerId="AD" clId="Web-{55245A30-B861-4438-89A7-A00DDC5B2C02}"/>
    <pc:docChg chg="delSld modSld">
      <pc:chgData name="Christy H M it21127946" userId="S::it21127946@my.sliit.lk::0c28b57a-5422-48ba-bc51-ab4e3c7f524d" providerId="AD" clId="Web-{55245A30-B861-4438-89A7-A00DDC5B2C02}" dt="2024-05-07T12:45:09.212" v="95"/>
      <pc:docMkLst>
        <pc:docMk/>
      </pc:docMkLst>
      <pc:sldChg chg="modSp">
        <pc:chgData name="Christy H M it21127946" userId="S::it21127946@my.sliit.lk::0c28b57a-5422-48ba-bc51-ab4e3c7f524d" providerId="AD" clId="Web-{55245A30-B861-4438-89A7-A00DDC5B2C02}" dt="2024-05-07T12:38:43.531" v="73" actId="20577"/>
        <pc:sldMkLst>
          <pc:docMk/>
          <pc:sldMk cId="0" sldId="271"/>
        </pc:sldMkLst>
        <pc:spChg chg="mod">
          <ac:chgData name="Christy H M it21127946" userId="S::it21127946@my.sliit.lk::0c28b57a-5422-48ba-bc51-ab4e3c7f524d" providerId="AD" clId="Web-{55245A30-B861-4438-89A7-A00DDC5B2C02}" dt="2024-05-07T12:38:43.531" v="73" actId="20577"/>
          <ac:spMkLst>
            <pc:docMk/>
            <pc:sldMk cId="0" sldId="271"/>
            <ac:spMk id="3" creationId="{AFA7E170-BE03-4679-707E-89C1ECB6F1EA}"/>
          </ac:spMkLst>
        </pc:spChg>
      </pc:sldChg>
      <pc:sldChg chg="del">
        <pc:chgData name="Christy H M it21127946" userId="S::it21127946@my.sliit.lk::0c28b57a-5422-48ba-bc51-ab4e3c7f524d" providerId="AD" clId="Web-{55245A30-B861-4438-89A7-A00DDC5B2C02}" dt="2024-05-07T12:18:46.570" v="0"/>
        <pc:sldMkLst>
          <pc:docMk/>
          <pc:sldMk cId="3039489800" sldId="319"/>
        </pc:sldMkLst>
      </pc:sldChg>
      <pc:sldChg chg="addSp delSp modSp">
        <pc:chgData name="Christy H M it21127946" userId="S::it21127946@my.sliit.lk::0c28b57a-5422-48ba-bc51-ab4e3c7f524d" providerId="AD" clId="Web-{55245A30-B861-4438-89A7-A00DDC5B2C02}" dt="2024-05-07T12:24:33.952" v="39" actId="20577"/>
        <pc:sldMkLst>
          <pc:docMk/>
          <pc:sldMk cId="4145814851" sldId="432"/>
        </pc:sldMkLst>
        <pc:spChg chg="add del mod">
          <ac:chgData name="Christy H M it21127946" userId="S::it21127946@my.sliit.lk::0c28b57a-5422-48ba-bc51-ab4e3c7f524d" providerId="AD" clId="Web-{55245A30-B861-4438-89A7-A00DDC5B2C02}" dt="2024-05-07T12:22:35.730" v="18"/>
          <ac:spMkLst>
            <pc:docMk/>
            <pc:sldMk cId="4145814851" sldId="432"/>
            <ac:spMk id="10" creationId="{8F3BF712-AD67-2857-97FD-8841FFD98C2D}"/>
          </ac:spMkLst>
        </pc:spChg>
        <pc:spChg chg="add del mod">
          <ac:chgData name="Christy H M it21127946" userId="S::it21127946@my.sliit.lk::0c28b57a-5422-48ba-bc51-ab4e3c7f524d" providerId="AD" clId="Web-{55245A30-B861-4438-89A7-A00DDC5B2C02}" dt="2024-05-07T12:22:32.621" v="17"/>
          <ac:spMkLst>
            <pc:docMk/>
            <pc:sldMk cId="4145814851" sldId="432"/>
            <ac:spMk id="12" creationId="{CCB85FAD-A85D-3394-C566-573000723DB6}"/>
          </ac:spMkLst>
        </pc:spChg>
        <pc:spChg chg="add del mod">
          <ac:chgData name="Christy H M it21127946" userId="S::it21127946@my.sliit.lk::0c28b57a-5422-48ba-bc51-ab4e3c7f524d" providerId="AD" clId="Web-{55245A30-B861-4438-89A7-A00DDC5B2C02}" dt="2024-05-07T12:22:42.418" v="19"/>
          <ac:spMkLst>
            <pc:docMk/>
            <pc:sldMk cId="4145814851" sldId="432"/>
            <ac:spMk id="14" creationId="{B3543FBB-8E2D-A838-B99D-2CE094DA6718}"/>
          </ac:spMkLst>
        </pc:spChg>
        <pc:spChg chg="del">
          <ac:chgData name="Christy H M it21127946" userId="S::it21127946@my.sliit.lk::0c28b57a-5422-48ba-bc51-ab4e3c7f524d" providerId="AD" clId="Web-{55245A30-B861-4438-89A7-A00DDC5B2C02}" dt="2024-05-07T12:22:14.605" v="13"/>
          <ac:spMkLst>
            <pc:docMk/>
            <pc:sldMk cId="4145814851" sldId="432"/>
            <ac:spMk id="1158" creationId="{00000000-0000-0000-0000-000000000000}"/>
          </ac:spMkLst>
        </pc:spChg>
        <pc:spChg chg="del">
          <ac:chgData name="Christy H M it21127946" userId="S::it21127946@my.sliit.lk::0c28b57a-5422-48ba-bc51-ab4e3c7f524d" providerId="AD" clId="Web-{55245A30-B861-4438-89A7-A00DDC5B2C02}" dt="2024-05-07T12:22:23.246" v="14"/>
          <ac:spMkLst>
            <pc:docMk/>
            <pc:sldMk cId="4145814851" sldId="432"/>
            <ac:spMk id="1159" creationId="{00000000-0000-0000-0000-000000000000}"/>
          </ac:spMkLst>
        </pc:spChg>
        <pc:spChg chg="del">
          <ac:chgData name="Christy H M it21127946" userId="S::it21127946@my.sliit.lk::0c28b57a-5422-48ba-bc51-ab4e3c7f524d" providerId="AD" clId="Web-{55245A30-B861-4438-89A7-A00DDC5B2C02}" dt="2024-05-07T12:22:25.074" v="15"/>
          <ac:spMkLst>
            <pc:docMk/>
            <pc:sldMk cId="4145814851" sldId="432"/>
            <ac:spMk id="1160" creationId="{00000000-0000-0000-0000-000000000000}"/>
          </ac:spMkLst>
        </pc:spChg>
        <pc:spChg chg="mod">
          <ac:chgData name="Christy H M it21127946" userId="S::it21127946@my.sliit.lk::0c28b57a-5422-48ba-bc51-ab4e3c7f524d" providerId="AD" clId="Web-{55245A30-B861-4438-89A7-A00DDC5B2C02}" dt="2024-05-07T12:24:33.952" v="39" actId="20577"/>
          <ac:spMkLst>
            <pc:docMk/>
            <pc:sldMk cId="4145814851" sldId="432"/>
            <ac:spMk id="1161" creationId="{00000000-0000-0000-0000-000000000000}"/>
          </ac:spMkLst>
        </pc:spChg>
        <pc:grpChg chg="mod">
          <ac:chgData name="Christy H M it21127946" userId="S::it21127946@my.sliit.lk::0c28b57a-5422-48ba-bc51-ab4e3c7f524d" providerId="AD" clId="Web-{55245A30-B861-4438-89A7-A00DDC5B2C02}" dt="2024-05-07T12:24:17.357" v="37" actId="1076"/>
          <ac:grpSpMkLst>
            <pc:docMk/>
            <pc:sldMk cId="4145814851" sldId="432"/>
            <ac:grpSpMk id="3" creationId="{D6CE48BD-B0AF-52AE-E7CD-05D209A53582}"/>
          </ac:grpSpMkLst>
        </pc:grpChg>
        <pc:grpChg chg="mod">
          <ac:chgData name="Christy H M it21127946" userId="S::it21127946@my.sliit.lk::0c28b57a-5422-48ba-bc51-ab4e3c7f524d" providerId="AD" clId="Web-{55245A30-B861-4438-89A7-A00DDC5B2C02}" dt="2024-05-07T12:24:25.186" v="38" actId="1076"/>
          <ac:grpSpMkLst>
            <pc:docMk/>
            <pc:sldMk cId="4145814851" sldId="432"/>
            <ac:grpSpMk id="6" creationId="{8A8FEF3D-36DA-21CB-819B-ED4C860273D0}"/>
          </ac:grpSpMkLst>
        </pc:grpChg>
        <pc:grpChg chg="mod">
          <ac:chgData name="Christy H M it21127946" userId="S::it21127946@my.sliit.lk::0c28b57a-5422-48ba-bc51-ab4e3c7f524d" providerId="AD" clId="Web-{55245A30-B861-4438-89A7-A00DDC5B2C02}" dt="2024-05-07T12:24:13.076" v="36" actId="1076"/>
          <ac:grpSpMkLst>
            <pc:docMk/>
            <pc:sldMk cId="4145814851" sldId="432"/>
            <ac:grpSpMk id="1162" creationId="{00000000-0000-0000-0000-000000000000}"/>
          </ac:grpSpMkLst>
        </pc:grpChg>
        <pc:grpChg chg="del">
          <ac:chgData name="Christy H M it21127946" userId="S::it21127946@my.sliit.lk::0c28b57a-5422-48ba-bc51-ab4e3c7f524d" providerId="AD" clId="Web-{55245A30-B861-4438-89A7-A00DDC5B2C02}" dt="2024-05-07T12:22:14.527" v="12"/>
          <ac:grpSpMkLst>
            <pc:docMk/>
            <pc:sldMk cId="4145814851" sldId="432"/>
            <ac:grpSpMk id="1165" creationId="{00000000-0000-0000-0000-000000000000}"/>
          </ac:grpSpMkLst>
        </pc:grpChg>
      </pc:sldChg>
      <pc:sldChg chg="modSp">
        <pc:chgData name="Christy H M it21127946" userId="S::it21127946@my.sliit.lk::0c28b57a-5422-48ba-bc51-ab4e3c7f524d" providerId="AD" clId="Web-{55245A30-B861-4438-89A7-A00DDC5B2C02}" dt="2024-05-07T12:21:45.479" v="11" actId="1076"/>
        <pc:sldMkLst>
          <pc:docMk/>
          <pc:sldMk cId="1220149023" sldId="439"/>
        </pc:sldMkLst>
        <pc:spChg chg="mod">
          <ac:chgData name="Christy H M it21127946" userId="S::it21127946@my.sliit.lk::0c28b57a-5422-48ba-bc51-ab4e3c7f524d" providerId="AD" clId="Web-{55245A30-B861-4438-89A7-A00DDC5B2C02}" dt="2024-05-07T12:21:19.432" v="8" actId="1076"/>
          <ac:spMkLst>
            <pc:docMk/>
            <pc:sldMk cId="1220149023" sldId="439"/>
            <ac:spMk id="1158" creationId="{00000000-0000-0000-0000-000000000000}"/>
          </ac:spMkLst>
        </pc:spChg>
        <pc:spChg chg="mod">
          <ac:chgData name="Christy H M it21127946" userId="S::it21127946@my.sliit.lk::0c28b57a-5422-48ba-bc51-ab4e3c7f524d" providerId="AD" clId="Web-{55245A30-B861-4438-89A7-A00DDC5B2C02}" dt="2024-05-07T12:21:09.088" v="7" actId="20577"/>
          <ac:spMkLst>
            <pc:docMk/>
            <pc:sldMk cId="1220149023" sldId="439"/>
            <ac:spMk id="1159" creationId="{00000000-0000-0000-0000-000000000000}"/>
          </ac:spMkLst>
        </pc:spChg>
        <pc:spChg chg="mod">
          <ac:chgData name="Christy H M it21127946" userId="S::it21127946@my.sliit.lk::0c28b57a-5422-48ba-bc51-ab4e3c7f524d" providerId="AD" clId="Web-{55245A30-B861-4438-89A7-A00DDC5B2C02}" dt="2024-05-07T12:21:29.088" v="9" actId="1076"/>
          <ac:spMkLst>
            <pc:docMk/>
            <pc:sldMk cId="1220149023" sldId="439"/>
            <ac:spMk id="1160" creationId="{00000000-0000-0000-0000-000000000000}"/>
          </ac:spMkLst>
        </pc:spChg>
        <pc:spChg chg="mod">
          <ac:chgData name="Christy H M it21127946" userId="S::it21127946@my.sliit.lk::0c28b57a-5422-48ba-bc51-ab4e3c7f524d" providerId="AD" clId="Web-{55245A30-B861-4438-89A7-A00DDC5B2C02}" dt="2024-05-07T12:20:54.244" v="4" actId="20577"/>
          <ac:spMkLst>
            <pc:docMk/>
            <pc:sldMk cId="1220149023" sldId="439"/>
            <ac:spMk id="1161" creationId="{00000000-0000-0000-0000-000000000000}"/>
          </ac:spMkLst>
        </pc:spChg>
        <pc:grpChg chg="mod">
          <ac:chgData name="Christy H M it21127946" userId="S::it21127946@my.sliit.lk::0c28b57a-5422-48ba-bc51-ab4e3c7f524d" providerId="AD" clId="Web-{55245A30-B861-4438-89A7-A00DDC5B2C02}" dt="2024-05-07T12:21:45.479" v="11" actId="1076"/>
          <ac:grpSpMkLst>
            <pc:docMk/>
            <pc:sldMk cId="1220149023" sldId="439"/>
            <ac:grpSpMk id="3" creationId="{3526B0BF-E30B-1EC9-3D6D-56EC75D02097}"/>
          </ac:grpSpMkLst>
        </pc:grpChg>
        <pc:grpChg chg="mod">
          <ac:chgData name="Christy H M it21127946" userId="S::it21127946@my.sliit.lk::0c28b57a-5422-48ba-bc51-ab4e3c7f524d" providerId="AD" clId="Web-{55245A30-B861-4438-89A7-A00DDC5B2C02}" dt="2024-05-07T12:21:37.745" v="10" actId="1076"/>
          <ac:grpSpMkLst>
            <pc:docMk/>
            <pc:sldMk cId="1220149023" sldId="439"/>
            <ac:grpSpMk id="1162" creationId="{00000000-0000-0000-0000-000000000000}"/>
          </ac:grpSpMkLst>
        </pc:grpChg>
      </pc:sldChg>
      <pc:sldChg chg="modSp">
        <pc:chgData name="Christy H M it21127946" userId="S::it21127946@my.sliit.lk::0c28b57a-5422-48ba-bc51-ab4e3c7f524d" providerId="AD" clId="Web-{55245A30-B861-4438-89A7-A00DDC5B2C02}" dt="2024-05-07T12:45:09.212" v="95"/>
        <pc:sldMkLst>
          <pc:docMk/>
          <pc:sldMk cId="2938204738" sldId="445"/>
        </pc:sldMkLst>
        <pc:spChg chg="mod">
          <ac:chgData name="Christy H M it21127946" userId="S::it21127946@my.sliit.lk::0c28b57a-5422-48ba-bc51-ab4e3c7f524d" providerId="AD" clId="Web-{55245A30-B861-4438-89A7-A00DDC5B2C02}" dt="2024-05-07T12:44:59.321" v="93" actId="14100"/>
          <ac:spMkLst>
            <pc:docMk/>
            <pc:sldMk cId="2938204738" sldId="445"/>
            <ac:spMk id="9" creationId="{E95EEB8A-88D5-C950-7CED-9BC782CA2736}"/>
          </ac:spMkLst>
        </pc:spChg>
        <pc:picChg chg="mod">
          <ac:chgData name="Christy H M it21127946" userId="S::it21127946@my.sliit.lk::0c28b57a-5422-48ba-bc51-ab4e3c7f524d" providerId="AD" clId="Web-{55245A30-B861-4438-89A7-A00DDC5B2C02}" dt="2024-05-07T12:45:09.212" v="95"/>
          <ac:picMkLst>
            <pc:docMk/>
            <pc:sldMk cId="2938204738" sldId="445"/>
            <ac:picMk id="3" creationId="{7E722169-A945-44CF-B48C-FAAC4FE3A7BE}"/>
          </ac:picMkLst>
        </pc:picChg>
      </pc:sldChg>
      <pc:sldChg chg="addSp modSp">
        <pc:chgData name="Christy H M it21127946" userId="S::it21127946@my.sliit.lk::0c28b57a-5422-48ba-bc51-ab4e3c7f524d" providerId="AD" clId="Web-{55245A30-B861-4438-89A7-A00DDC5B2C02}" dt="2024-05-07T12:44:05.226" v="86"/>
        <pc:sldMkLst>
          <pc:docMk/>
          <pc:sldMk cId="2282208424" sldId="446"/>
        </pc:sldMkLst>
        <pc:spChg chg="mod">
          <ac:chgData name="Christy H M it21127946" userId="S::it21127946@my.sliit.lk::0c28b57a-5422-48ba-bc51-ab4e3c7f524d" providerId="AD" clId="Web-{55245A30-B861-4438-89A7-A00DDC5B2C02}" dt="2024-05-07T12:43:45.085" v="81" actId="14100"/>
          <ac:spMkLst>
            <pc:docMk/>
            <pc:sldMk cId="2282208424" sldId="446"/>
            <ac:spMk id="11" creationId="{92F94DC1-D211-8D05-7B5F-29E901ED238E}"/>
          </ac:spMkLst>
        </pc:spChg>
        <pc:picChg chg="add mod">
          <ac:chgData name="Christy H M it21127946" userId="S::it21127946@my.sliit.lk::0c28b57a-5422-48ba-bc51-ab4e3c7f524d" providerId="AD" clId="Web-{55245A30-B861-4438-89A7-A00DDC5B2C02}" dt="2024-05-07T12:44:05.226" v="86"/>
          <ac:picMkLst>
            <pc:docMk/>
            <pc:sldMk cId="2282208424" sldId="446"/>
            <ac:picMk id="3" creationId="{B7251850-DB4B-8661-7B37-76406BA9451B}"/>
          </ac:picMkLst>
        </pc:picChg>
      </pc:sldChg>
      <pc:sldChg chg="modSp">
        <pc:chgData name="Christy H M it21127946" userId="S::it21127946@my.sliit.lk::0c28b57a-5422-48ba-bc51-ab4e3c7f524d" providerId="AD" clId="Web-{55245A30-B861-4438-89A7-A00DDC5B2C02}" dt="2024-05-07T12:44:46.570" v="92" actId="1076"/>
        <pc:sldMkLst>
          <pc:docMk/>
          <pc:sldMk cId="1266363122" sldId="447"/>
        </pc:sldMkLst>
        <pc:spChg chg="mod">
          <ac:chgData name="Christy H M it21127946" userId="S::it21127946@my.sliit.lk::0c28b57a-5422-48ba-bc51-ab4e3c7f524d" providerId="AD" clId="Web-{55245A30-B861-4438-89A7-A00DDC5B2C02}" dt="2024-05-07T12:44:21.711" v="89" actId="14100"/>
          <ac:spMkLst>
            <pc:docMk/>
            <pc:sldMk cId="1266363122" sldId="447"/>
            <ac:spMk id="9" creationId="{CCC8F1BB-C1FD-C9B9-4DD9-37110D84D01C}"/>
          </ac:spMkLst>
        </pc:spChg>
        <pc:picChg chg="mod">
          <ac:chgData name="Christy H M it21127946" userId="S::it21127946@my.sliit.lk::0c28b57a-5422-48ba-bc51-ab4e3c7f524d" providerId="AD" clId="Web-{55245A30-B861-4438-89A7-A00DDC5B2C02}" dt="2024-05-07T12:44:46.570" v="92" actId="1076"/>
          <ac:picMkLst>
            <pc:docMk/>
            <pc:sldMk cId="1266363122" sldId="447"/>
            <ac:picMk id="3" creationId="{4B430D2D-8999-3ADC-AE36-7F6CE0ECA52B}"/>
          </ac:picMkLst>
        </pc:picChg>
      </pc:sldChg>
      <pc:sldChg chg="addSp delSp modSp">
        <pc:chgData name="Christy H M it21127946" userId="S::it21127946@my.sliit.lk::0c28b57a-5422-48ba-bc51-ab4e3c7f524d" providerId="AD" clId="Web-{55245A30-B861-4438-89A7-A00DDC5B2C02}" dt="2024-05-07T12:26:48.876" v="70" actId="20577"/>
        <pc:sldMkLst>
          <pc:docMk/>
          <pc:sldMk cId="2489080093" sldId="452"/>
        </pc:sldMkLst>
        <pc:spChg chg="add del mod">
          <ac:chgData name="Christy H M it21127946" userId="S::it21127946@my.sliit.lk::0c28b57a-5422-48ba-bc51-ab4e3c7f524d" providerId="AD" clId="Web-{55245A30-B861-4438-89A7-A00DDC5B2C02}" dt="2024-05-07T12:26:02.094" v="63"/>
          <ac:spMkLst>
            <pc:docMk/>
            <pc:sldMk cId="2489080093" sldId="452"/>
            <ac:spMk id="10" creationId="{93F41947-818E-7AB9-73C3-DA2EAFD152E5}"/>
          </ac:spMkLst>
        </pc:spChg>
        <pc:spChg chg="mod">
          <ac:chgData name="Christy H M it21127946" userId="S::it21127946@my.sliit.lk::0c28b57a-5422-48ba-bc51-ab4e3c7f524d" providerId="AD" clId="Web-{55245A30-B861-4438-89A7-A00DDC5B2C02}" dt="2024-05-07T12:26:48.876" v="70" actId="20577"/>
          <ac:spMkLst>
            <pc:docMk/>
            <pc:sldMk cId="2489080093" sldId="452"/>
            <ac:spMk id="1159" creationId="{00000000-0000-0000-0000-000000000000}"/>
          </ac:spMkLst>
        </pc:spChg>
        <pc:grpChg chg="add del">
          <ac:chgData name="Christy H M it21127946" userId="S::it21127946@my.sliit.lk::0c28b57a-5422-48ba-bc51-ab4e3c7f524d" providerId="AD" clId="Web-{55245A30-B861-4438-89A7-A00DDC5B2C02}" dt="2024-05-07T12:25:40.093" v="52"/>
          <ac:grpSpMkLst>
            <pc:docMk/>
            <pc:sldMk cId="2489080093" sldId="452"/>
            <ac:grpSpMk id="5" creationId="{ECE2794A-53B7-2032-66E7-012CD7D1517E}"/>
          </ac:grpSpMkLst>
        </pc:grpChg>
        <pc:grpChg chg="add del mod">
          <ac:chgData name="Christy H M it21127946" userId="S::it21127946@my.sliit.lk::0c28b57a-5422-48ba-bc51-ab4e3c7f524d" providerId="AD" clId="Web-{55245A30-B861-4438-89A7-A00DDC5B2C02}" dt="2024-05-07T12:26:02.094" v="64"/>
          <ac:grpSpMkLst>
            <pc:docMk/>
            <pc:sldMk cId="2489080093" sldId="452"/>
            <ac:grpSpMk id="8" creationId="{C2CEDB68-14B5-4434-1562-FB20C6201031}"/>
          </ac:grpSpMkLst>
        </pc:grpChg>
        <pc:cxnChg chg="add del mod">
          <ac:chgData name="Christy H M it21127946" userId="S::it21127946@my.sliit.lk::0c28b57a-5422-48ba-bc51-ab4e3c7f524d" providerId="AD" clId="Web-{55245A30-B861-4438-89A7-A00DDC5B2C02}" dt="2024-05-07T12:26:02.094" v="62"/>
          <ac:cxnSpMkLst>
            <pc:docMk/>
            <pc:sldMk cId="2489080093" sldId="452"/>
            <ac:cxnSpMk id="12" creationId="{2D4BB99A-B3CA-A0C0-1275-ADB684B3CE2A}"/>
          </ac:cxnSpMkLst>
        </pc:cxnChg>
        <pc:cxnChg chg="add del mod">
          <ac:chgData name="Christy H M it21127946" userId="S::it21127946@my.sliit.lk::0c28b57a-5422-48ba-bc51-ab4e3c7f524d" providerId="AD" clId="Web-{55245A30-B861-4438-89A7-A00DDC5B2C02}" dt="2024-05-07T12:26:02.094" v="61"/>
          <ac:cxnSpMkLst>
            <pc:docMk/>
            <pc:sldMk cId="2489080093" sldId="452"/>
            <ac:cxnSpMk id="14" creationId="{90D9E43F-1788-0F95-0389-2193C47D2712}"/>
          </ac:cxnSpMkLst>
        </pc:cxnChg>
      </pc:sldChg>
    </pc:docChg>
  </pc:docChgLst>
  <pc:docChgLst>
    <pc:chgData name="Christy H M it21127946" userId="S::it21127946@my.sliit.lk::0c28b57a-5422-48ba-bc51-ab4e3c7f524d" providerId="AD" clId="Web-{9BEB0257-32A0-43A0-8EAA-48D32D96B924}"/>
    <pc:docChg chg="addSld modSld">
      <pc:chgData name="Christy H M it21127946" userId="S::it21127946@my.sliit.lk::0c28b57a-5422-48ba-bc51-ab4e3c7f524d" providerId="AD" clId="Web-{9BEB0257-32A0-43A0-8EAA-48D32D96B924}" dt="2024-05-06T01:24:43.815" v="337" actId="20577"/>
      <pc:docMkLst>
        <pc:docMk/>
      </pc:docMkLst>
      <pc:sldChg chg="addSp modSp">
        <pc:chgData name="Christy H M it21127946" userId="S::it21127946@my.sliit.lk::0c28b57a-5422-48ba-bc51-ab4e3c7f524d" providerId="AD" clId="Web-{9BEB0257-32A0-43A0-8EAA-48D32D96B924}" dt="2024-05-06T01:07:29.353" v="75" actId="20577"/>
        <pc:sldMkLst>
          <pc:docMk/>
          <pc:sldMk cId="2898379406" sldId="443"/>
        </pc:sldMkLst>
        <pc:spChg chg="add mod">
          <ac:chgData name="Christy H M it21127946" userId="S::it21127946@my.sliit.lk::0c28b57a-5422-48ba-bc51-ab4e3c7f524d" providerId="AD" clId="Web-{9BEB0257-32A0-43A0-8EAA-48D32D96B924}" dt="2024-05-06T01:05:07.068" v="20" actId="1076"/>
          <ac:spMkLst>
            <pc:docMk/>
            <pc:sldMk cId="2898379406" sldId="443"/>
            <ac:spMk id="40" creationId="{B7B2BD2B-E1EE-04AB-F6E8-66449BE12A6E}"/>
          </ac:spMkLst>
        </pc:spChg>
        <pc:spChg chg="add mod">
          <ac:chgData name="Christy H M it21127946" userId="S::it21127946@my.sliit.lk::0c28b57a-5422-48ba-bc51-ab4e3c7f524d" providerId="AD" clId="Web-{9BEB0257-32A0-43A0-8EAA-48D32D96B924}" dt="2024-05-06T01:06:10.398" v="48" actId="1076"/>
          <ac:spMkLst>
            <pc:docMk/>
            <pc:sldMk cId="2898379406" sldId="443"/>
            <ac:spMk id="41" creationId="{376E2411-BEFA-CD89-3F4D-64AC1527EAB2}"/>
          </ac:spMkLst>
        </pc:spChg>
        <pc:spChg chg="add mod">
          <ac:chgData name="Christy H M it21127946" userId="S::it21127946@my.sliit.lk::0c28b57a-5422-48ba-bc51-ab4e3c7f524d" providerId="AD" clId="Web-{9BEB0257-32A0-43A0-8EAA-48D32D96B924}" dt="2024-05-06T01:07:29.353" v="75" actId="20577"/>
          <ac:spMkLst>
            <pc:docMk/>
            <pc:sldMk cId="2898379406" sldId="443"/>
            <ac:spMk id="42" creationId="{8D707476-7582-A858-5459-E4D7E57FBBF2}"/>
          </ac:spMkLst>
        </pc:spChg>
        <pc:spChg chg="add">
          <ac:chgData name="Christy H M it21127946" userId="S::it21127946@my.sliit.lk::0c28b57a-5422-48ba-bc51-ab4e3c7f524d" providerId="AD" clId="Web-{9BEB0257-32A0-43A0-8EAA-48D32D96B924}" dt="2024-05-06T01:05:57.804" v="44"/>
          <ac:spMkLst>
            <pc:docMk/>
            <pc:sldMk cId="2898379406" sldId="443"/>
            <ac:spMk id="43" creationId="{B013191D-9329-E738-DC2D-D516E8C8173C}"/>
          </ac:spMkLst>
        </pc:spChg>
        <pc:spChg chg="add">
          <ac:chgData name="Christy H M it21127946" userId="S::it21127946@my.sliit.lk::0c28b57a-5422-48ba-bc51-ab4e3c7f524d" providerId="AD" clId="Web-{9BEB0257-32A0-43A0-8EAA-48D32D96B924}" dt="2024-05-06T01:05:57.867" v="45"/>
          <ac:spMkLst>
            <pc:docMk/>
            <pc:sldMk cId="2898379406" sldId="443"/>
            <ac:spMk id="44" creationId="{28927980-E5D0-EE60-42DB-BD1501E379FF}"/>
          </ac:spMkLst>
        </pc:spChg>
        <pc:spChg chg="mod">
          <ac:chgData name="Christy H M it21127946" userId="S::it21127946@my.sliit.lk::0c28b57a-5422-48ba-bc51-ab4e3c7f524d" providerId="AD" clId="Web-{9BEB0257-32A0-43A0-8EAA-48D32D96B924}" dt="2024-05-06T01:04:26.239" v="13" actId="1076"/>
          <ac:spMkLst>
            <pc:docMk/>
            <pc:sldMk cId="2898379406" sldId="443"/>
            <ac:spMk id="45" creationId="{27AEE3FA-3AD1-2832-E79D-6984CC92711E}"/>
          </ac:spMkLst>
        </pc:spChg>
        <pc:spChg chg="add">
          <ac:chgData name="Christy H M it21127946" userId="S::it21127946@my.sliit.lk::0c28b57a-5422-48ba-bc51-ab4e3c7f524d" providerId="AD" clId="Web-{9BEB0257-32A0-43A0-8EAA-48D32D96B924}" dt="2024-05-06T01:05:57.882" v="46"/>
          <ac:spMkLst>
            <pc:docMk/>
            <pc:sldMk cId="2898379406" sldId="443"/>
            <ac:spMk id="46" creationId="{E6A081A3-F95A-2D18-0DFA-6AE5B59E99A2}"/>
          </ac:spMkLst>
        </pc:spChg>
        <pc:spChg chg="add">
          <ac:chgData name="Christy H M it21127946" userId="S::it21127946@my.sliit.lk::0c28b57a-5422-48ba-bc51-ab4e3c7f524d" providerId="AD" clId="Web-{9BEB0257-32A0-43A0-8EAA-48D32D96B924}" dt="2024-05-06T01:05:57.898" v="47"/>
          <ac:spMkLst>
            <pc:docMk/>
            <pc:sldMk cId="2898379406" sldId="443"/>
            <ac:spMk id="47" creationId="{633A8E3B-A376-31C4-B4CF-CD4E730B42E1}"/>
          </ac:spMkLst>
        </pc:spChg>
      </pc:sldChg>
      <pc:sldChg chg="mod modShow">
        <pc:chgData name="Christy H M it21127946" userId="S::it21127946@my.sliit.lk::0c28b57a-5422-48ba-bc51-ab4e3c7f524d" providerId="AD" clId="Web-{9BEB0257-32A0-43A0-8EAA-48D32D96B924}" dt="2024-05-06T01:07:48.729" v="76"/>
        <pc:sldMkLst>
          <pc:docMk/>
          <pc:sldMk cId="3242818387" sldId="444"/>
        </pc:sldMkLst>
      </pc:sldChg>
      <pc:sldChg chg="addSp delSp modSp add replId">
        <pc:chgData name="Christy H M it21127946" userId="S::it21127946@my.sliit.lk::0c28b57a-5422-48ba-bc51-ab4e3c7f524d" providerId="AD" clId="Web-{9BEB0257-32A0-43A0-8EAA-48D32D96B924}" dt="2024-05-06T01:18:49.057" v="189" actId="20577"/>
        <pc:sldMkLst>
          <pc:docMk/>
          <pc:sldMk cId="2938204738" sldId="445"/>
        </pc:sldMkLst>
        <pc:spChg chg="add del mod">
          <ac:chgData name="Christy H M it21127946" userId="S::it21127946@my.sliit.lk::0c28b57a-5422-48ba-bc51-ab4e3c7f524d" providerId="AD" clId="Web-{9BEB0257-32A0-43A0-8EAA-48D32D96B924}" dt="2024-05-06T01:14:15.535" v="127"/>
          <ac:spMkLst>
            <pc:docMk/>
            <pc:sldMk cId="2938204738" sldId="445"/>
            <ac:spMk id="3" creationId="{902CB3B1-7B68-30DD-A6E5-62D624441D6A}"/>
          </ac:spMkLst>
        </pc:spChg>
        <pc:spChg chg="add del mod">
          <ac:chgData name="Christy H M it21127946" userId="S::it21127946@my.sliit.lk::0c28b57a-5422-48ba-bc51-ab4e3c7f524d" providerId="AD" clId="Web-{9BEB0257-32A0-43A0-8EAA-48D32D96B924}" dt="2024-05-06T01:14:36.332" v="131"/>
          <ac:spMkLst>
            <pc:docMk/>
            <pc:sldMk cId="2938204738" sldId="445"/>
            <ac:spMk id="5" creationId="{A9B8A760-9895-8A66-27EF-966E05E70C95}"/>
          </ac:spMkLst>
        </pc:spChg>
        <pc:spChg chg="add del mod">
          <ac:chgData name="Christy H M it21127946" userId="S::it21127946@my.sliit.lk::0c28b57a-5422-48ba-bc51-ab4e3c7f524d" providerId="AD" clId="Web-{9BEB0257-32A0-43A0-8EAA-48D32D96B924}" dt="2024-05-06T01:14:30.379" v="130"/>
          <ac:spMkLst>
            <pc:docMk/>
            <pc:sldMk cId="2938204738" sldId="445"/>
            <ac:spMk id="7" creationId="{55C31EC2-4A10-2B95-DAB0-9DA8F2EBF467}"/>
          </ac:spMkLst>
        </pc:spChg>
        <pc:spChg chg="add mod">
          <ac:chgData name="Christy H M it21127946" userId="S::it21127946@my.sliit.lk::0c28b57a-5422-48ba-bc51-ab4e3c7f524d" providerId="AD" clId="Web-{9BEB0257-32A0-43A0-8EAA-48D32D96B924}" dt="2024-05-06T01:18:49.057" v="189" actId="20577"/>
          <ac:spMkLst>
            <pc:docMk/>
            <pc:sldMk cId="2938204738" sldId="445"/>
            <ac:spMk id="9" creationId="{E95EEB8A-88D5-C950-7CED-9BC782CA2736}"/>
          </ac:spMkLst>
        </pc:spChg>
        <pc:spChg chg="mod">
          <ac:chgData name="Christy H M it21127946" userId="S::it21127946@my.sliit.lk::0c28b57a-5422-48ba-bc51-ab4e3c7f524d" providerId="AD" clId="Web-{9BEB0257-32A0-43A0-8EAA-48D32D96B924}" dt="2024-05-06T01:08:32.198" v="78" actId="20577"/>
          <ac:spMkLst>
            <pc:docMk/>
            <pc:sldMk cId="2938204738" sldId="445"/>
            <ac:spMk id="903" creationId="{00000000-0000-0000-0000-000000000000}"/>
          </ac:spMkLst>
        </pc:spChg>
        <pc:spChg chg="del">
          <ac:chgData name="Christy H M it21127946" userId="S::it21127946@my.sliit.lk::0c28b57a-5422-48ba-bc51-ab4e3c7f524d" providerId="AD" clId="Web-{9BEB0257-32A0-43A0-8EAA-48D32D96B924}" dt="2024-05-06T01:14:14.769" v="126"/>
          <ac:spMkLst>
            <pc:docMk/>
            <pc:sldMk cId="2938204738" sldId="445"/>
            <ac:spMk id="904" creationId="{00000000-0000-0000-0000-000000000000}"/>
          </ac:spMkLst>
        </pc:spChg>
        <pc:spChg chg="del">
          <ac:chgData name="Christy H M it21127946" userId="S::it21127946@my.sliit.lk::0c28b57a-5422-48ba-bc51-ab4e3c7f524d" providerId="AD" clId="Web-{9BEB0257-32A0-43A0-8EAA-48D32D96B924}" dt="2024-05-06T01:09:41.497" v="102"/>
          <ac:spMkLst>
            <pc:docMk/>
            <pc:sldMk cId="2938204738" sldId="445"/>
            <ac:spMk id="906" creationId="{00000000-0000-0000-0000-000000000000}"/>
          </ac:spMkLst>
        </pc:spChg>
        <pc:spChg chg="del">
          <ac:chgData name="Christy H M it21127946" userId="S::it21127946@my.sliit.lk::0c28b57a-5422-48ba-bc51-ab4e3c7f524d" providerId="AD" clId="Web-{9BEB0257-32A0-43A0-8EAA-48D32D96B924}" dt="2024-05-06T01:09:41.450" v="101"/>
          <ac:spMkLst>
            <pc:docMk/>
            <pc:sldMk cId="2938204738" sldId="445"/>
            <ac:spMk id="908" creationId="{00000000-0000-0000-0000-000000000000}"/>
          </ac:spMkLst>
        </pc:spChg>
        <pc:spChg chg="mod">
          <ac:chgData name="Christy H M it21127946" userId="S::it21127946@my.sliit.lk::0c28b57a-5422-48ba-bc51-ab4e3c7f524d" providerId="AD" clId="Web-{9BEB0257-32A0-43A0-8EAA-48D32D96B924}" dt="2024-05-06T01:14:24.676" v="128" actId="1076"/>
          <ac:spMkLst>
            <pc:docMk/>
            <pc:sldMk cId="2938204738" sldId="445"/>
            <ac:spMk id="912" creationId="{00000000-0000-0000-0000-000000000000}"/>
          </ac:spMkLst>
        </pc:spChg>
        <pc:spChg chg="del">
          <ac:chgData name="Christy H M it21127946" userId="S::it21127946@my.sliit.lk::0c28b57a-5422-48ba-bc51-ab4e3c7f524d" providerId="AD" clId="Web-{9BEB0257-32A0-43A0-8EAA-48D32D96B924}" dt="2024-05-06T01:09:41.388" v="100"/>
          <ac:spMkLst>
            <pc:docMk/>
            <pc:sldMk cId="2938204738" sldId="445"/>
            <ac:spMk id="913" creationId="{00000000-0000-0000-0000-000000000000}"/>
          </ac:spMkLst>
        </pc:spChg>
        <pc:spChg chg="del">
          <ac:chgData name="Christy H M it21127946" userId="S::it21127946@my.sliit.lk::0c28b57a-5422-48ba-bc51-ab4e3c7f524d" providerId="AD" clId="Web-{9BEB0257-32A0-43A0-8EAA-48D32D96B924}" dt="2024-05-06T01:09:41.388" v="99"/>
          <ac:spMkLst>
            <pc:docMk/>
            <pc:sldMk cId="2938204738" sldId="445"/>
            <ac:spMk id="914" creationId="{00000000-0000-0000-0000-000000000000}"/>
          </ac:spMkLst>
        </pc:spChg>
        <pc:spChg chg="mod">
          <ac:chgData name="Christy H M it21127946" userId="S::it21127946@my.sliit.lk::0c28b57a-5422-48ba-bc51-ab4e3c7f524d" providerId="AD" clId="Web-{9BEB0257-32A0-43A0-8EAA-48D32D96B924}" dt="2024-05-06T01:14:24.691" v="129" actId="1076"/>
          <ac:spMkLst>
            <pc:docMk/>
            <pc:sldMk cId="2938204738" sldId="445"/>
            <ac:spMk id="916" creationId="{00000000-0000-0000-0000-000000000000}"/>
          </ac:spMkLst>
        </pc:spChg>
        <pc:spChg chg="del">
          <ac:chgData name="Christy H M it21127946" userId="S::it21127946@my.sliit.lk::0c28b57a-5422-48ba-bc51-ab4e3c7f524d" providerId="AD" clId="Web-{9BEB0257-32A0-43A0-8EAA-48D32D96B924}" dt="2024-05-06T01:09:41.388" v="98"/>
          <ac:spMkLst>
            <pc:docMk/>
            <pc:sldMk cId="2938204738" sldId="445"/>
            <ac:spMk id="917" creationId="{00000000-0000-0000-0000-000000000000}"/>
          </ac:spMkLst>
        </pc:spChg>
        <pc:spChg chg="del">
          <ac:chgData name="Christy H M it21127946" userId="S::it21127946@my.sliit.lk::0c28b57a-5422-48ba-bc51-ab4e3c7f524d" providerId="AD" clId="Web-{9BEB0257-32A0-43A0-8EAA-48D32D96B924}" dt="2024-05-06T01:09:41.388" v="97"/>
          <ac:spMkLst>
            <pc:docMk/>
            <pc:sldMk cId="2938204738" sldId="445"/>
            <ac:spMk id="918" creationId="{00000000-0000-0000-0000-000000000000}"/>
          </ac:spMkLst>
        </pc:spChg>
      </pc:sldChg>
      <pc:sldChg chg="addSp delSp modSp add replId">
        <pc:chgData name="Christy H M it21127946" userId="S::it21127946@my.sliit.lk::0c28b57a-5422-48ba-bc51-ab4e3c7f524d" providerId="AD" clId="Web-{9BEB0257-32A0-43A0-8EAA-48D32D96B924}" dt="2024-05-06T01:24:43.815" v="337" actId="20577"/>
        <pc:sldMkLst>
          <pc:docMk/>
          <pc:sldMk cId="2282208424" sldId="446"/>
        </pc:sldMkLst>
        <pc:spChg chg="add del mod">
          <ac:chgData name="Christy H M it21127946" userId="S::it21127946@my.sliit.lk::0c28b57a-5422-48ba-bc51-ab4e3c7f524d" providerId="AD" clId="Web-{9BEB0257-32A0-43A0-8EAA-48D32D96B924}" dt="2024-05-06T01:09:35.481" v="96"/>
          <ac:spMkLst>
            <pc:docMk/>
            <pc:sldMk cId="2282208424" sldId="446"/>
            <ac:spMk id="3" creationId="{09C004F5-B432-EA82-4550-598163843798}"/>
          </ac:spMkLst>
        </pc:spChg>
        <pc:spChg chg="add del mod">
          <ac:chgData name="Christy H M it21127946" userId="S::it21127946@my.sliit.lk::0c28b57a-5422-48ba-bc51-ab4e3c7f524d" providerId="AD" clId="Web-{9BEB0257-32A0-43A0-8EAA-48D32D96B924}" dt="2024-05-06T01:14:00.300" v="122"/>
          <ac:spMkLst>
            <pc:docMk/>
            <pc:sldMk cId="2282208424" sldId="446"/>
            <ac:spMk id="5" creationId="{8B431937-025C-9B4C-077F-31A3AC536119}"/>
          </ac:spMkLst>
        </pc:spChg>
        <pc:spChg chg="add del mod">
          <ac:chgData name="Christy H M it21127946" userId="S::it21127946@my.sliit.lk::0c28b57a-5422-48ba-bc51-ab4e3c7f524d" providerId="AD" clId="Web-{9BEB0257-32A0-43A0-8EAA-48D32D96B924}" dt="2024-05-06T01:14:06.706" v="125"/>
          <ac:spMkLst>
            <pc:docMk/>
            <pc:sldMk cId="2282208424" sldId="446"/>
            <ac:spMk id="7" creationId="{3B651DE3-6BA8-AF2D-5583-EA419B7F83AD}"/>
          </ac:spMkLst>
        </pc:spChg>
        <pc:spChg chg="add del">
          <ac:chgData name="Christy H M it21127946" userId="S::it21127946@my.sliit.lk::0c28b57a-5422-48ba-bc51-ab4e3c7f524d" providerId="AD" clId="Web-{9BEB0257-32A0-43A0-8EAA-48D32D96B924}" dt="2024-05-06T01:16:26.413" v="134"/>
          <ac:spMkLst>
            <pc:docMk/>
            <pc:sldMk cId="2282208424" sldId="446"/>
            <ac:spMk id="9" creationId="{2E0BC7B2-CD49-D85A-9080-C8143DEEB1DA}"/>
          </ac:spMkLst>
        </pc:spChg>
        <pc:spChg chg="add mod">
          <ac:chgData name="Christy H M it21127946" userId="S::it21127946@my.sliit.lk::0c28b57a-5422-48ba-bc51-ab4e3c7f524d" providerId="AD" clId="Web-{9BEB0257-32A0-43A0-8EAA-48D32D96B924}" dt="2024-05-06T01:24:43.815" v="337" actId="20577"/>
          <ac:spMkLst>
            <pc:docMk/>
            <pc:sldMk cId="2282208424" sldId="446"/>
            <ac:spMk id="11" creationId="{92F94DC1-D211-8D05-7B5F-29E901ED238E}"/>
          </ac:spMkLst>
        </pc:spChg>
        <pc:spChg chg="mod">
          <ac:chgData name="Christy H M it21127946" userId="S::it21127946@my.sliit.lk::0c28b57a-5422-48ba-bc51-ab4e3c7f524d" providerId="AD" clId="Web-{9BEB0257-32A0-43A0-8EAA-48D32D96B924}" dt="2024-05-06T01:08:56.152" v="81" actId="20577"/>
          <ac:spMkLst>
            <pc:docMk/>
            <pc:sldMk cId="2282208424" sldId="446"/>
            <ac:spMk id="903" creationId="{00000000-0000-0000-0000-000000000000}"/>
          </ac:spMkLst>
        </pc:spChg>
        <pc:spChg chg="del">
          <ac:chgData name="Christy H M it21127946" userId="S::it21127946@my.sliit.lk::0c28b57a-5422-48ba-bc51-ab4e3c7f524d" providerId="AD" clId="Web-{9BEB0257-32A0-43A0-8EAA-48D32D96B924}" dt="2024-05-06T01:09:22.278" v="92"/>
          <ac:spMkLst>
            <pc:docMk/>
            <pc:sldMk cId="2282208424" sldId="446"/>
            <ac:spMk id="904" creationId="{00000000-0000-0000-0000-000000000000}"/>
          </ac:spMkLst>
        </pc:spChg>
        <pc:spChg chg="del">
          <ac:chgData name="Christy H M it21127946" userId="S::it21127946@my.sliit.lk::0c28b57a-5422-48ba-bc51-ab4e3c7f524d" providerId="AD" clId="Web-{9BEB0257-32A0-43A0-8EAA-48D32D96B924}" dt="2024-05-06T01:09:29.653" v="95"/>
          <ac:spMkLst>
            <pc:docMk/>
            <pc:sldMk cId="2282208424" sldId="446"/>
            <ac:spMk id="906" creationId="{00000000-0000-0000-0000-000000000000}"/>
          </ac:spMkLst>
        </pc:spChg>
        <pc:spChg chg="del">
          <ac:chgData name="Christy H M it21127946" userId="S::it21127946@my.sliit.lk::0c28b57a-5422-48ba-bc51-ab4e3c7f524d" providerId="AD" clId="Web-{9BEB0257-32A0-43A0-8EAA-48D32D96B924}" dt="2024-05-06T01:13:54.519" v="121"/>
          <ac:spMkLst>
            <pc:docMk/>
            <pc:sldMk cId="2282208424" sldId="446"/>
            <ac:spMk id="908" creationId="{00000000-0000-0000-0000-000000000000}"/>
          </ac:spMkLst>
        </pc:spChg>
        <pc:spChg chg="del">
          <ac:chgData name="Christy H M it21127946" userId="S::it21127946@my.sliit.lk::0c28b57a-5422-48ba-bc51-ab4e3c7f524d" providerId="AD" clId="Web-{9BEB0257-32A0-43A0-8EAA-48D32D96B924}" dt="2024-05-06T01:09:22.215" v="91"/>
          <ac:spMkLst>
            <pc:docMk/>
            <pc:sldMk cId="2282208424" sldId="446"/>
            <ac:spMk id="912" creationId="{00000000-0000-0000-0000-000000000000}"/>
          </ac:spMkLst>
        </pc:spChg>
        <pc:spChg chg="mod">
          <ac:chgData name="Christy H M it21127946" userId="S::it21127946@my.sliit.lk::0c28b57a-5422-48ba-bc51-ab4e3c7f524d" providerId="AD" clId="Web-{9BEB0257-32A0-43A0-8EAA-48D32D96B924}" dt="2024-05-06T01:14:05.909" v="123" actId="1076"/>
          <ac:spMkLst>
            <pc:docMk/>
            <pc:sldMk cId="2282208424" sldId="446"/>
            <ac:spMk id="913" creationId="{00000000-0000-0000-0000-000000000000}"/>
          </ac:spMkLst>
        </pc:spChg>
        <pc:spChg chg="del">
          <ac:chgData name="Christy H M it21127946" userId="S::it21127946@my.sliit.lk::0c28b57a-5422-48ba-bc51-ab4e3c7f524d" providerId="AD" clId="Web-{9BEB0257-32A0-43A0-8EAA-48D32D96B924}" dt="2024-05-06T01:09:29.590" v="94"/>
          <ac:spMkLst>
            <pc:docMk/>
            <pc:sldMk cId="2282208424" sldId="446"/>
            <ac:spMk id="914" creationId="{00000000-0000-0000-0000-000000000000}"/>
          </ac:spMkLst>
        </pc:spChg>
        <pc:spChg chg="del">
          <ac:chgData name="Christy H M it21127946" userId="S::it21127946@my.sliit.lk::0c28b57a-5422-48ba-bc51-ab4e3c7f524d" providerId="AD" clId="Web-{9BEB0257-32A0-43A0-8EAA-48D32D96B924}" dt="2024-05-06T01:09:22.215" v="90"/>
          <ac:spMkLst>
            <pc:docMk/>
            <pc:sldMk cId="2282208424" sldId="446"/>
            <ac:spMk id="916" creationId="{00000000-0000-0000-0000-000000000000}"/>
          </ac:spMkLst>
        </pc:spChg>
        <pc:spChg chg="mod">
          <ac:chgData name="Christy H M it21127946" userId="S::it21127946@my.sliit.lk::0c28b57a-5422-48ba-bc51-ab4e3c7f524d" providerId="AD" clId="Web-{9BEB0257-32A0-43A0-8EAA-48D32D96B924}" dt="2024-05-06T01:14:05.909" v="124" actId="1076"/>
          <ac:spMkLst>
            <pc:docMk/>
            <pc:sldMk cId="2282208424" sldId="446"/>
            <ac:spMk id="917" creationId="{00000000-0000-0000-0000-000000000000}"/>
          </ac:spMkLst>
        </pc:spChg>
        <pc:spChg chg="del">
          <ac:chgData name="Christy H M it21127946" userId="S::it21127946@my.sliit.lk::0c28b57a-5422-48ba-bc51-ab4e3c7f524d" providerId="AD" clId="Web-{9BEB0257-32A0-43A0-8EAA-48D32D96B924}" dt="2024-05-06T01:09:29.590" v="93"/>
          <ac:spMkLst>
            <pc:docMk/>
            <pc:sldMk cId="2282208424" sldId="446"/>
            <ac:spMk id="918" creationId="{00000000-0000-0000-0000-000000000000}"/>
          </ac:spMkLst>
        </pc:spChg>
      </pc:sldChg>
      <pc:sldChg chg="addSp delSp modSp add replId">
        <pc:chgData name="Christy H M it21127946" userId="S::it21127946@my.sliit.lk::0c28b57a-5422-48ba-bc51-ab4e3c7f524d" providerId="AD" clId="Web-{9BEB0257-32A0-43A0-8EAA-48D32D96B924}" dt="2024-05-06T01:21:01.451" v="252" actId="20577"/>
        <pc:sldMkLst>
          <pc:docMk/>
          <pc:sldMk cId="1266363122" sldId="447"/>
        </pc:sldMkLst>
        <pc:spChg chg="add del mod">
          <ac:chgData name="Christy H M it21127946" userId="S::it21127946@my.sliit.lk::0c28b57a-5422-48ba-bc51-ab4e3c7f524d" providerId="AD" clId="Web-{9BEB0257-32A0-43A0-8EAA-48D32D96B924}" dt="2024-05-06T01:09:49.810" v="103"/>
          <ac:spMkLst>
            <pc:docMk/>
            <pc:sldMk cId="1266363122" sldId="447"/>
            <ac:spMk id="3" creationId="{7797A64A-1332-2E22-4354-49DCF077170D}"/>
          </ac:spMkLst>
        </pc:spChg>
        <pc:spChg chg="add del mod">
          <ac:chgData name="Christy H M it21127946" userId="S::it21127946@my.sliit.lk::0c28b57a-5422-48ba-bc51-ab4e3c7f524d" providerId="AD" clId="Web-{9BEB0257-32A0-43A0-8EAA-48D32D96B924}" dt="2024-05-06T01:09:54.232" v="104"/>
          <ac:spMkLst>
            <pc:docMk/>
            <pc:sldMk cId="1266363122" sldId="447"/>
            <ac:spMk id="5" creationId="{B68CF35C-6103-EBC9-1B51-4A54D559A969}"/>
          </ac:spMkLst>
        </pc:spChg>
        <pc:spChg chg="add del mod">
          <ac:chgData name="Christy H M it21127946" userId="S::it21127946@my.sliit.lk::0c28b57a-5422-48ba-bc51-ab4e3c7f524d" providerId="AD" clId="Web-{9BEB0257-32A0-43A0-8EAA-48D32D96B924}" dt="2024-05-06T01:10:25.857" v="110"/>
          <ac:spMkLst>
            <pc:docMk/>
            <pc:sldMk cId="1266363122" sldId="447"/>
            <ac:spMk id="7" creationId="{957192D8-525B-E551-9651-81F02B7D05BB}"/>
          </ac:spMkLst>
        </pc:spChg>
        <pc:spChg chg="add mod">
          <ac:chgData name="Christy H M it21127946" userId="S::it21127946@my.sliit.lk::0c28b57a-5422-48ba-bc51-ab4e3c7f524d" providerId="AD" clId="Web-{9BEB0257-32A0-43A0-8EAA-48D32D96B924}" dt="2024-05-06T01:21:01.451" v="252" actId="20577"/>
          <ac:spMkLst>
            <pc:docMk/>
            <pc:sldMk cId="1266363122" sldId="447"/>
            <ac:spMk id="9" creationId="{CCC8F1BB-C1FD-C9B9-4DD9-37110D84D01C}"/>
          </ac:spMkLst>
        </pc:spChg>
        <pc:spChg chg="mod">
          <ac:chgData name="Christy H M it21127946" userId="S::it21127946@my.sliit.lk::0c28b57a-5422-48ba-bc51-ab4e3c7f524d" providerId="AD" clId="Web-{9BEB0257-32A0-43A0-8EAA-48D32D96B924}" dt="2024-05-06T01:09:10.934" v="83" actId="20577"/>
          <ac:spMkLst>
            <pc:docMk/>
            <pc:sldMk cId="1266363122" sldId="447"/>
            <ac:spMk id="903" creationId="{00000000-0000-0000-0000-000000000000}"/>
          </ac:spMkLst>
        </pc:spChg>
        <pc:spChg chg="del">
          <ac:chgData name="Christy H M it21127946" userId="S::it21127946@my.sliit.lk::0c28b57a-5422-48ba-bc51-ab4e3c7f524d" providerId="AD" clId="Web-{9BEB0257-32A0-43A0-8EAA-48D32D96B924}" dt="2024-05-06T01:09:19.887" v="89"/>
          <ac:spMkLst>
            <pc:docMk/>
            <pc:sldMk cId="1266363122" sldId="447"/>
            <ac:spMk id="904" creationId="{00000000-0000-0000-0000-000000000000}"/>
          </ac:spMkLst>
        </pc:spChg>
        <pc:spChg chg="del">
          <ac:chgData name="Christy H M it21127946" userId="S::it21127946@my.sliit.lk::0c28b57a-5422-48ba-bc51-ab4e3c7f524d" providerId="AD" clId="Web-{9BEB0257-32A0-43A0-8EAA-48D32D96B924}" dt="2024-05-06T01:10:10.841" v="107"/>
          <ac:spMkLst>
            <pc:docMk/>
            <pc:sldMk cId="1266363122" sldId="447"/>
            <ac:spMk id="906" creationId="{00000000-0000-0000-0000-000000000000}"/>
          </ac:spMkLst>
        </pc:spChg>
        <pc:spChg chg="del">
          <ac:chgData name="Christy H M it21127946" userId="S::it21127946@my.sliit.lk::0c28b57a-5422-48ba-bc51-ab4e3c7f524d" providerId="AD" clId="Web-{9BEB0257-32A0-43A0-8EAA-48D32D96B924}" dt="2024-05-06T01:09:19.825" v="88"/>
          <ac:spMkLst>
            <pc:docMk/>
            <pc:sldMk cId="1266363122" sldId="447"/>
            <ac:spMk id="908" creationId="{00000000-0000-0000-0000-000000000000}"/>
          </ac:spMkLst>
        </pc:spChg>
        <pc:spChg chg="del">
          <ac:chgData name="Christy H M it21127946" userId="S::it21127946@my.sliit.lk::0c28b57a-5422-48ba-bc51-ab4e3c7f524d" providerId="AD" clId="Web-{9BEB0257-32A0-43A0-8EAA-48D32D96B924}" dt="2024-05-06T01:09:19.778" v="87"/>
          <ac:spMkLst>
            <pc:docMk/>
            <pc:sldMk cId="1266363122" sldId="447"/>
            <ac:spMk id="912" creationId="{00000000-0000-0000-0000-000000000000}"/>
          </ac:spMkLst>
        </pc:spChg>
        <pc:spChg chg="del">
          <ac:chgData name="Christy H M it21127946" userId="S::it21127946@my.sliit.lk::0c28b57a-5422-48ba-bc51-ab4e3c7f524d" providerId="AD" clId="Web-{9BEB0257-32A0-43A0-8EAA-48D32D96B924}" dt="2024-05-06T01:09:19.778" v="86"/>
          <ac:spMkLst>
            <pc:docMk/>
            <pc:sldMk cId="1266363122" sldId="447"/>
            <ac:spMk id="913" creationId="{00000000-0000-0000-0000-000000000000}"/>
          </ac:spMkLst>
        </pc:spChg>
        <pc:spChg chg="mod">
          <ac:chgData name="Christy H M it21127946" userId="S::it21127946@my.sliit.lk::0c28b57a-5422-48ba-bc51-ab4e3c7f524d" providerId="AD" clId="Web-{9BEB0257-32A0-43A0-8EAA-48D32D96B924}" dt="2024-05-06T01:16:47.648" v="139" actId="1076"/>
          <ac:spMkLst>
            <pc:docMk/>
            <pc:sldMk cId="1266363122" sldId="447"/>
            <ac:spMk id="914" creationId="{00000000-0000-0000-0000-000000000000}"/>
          </ac:spMkLst>
        </pc:spChg>
        <pc:spChg chg="del">
          <ac:chgData name="Christy H M it21127946" userId="S::it21127946@my.sliit.lk::0c28b57a-5422-48ba-bc51-ab4e3c7f524d" providerId="AD" clId="Web-{9BEB0257-32A0-43A0-8EAA-48D32D96B924}" dt="2024-05-06T01:09:19.778" v="85"/>
          <ac:spMkLst>
            <pc:docMk/>
            <pc:sldMk cId="1266363122" sldId="447"/>
            <ac:spMk id="916" creationId="{00000000-0000-0000-0000-000000000000}"/>
          </ac:spMkLst>
        </pc:spChg>
        <pc:spChg chg="del">
          <ac:chgData name="Christy H M it21127946" userId="S::it21127946@my.sliit.lk::0c28b57a-5422-48ba-bc51-ab4e3c7f524d" providerId="AD" clId="Web-{9BEB0257-32A0-43A0-8EAA-48D32D96B924}" dt="2024-05-06T01:09:19.778" v="84"/>
          <ac:spMkLst>
            <pc:docMk/>
            <pc:sldMk cId="1266363122" sldId="447"/>
            <ac:spMk id="917" creationId="{00000000-0000-0000-0000-000000000000}"/>
          </ac:spMkLst>
        </pc:spChg>
        <pc:spChg chg="mod">
          <ac:chgData name="Christy H M it21127946" userId="S::it21127946@my.sliit.lk::0c28b57a-5422-48ba-bc51-ab4e3c7f524d" providerId="AD" clId="Web-{9BEB0257-32A0-43A0-8EAA-48D32D96B924}" dt="2024-05-06T01:16:47.632" v="138" actId="1076"/>
          <ac:spMkLst>
            <pc:docMk/>
            <pc:sldMk cId="1266363122" sldId="447"/>
            <ac:spMk id="918" creationId="{00000000-0000-0000-0000-000000000000}"/>
          </ac:spMkLst>
        </pc:spChg>
      </pc:sldChg>
    </pc:docChg>
  </pc:docChgLst>
  <pc:docChgLst>
    <pc:chgData name="Christy H M it21127946" userId="S::it21127946@my.sliit.lk::0c28b57a-5422-48ba-bc51-ab4e3c7f524d" providerId="AD" clId="Web-{CF2F9F2E-9D73-4122-8364-6AEEF22A486C}"/>
    <pc:docChg chg="modSld">
      <pc:chgData name="Christy H M it21127946" userId="S::it21127946@my.sliit.lk::0c28b57a-5422-48ba-bc51-ab4e3c7f524d" providerId="AD" clId="Web-{CF2F9F2E-9D73-4122-8364-6AEEF22A486C}" dt="2024-05-06T18:53:43.966" v="14" actId="1076"/>
      <pc:docMkLst>
        <pc:docMk/>
      </pc:docMkLst>
      <pc:sldChg chg="modSp">
        <pc:chgData name="Christy H M it21127946" userId="S::it21127946@my.sliit.lk::0c28b57a-5422-48ba-bc51-ab4e3c7f524d" providerId="AD" clId="Web-{CF2F9F2E-9D73-4122-8364-6AEEF22A486C}" dt="2024-05-06T18:43:11.414" v="0" actId="20577"/>
        <pc:sldMkLst>
          <pc:docMk/>
          <pc:sldMk cId="0" sldId="266"/>
        </pc:sldMkLst>
        <pc:spChg chg="mod">
          <ac:chgData name="Christy H M it21127946" userId="S::it21127946@my.sliit.lk::0c28b57a-5422-48ba-bc51-ab4e3c7f524d" providerId="AD" clId="Web-{CF2F9F2E-9D73-4122-8364-6AEEF22A486C}" dt="2024-05-06T18:43:11.414" v="0" actId="20577"/>
          <ac:spMkLst>
            <pc:docMk/>
            <pc:sldMk cId="0" sldId="266"/>
            <ac:spMk id="5" creationId="{890AAFC7-E5A6-9A93-5D52-F6BACEC4EED7}"/>
          </ac:spMkLst>
        </pc:spChg>
      </pc:sldChg>
      <pc:sldChg chg="addSp modSp">
        <pc:chgData name="Christy H M it21127946" userId="S::it21127946@my.sliit.lk::0c28b57a-5422-48ba-bc51-ab4e3c7f524d" providerId="AD" clId="Web-{CF2F9F2E-9D73-4122-8364-6AEEF22A486C}" dt="2024-05-06T18:47:19.032" v="6" actId="1076"/>
        <pc:sldMkLst>
          <pc:docMk/>
          <pc:sldMk cId="2938204738" sldId="445"/>
        </pc:sldMkLst>
        <pc:spChg chg="mod">
          <ac:chgData name="Christy H M it21127946" userId="S::it21127946@my.sliit.lk::0c28b57a-5422-48ba-bc51-ab4e3c7f524d" providerId="AD" clId="Web-{CF2F9F2E-9D73-4122-8364-6AEEF22A486C}" dt="2024-05-06T18:47:04.219" v="4" actId="1076"/>
          <ac:spMkLst>
            <pc:docMk/>
            <pc:sldMk cId="2938204738" sldId="445"/>
            <ac:spMk id="9" creationId="{E95EEB8A-88D5-C950-7CED-9BC782CA2736}"/>
          </ac:spMkLst>
        </pc:spChg>
        <pc:picChg chg="add mod">
          <ac:chgData name="Christy H M it21127946" userId="S::it21127946@my.sliit.lk::0c28b57a-5422-48ba-bc51-ab4e3c7f524d" providerId="AD" clId="Web-{CF2F9F2E-9D73-4122-8364-6AEEF22A486C}" dt="2024-05-06T18:47:19.032" v="6" actId="1076"/>
          <ac:picMkLst>
            <pc:docMk/>
            <pc:sldMk cId="2938204738" sldId="445"/>
            <ac:picMk id="3" creationId="{7E722169-A945-44CF-B48C-FAAC4FE3A7BE}"/>
          </ac:picMkLst>
        </pc:picChg>
      </pc:sldChg>
      <pc:sldChg chg="modSp">
        <pc:chgData name="Christy H M it21127946" userId="S::it21127946@my.sliit.lk::0c28b57a-5422-48ba-bc51-ab4e3c7f524d" providerId="AD" clId="Web-{CF2F9F2E-9D73-4122-8364-6AEEF22A486C}" dt="2024-05-06T18:53:43.966" v="14" actId="1076"/>
        <pc:sldMkLst>
          <pc:docMk/>
          <pc:sldMk cId="2282208424" sldId="446"/>
        </pc:sldMkLst>
        <pc:spChg chg="mod">
          <ac:chgData name="Christy H M it21127946" userId="S::it21127946@my.sliit.lk::0c28b57a-5422-48ba-bc51-ab4e3c7f524d" providerId="AD" clId="Web-{CF2F9F2E-9D73-4122-8364-6AEEF22A486C}" dt="2024-05-06T18:53:43.966" v="14" actId="1076"/>
          <ac:spMkLst>
            <pc:docMk/>
            <pc:sldMk cId="2282208424" sldId="446"/>
            <ac:spMk id="11" creationId="{92F94DC1-D211-8D05-7B5F-29E901ED238E}"/>
          </ac:spMkLst>
        </pc:spChg>
      </pc:sldChg>
      <pc:sldChg chg="addSp modSp">
        <pc:chgData name="Christy H M it21127946" userId="S::it21127946@my.sliit.lk::0c28b57a-5422-48ba-bc51-ab4e3c7f524d" providerId="AD" clId="Web-{CF2F9F2E-9D73-4122-8364-6AEEF22A486C}" dt="2024-05-06T18:53:24.887" v="13" actId="14100"/>
        <pc:sldMkLst>
          <pc:docMk/>
          <pc:sldMk cId="1266363122" sldId="447"/>
        </pc:sldMkLst>
        <pc:spChg chg="mod">
          <ac:chgData name="Christy H M it21127946" userId="S::it21127946@my.sliit.lk::0c28b57a-5422-48ba-bc51-ab4e3c7f524d" providerId="AD" clId="Web-{CF2F9F2E-9D73-4122-8364-6AEEF22A486C}" dt="2024-05-06T18:50:06.037" v="10" actId="1076"/>
          <ac:spMkLst>
            <pc:docMk/>
            <pc:sldMk cId="1266363122" sldId="447"/>
            <ac:spMk id="9" creationId="{CCC8F1BB-C1FD-C9B9-4DD9-37110D84D01C}"/>
          </ac:spMkLst>
        </pc:spChg>
        <pc:picChg chg="add mod">
          <ac:chgData name="Christy H M it21127946" userId="S::it21127946@my.sliit.lk::0c28b57a-5422-48ba-bc51-ab4e3c7f524d" providerId="AD" clId="Web-{CF2F9F2E-9D73-4122-8364-6AEEF22A486C}" dt="2024-05-06T18:53:24.887" v="13" actId="14100"/>
          <ac:picMkLst>
            <pc:docMk/>
            <pc:sldMk cId="1266363122" sldId="447"/>
            <ac:picMk id="3" creationId="{4B430D2D-8999-3ADC-AE36-7F6CE0ECA52B}"/>
          </ac:picMkLst>
        </pc:picChg>
      </pc:sldChg>
    </pc:docChg>
  </pc:docChgLst>
  <pc:docChgLst>
    <pc:chgData name="Vihansa S.A.S it21134180" userId="c1683f9f-850b-4a7c-8080-f1b972546ffa" providerId="ADAL" clId="{1571FFBA-1ED0-4604-AFA8-42D83F07E8FE}"/>
    <pc:docChg chg="undo custSel addSld delSld modSld sldOrd addMainMaster delMainMaster">
      <pc:chgData name="Vihansa S.A.S it21134180" userId="c1683f9f-850b-4a7c-8080-f1b972546ffa" providerId="ADAL" clId="{1571FFBA-1ED0-4604-AFA8-42D83F07E8FE}" dt="2024-05-06T08:39:03.101" v="6317"/>
      <pc:docMkLst>
        <pc:docMk/>
      </pc:docMkLst>
      <pc:sldChg chg="modSp mod modNotesTx">
        <pc:chgData name="Vihansa S.A.S it21134180" userId="c1683f9f-850b-4a7c-8080-f1b972546ffa" providerId="ADAL" clId="{1571FFBA-1ED0-4604-AFA8-42D83F07E8FE}" dt="2024-05-05T10:06:12.313" v="205" actId="20577"/>
        <pc:sldMkLst>
          <pc:docMk/>
          <pc:sldMk cId="0" sldId="256"/>
        </pc:sldMkLst>
        <pc:spChg chg="mod">
          <ac:chgData name="Vihansa S.A.S it21134180" userId="c1683f9f-850b-4a7c-8080-f1b972546ffa" providerId="ADAL" clId="{1571FFBA-1ED0-4604-AFA8-42D83F07E8FE}" dt="2024-05-05T09:56:21.864" v="53" actId="20577"/>
          <ac:spMkLst>
            <pc:docMk/>
            <pc:sldMk cId="0" sldId="256"/>
            <ac:spMk id="771" creationId="{00000000-0000-0000-0000-000000000000}"/>
          </ac:spMkLst>
        </pc:spChg>
        <pc:spChg chg="mod">
          <ac:chgData name="Vihansa S.A.S it21134180" userId="c1683f9f-850b-4a7c-8080-f1b972546ffa" providerId="ADAL" clId="{1571FFBA-1ED0-4604-AFA8-42D83F07E8FE}" dt="2024-05-05T09:56:35.828" v="62" actId="20577"/>
          <ac:spMkLst>
            <pc:docMk/>
            <pc:sldMk cId="0" sldId="256"/>
            <ac:spMk id="772" creationId="{00000000-0000-0000-0000-000000000000}"/>
          </ac:spMkLst>
        </pc:spChg>
      </pc:sldChg>
      <pc:sldChg chg="del">
        <pc:chgData name="Vihansa S.A.S it21134180" userId="c1683f9f-850b-4a7c-8080-f1b972546ffa" providerId="ADAL" clId="{1571FFBA-1ED0-4604-AFA8-42D83F07E8FE}" dt="2024-05-05T09:56:47.569" v="63" actId="47"/>
        <pc:sldMkLst>
          <pc:docMk/>
          <pc:sldMk cId="1248104917" sldId="257"/>
        </pc:sldMkLst>
      </pc:sldChg>
      <pc:sldChg chg="del">
        <pc:chgData name="Vihansa S.A.S it21134180" userId="c1683f9f-850b-4a7c-8080-f1b972546ffa" providerId="ADAL" clId="{1571FFBA-1ED0-4604-AFA8-42D83F07E8FE}" dt="2024-05-05T09:59:37.542" v="67" actId="47"/>
        <pc:sldMkLst>
          <pc:docMk/>
          <pc:sldMk cId="3332406018" sldId="258"/>
        </pc:sldMkLst>
      </pc:sldChg>
      <pc:sldChg chg="del">
        <pc:chgData name="Vihansa S.A.S it21134180" userId="c1683f9f-850b-4a7c-8080-f1b972546ffa" providerId="ADAL" clId="{1571FFBA-1ED0-4604-AFA8-42D83F07E8FE}" dt="2024-05-05T11:42:14.733" v="980" actId="47"/>
        <pc:sldMkLst>
          <pc:docMk/>
          <pc:sldMk cId="0" sldId="259"/>
        </pc:sldMkLst>
      </pc:sldChg>
      <pc:sldChg chg="del">
        <pc:chgData name="Vihansa S.A.S it21134180" userId="c1683f9f-850b-4a7c-8080-f1b972546ffa" providerId="ADAL" clId="{1571FFBA-1ED0-4604-AFA8-42D83F07E8FE}" dt="2024-05-05T11:45:49.506" v="995" actId="47"/>
        <pc:sldMkLst>
          <pc:docMk/>
          <pc:sldMk cId="0" sldId="264"/>
        </pc:sldMkLst>
      </pc:sldChg>
      <pc:sldChg chg="del">
        <pc:chgData name="Vihansa S.A.S it21134180" userId="c1683f9f-850b-4a7c-8080-f1b972546ffa" providerId="ADAL" clId="{1571FFBA-1ED0-4604-AFA8-42D83F07E8FE}" dt="2024-05-05T11:45:57.328" v="996" actId="47"/>
        <pc:sldMkLst>
          <pc:docMk/>
          <pc:sldMk cId="0" sldId="265"/>
        </pc:sldMkLst>
      </pc:sldChg>
      <pc:sldChg chg="del">
        <pc:chgData name="Vihansa S.A.S it21134180" userId="c1683f9f-850b-4a7c-8080-f1b972546ffa" providerId="ADAL" clId="{1571FFBA-1ED0-4604-AFA8-42D83F07E8FE}" dt="2024-05-05T11:41:20.235" v="978" actId="47"/>
        <pc:sldMkLst>
          <pc:docMk/>
          <pc:sldMk cId="0" sldId="267"/>
        </pc:sldMkLst>
      </pc:sldChg>
      <pc:sldChg chg="del">
        <pc:chgData name="Vihansa S.A.S it21134180" userId="c1683f9f-850b-4a7c-8080-f1b972546ffa" providerId="ADAL" clId="{1571FFBA-1ED0-4604-AFA8-42D83F07E8FE}" dt="2024-05-05T11:41:20.235" v="978" actId="47"/>
        <pc:sldMkLst>
          <pc:docMk/>
          <pc:sldMk cId="0" sldId="272"/>
        </pc:sldMkLst>
      </pc:sldChg>
      <pc:sldChg chg="del">
        <pc:chgData name="Vihansa S.A.S it21134180" userId="c1683f9f-850b-4a7c-8080-f1b972546ffa" providerId="ADAL" clId="{1571FFBA-1ED0-4604-AFA8-42D83F07E8FE}" dt="2024-05-05T11:41:29.507" v="979" actId="47"/>
        <pc:sldMkLst>
          <pc:docMk/>
          <pc:sldMk cId="0" sldId="274"/>
        </pc:sldMkLst>
      </pc:sldChg>
      <pc:sldChg chg="del">
        <pc:chgData name="Vihansa S.A.S it21134180" userId="c1683f9f-850b-4a7c-8080-f1b972546ffa" providerId="ADAL" clId="{1571FFBA-1ED0-4604-AFA8-42D83F07E8FE}" dt="2024-05-05T11:40:08.342" v="977" actId="47"/>
        <pc:sldMkLst>
          <pc:docMk/>
          <pc:sldMk cId="0" sldId="275"/>
        </pc:sldMkLst>
      </pc:sldChg>
      <pc:sldChg chg="del">
        <pc:chgData name="Vihansa S.A.S it21134180" userId="c1683f9f-850b-4a7c-8080-f1b972546ffa" providerId="ADAL" clId="{1571FFBA-1ED0-4604-AFA8-42D83F07E8FE}" dt="2024-05-05T11:40:08.342" v="977" actId="47"/>
        <pc:sldMkLst>
          <pc:docMk/>
          <pc:sldMk cId="0" sldId="276"/>
        </pc:sldMkLst>
      </pc:sldChg>
      <pc:sldChg chg="del">
        <pc:chgData name="Vihansa S.A.S it21134180" userId="c1683f9f-850b-4a7c-8080-f1b972546ffa" providerId="ADAL" clId="{1571FFBA-1ED0-4604-AFA8-42D83F07E8FE}" dt="2024-05-05T11:40:08.342" v="977" actId="47"/>
        <pc:sldMkLst>
          <pc:docMk/>
          <pc:sldMk cId="0" sldId="277"/>
        </pc:sldMkLst>
      </pc:sldChg>
      <pc:sldChg chg="del">
        <pc:chgData name="Vihansa S.A.S it21134180" userId="c1683f9f-850b-4a7c-8080-f1b972546ffa" providerId="ADAL" clId="{1571FFBA-1ED0-4604-AFA8-42D83F07E8FE}" dt="2024-05-05T11:40:08.342" v="977" actId="47"/>
        <pc:sldMkLst>
          <pc:docMk/>
          <pc:sldMk cId="0" sldId="278"/>
        </pc:sldMkLst>
      </pc:sldChg>
      <pc:sldChg chg="del">
        <pc:chgData name="Vihansa S.A.S it21134180" userId="c1683f9f-850b-4a7c-8080-f1b972546ffa" providerId="ADAL" clId="{1571FFBA-1ED0-4604-AFA8-42D83F07E8FE}" dt="2024-05-05T11:39:54.307" v="976" actId="47"/>
        <pc:sldMkLst>
          <pc:docMk/>
          <pc:sldMk cId="0" sldId="279"/>
        </pc:sldMkLst>
      </pc:sldChg>
      <pc:sldChg chg="del">
        <pc:chgData name="Vihansa S.A.S it21134180" userId="c1683f9f-850b-4a7c-8080-f1b972546ffa" providerId="ADAL" clId="{1571FFBA-1ED0-4604-AFA8-42D83F07E8FE}" dt="2024-05-05T11:39:54.307" v="976" actId="47"/>
        <pc:sldMkLst>
          <pc:docMk/>
          <pc:sldMk cId="0" sldId="280"/>
        </pc:sldMkLst>
      </pc:sldChg>
      <pc:sldChg chg="del">
        <pc:chgData name="Vihansa S.A.S it21134180" userId="c1683f9f-850b-4a7c-8080-f1b972546ffa" providerId="ADAL" clId="{1571FFBA-1ED0-4604-AFA8-42D83F07E8FE}" dt="2024-05-05T11:39:54.307" v="976" actId="47"/>
        <pc:sldMkLst>
          <pc:docMk/>
          <pc:sldMk cId="0" sldId="281"/>
        </pc:sldMkLst>
      </pc:sldChg>
      <pc:sldChg chg="del">
        <pc:chgData name="Vihansa S.A.S it21134180" userId="c1683f9f-850b-4a7c-8080-f1b972546ffa" providerId="ADAL" clId="{1571FFBA-1ED0-4604-AFA8-42D83F07E8FE}" dt="2024-05-05T11:39:54.307" v="976" actId="47"/>
        <pc:sldMkLst>
          <pc:docMk/>
          <pc:sldMk cId="0" sldId="282"/>
        </pc:sldMkLst>
      </pc:sldChg>
      <pc:sldChg chg="del">
        <pc:chgData name="Vihansa S.A.S it21134180" userId="c1683f9f-850b-4a7c-8080-f1b972546ffa" providerId="ADAL" clId="{1571FFBA-1ED0-4604-AFA8-42D83F07E8FE}" dt="2024-05-05T11:39:43.571" v="975" actId="47"/>
        <pc:sldMkLst>
          <pc:docMk/>
          <pc:sldMk cId="0" sldId="283"/>
        </pc:sldMkLst>
      </pc:sldChg>
      <pc:sldChg chg="del">
        <pc:chgData name="Vihansa S.A.S it21134180" userId="c1683f9f-850b-4a7c-8080-f1b972546ffa" providerId="ADAL" clId="{1571FFBA-1ED0-4604-AFA8-42D83F07E8FE}" dt="2024-05-05T11:39:43.571" v="975" actId="47"/>
        <pc:sldMkLst>
          <pc:docMk/>
          <pc:sldMk cId="0" sldId="284"/>
        </pc:sldMkLst>
      </pc:sldChg>
      <pc:sldChg chg="del">
        <pc:chgData name="Vihansa S.A.S it21134180" userId="c1683f9f-850b-4a7c-8080-f1b972546ffa" providerId="ADAL" clId="{1571FFBA-1ED0-4604-AFA8-42D83F07E8FE}" dt="2024-05-05T11:39:43.571" v="975" actId="47"/>
        <pc:sldMkLst>
          <pc:docMk/>
          <pc:sldMk cId="0" sldId="285"/>
        </pc:sldMkLst>
      </pc:sldChg>
      <pc:sldChg chg="del">
        <pc:chgData name="Vihansa S.A.S it21134180" userId="c1683f9f-850b-4a7c-8080-f1b972546ffa" providerId="ADAL" clId="{1571FFBA-1ED0-4604-AFA8-42D83F07E8FE}" dt="2024-05-05T11:39:43.571" v="975" actId="47"/>
        <pc:sldMkLst>
          <pc:docMk/>
          <pc:sldMk cId="0" sldId="286"/>
        </pc:sldMkLst>
      </pc:sldChg>
      <pc:sldChg chg="del">
        <pc:chgData name="Vihansa S.A.S it21134180" userId="c1683f9f-850b-4a7c-8080-f1b972546ffa" providerId="ADAL" clId="{1571FFBA-1ED0-4604-AFA8-42D83F07E8FE}" dt="2024-05-05T11:39:43.571" v="975" actId="47"/>
        <pc:sldMkLst>
          <pc:docMk/>
          <pc:sldMk cId="0" sldId="287"/>
        </pc:sldMkLst>
      </pc:sldChg>
      <pc:sldChg chg="del">
        <pc:chgData name="Vihansa S.A.S it21134180" userId="c1683f9f-850b-4a7c-8080-f1b972546ffa" providerId="ADAL" clId="{1571FFBA-1ED0-4604-AFA8-42D83F07E8FE}" dt="2024-05-05T10:02:51.385" v="73" actId="47"/>
        <pc:sldMkLst>
          <pc:docMk/>
          <pc:sldMk cId="0" sldId="288"/>
        </pc:sldMkLst>
      </pc:sldChg>
      <pc:sldChg chg="del">
        <pc:chgData name="Vihansa S.A.S it21134180" userId="c1683f9f-850b-4a7c-8080-f1b972546ffa" providerId="ADAL" clId="{1571FFBA-1ED0-4604-AFA8-42D83F07E8FE}" dt="2024-05-05T10:02:51.385" v="73" actId="47"/>
        <pc:sldMkLst>
          <pc:docMk/>
          <pc:sldMk cId="0" sldId="289"/>
        </pc:sldMkLst>
      </pc:sldChg>
      <pc:sldChg chg="del">
        <pc:chgData name="Vihansa S.A.S it21134180" userId="c1683f9f-850b-4a7c-8080-f1b972546ffa" providerId="ADAL" clId="{1571FFBA-1ED0-4604-AFA8-42D83F07E8FE}" dt="2024-05-05T10:02:51.385" v="73" actId="47"/>
        <pc:sldMkLst>
          <pc:docMk/>
          <pc:sldMk cId="0" sldId="290"/>
        </pc:sldMkLst>
      </pc:sldChg>
      <pc:sldChg chg="del">
        <pc:chgData name="Vihansa S.A.S it21134180" userId="c1683f9f-850b-4a7c-8080-f1b972546ffa" providerId="ADAL" clId="{1571FFBA-1ED0-4604-AFA8-42D83F07E8FE}" dt="2024-05-05T10:02:51.385" v="73" actId="47"/>
        <pc:sldMkLst>
          <pc:docMk/>
          <pc:sldMk cId="0" sldId="291"/>
        </pc:sldMkLst>
      </pc:sldChg>
      <pc:sldChg chg="del">
        <pc:chgData name="Vihansa S.A.S it21134180" userId="c1683f9f-850b-4a7c-8080-f1b972546ffa" providerId="ADAL" clId="{1571FFBA-1ED0-4604-AFA8-42D83F07E8FE}" dt="2024-05-05T10:02:51.385" v="73" actId="47"/>
        <pc:sldMkLst>
          <pc:docMk/>
          <pc:sldMk cId="0" sldId="292"/>
        </pc:sldMkLst>
      </pc:sldChg>
      <pc:sldChg chg="del">
        <pc:chgData name="Vihansa S.A.S it21134180" userId="c1683f9f-850b-4a7c-8080-f1b972546ffa" providerId="ADAL" clId="{1571FFBA-1ED0-4604-AFA8-42D83F07E8FE}" dt="2024-05-05T10:02:51.385" v="73" actId="47"/>
        <pc:sldMkLst>
          <pc:docMk/>
          <pc:sldMk cId="0" sldId="293"/>
        </pc:sldMkLst>
      </pc:sldChg>
      <pc:sldChg chg="del">
        <pc:chgData name="Vihansa S.A.S it21134180" userId="c1683f9f-850b-4a7c-8080-f1b972546ffa" providerId="ADAL" clId="{1571FFBA-1ED0-4604-AFA8-42D83F07E8FE}" dt="2024-05-05T10:02:51.385" v="73" actId="47"/>
        <pc:sldMkLst>
          <pc:docMk/>
          <pc:sldMk cId="0" sldId="294"/>
        </pc:sldMkLst>
      </pc:sldChg>
      <pc:sldChg chg="del">
        <pc:chgData name="Vihansa S.A.S it21134180" userId="c1683f9f-850b-4a7c-8080-f1b972546ffa" providerId="ADAL" clId="{1571FFBA-1ED0-4604-AFA8-42D83F07E8FE}" dt="2024-05-05T10:02:51.385" v="73" actId="47"/>
        <pc:sldMkLst>
          <pc:docMk/>
          <pc:sldMk cId="0" sldId="295"/>
        </pc:sldMkLst>
      </pc:sldChg>
      <pc:sldChg chg="del">
        <pc:chgData name="Vihansa S.A.S it21134180" userId="c1683f9f-850b-4a7c-8080-f1b972546ffa" providerId="ADAL" clId="{1571FFBA-1ED0-4604-AFA8-42D83F07E8FE}" dt="2024-05-05T10:02:51.385" v="73" actId="47"/>
        <pc:sldMkLst>
          <pc:docMk/>
          <pc:sldMk cId="0" sldId="296"/>
        </pc:sldMkLst>
      </pc:sldChg>
      <pc:sldChg chg="del">
        <pc:chgData name="Vihansa S.A.S it21134180" userId="c1683f9f-850b-4a7c-8080-f1b972546ffa" providerId="ADAL" clId="{1571FFBA-1ED0-4604-AFA8-42D83F07E8FE}" dt="2024-05-05T10:03:05.724" v="74" actId="47"/>
        <pc:sldMkLst>
          <pc:docMk/>
          <pc:sldMk cId="0" sldId="297"/>
        </pc:sldMkLst>
      </pc:sldChg>
      <pc:sldChg chg="del">
        <pc:chgData name="Vihansa S.A.S it21134180" userId="c1683f9f-850b-4a7c-8080-f1b972546ffa" providerId="ADAL" clId="{1571FFBA-1ED0-4604-AFA8-42D83F07E8FE}" dt="2024-05-05T10:03:05.724" v="74" actId="47"/>
        <pc:sldMkLst>
          <pc:docMk/>
          <pc:sldMk cId="0" sldId="298"/>
        </pc:sldMkLst>
      </pc:sldChg>
      <pc:sldChg chg="del">
        <pc:chgData name="Vihansa S.A.S it21134180" userId="c1683f9f-850b-4a7c-8080-f1b972546ffa" providerId="ADAL" clId="{1571FFBA-1ED0-4604-AFA8-42D83F07E8FE}" dt="2024-05-05T10:03:05.724" v="74" actId="47"/>
        <pc:sldMkLst>
          <pc:docMk/>
          <pc:sldMk cId="0" sldId="299"/>
        </pc:sldMkLst>
      </pc:sldChg>
      <pc:sldChg chg="del">
        <pc:chgData name="Vihansa S.A.S it21134180" userId="c1683f9f-850b-4a7c-8080-f1b972546ffa" providerId="ADAL" clId="{1571FFBA-1ED0-4604-AFA8-42D83F07E8FE}" dt="2024-05-05T10:03:05.724" v="74" actId="47"/>
        <pc:sldMkLst>
          <pc:docMk/>
          <pc:sldMk cId="0" sldId="300"/>
        </pc:sldMkLst>
      </pc:sldChg>
      <pc:sldChg chg="del">
        <pc:chgData name="Vihansa S.A.S it21134180" userId="c1683f9f-850b-4a7c-8080-f1b972546ffa" providerId="ADAL" clId="{1571FFBA-1ED0-4604-AFA8-42D83F07E8FE}" dt="2024-05-05T10:03:05.724" v="74" actId="47"/>
        <pc:sldMkLst>
          <pc:docMk/>
          <pc:sldMk cId="0" sldId="301"/>
        </pc:sldMkLst>
      </pc:sldChg>
      <pc:sldChg chg="del">
        <pc:chgData name="Vihansa S.A.S it21134180" userId="c1683f9f-850b-4a7c-8080-f1b972546ffa" providerId="ADAL" clId="{1571FFBA-1ED0-4604-AFA8-42D83F07E8FE}" dt="2024-05-05T10:03:05.724" v="74" actId="47"/>
        <pc:sldMkLst>
          <pc:docMk/>
          <pc:sldMk cId="0" sldId="302"/>
        </pc:sldMkLst>
      </pc:sldChg>
      <pc:sldChg chg="del">
        <pc:chgData name="Vihansa S.A.S it21134180" userId="c1683f9f-850b-4a7c-8080-f1b972546ffa" providerId="ADAL" clId="{1571FFBA-1ED0-4604-AFA8-42D83F07E8FE}" dt="2024-05-05T10:03:05.724" v="74" actId="47"/>
        <pc:sldMkLst>
          <pc:docMk/>
          <pc:sldMk cId="0" sldId="303"/>
        </pc:sldMkLst>
      </pc:sldChg>
      <pc:sldChg chg="del">
        <pc:chgData name="Vihansa S.A.S it21134180" userId="c1683f9f-850b-4a7c-8080-f1b972546ffa" providerId="ADAL" clId="{1571FFBA-1ED0-4604-AFA8-42D83F07E8FE}" dt="2024-05-05T10:03:14.197" v="75" actId="47"/>
        <pc:sldMkLst>
          <pc:docMk/>
          <pc:sldMk cId="0" sldId="304"/>
        </pc:sldMkLst>
      </pc:sldChg>
      <pc:sldChg chg="del">
        <pc:chgData name="Vihansa S.A.S it21134180" userId="c1683f9f-850b-4a7c-8080-f1b972546ffa" providerId="ADAL" clId="{1571FFBA-1ED0-4604-AFA8-42D83F07E8FE}" dt="2024-05-05T11:41:20.235" v="978" actId="47"/>
        <pc:sldMkLst>
          <pc:docMk/>
          <pc:sldMk cId="2997710247" sldId="315"/>
        </pc:sldMkLst>
      </pc:sldChg>
      <pc:sldChg chg="add del">
        <pc:chgData name="Vihansa S.A.S it21134180" userId="c1683f9f-850b-4a7c-8080-f1b972546ffa" providerId="ADAL" clId="{1571FFBA-1ED0-4604-AFA8-42D83F07E8FE}" dt="2024-05-05T09:59:34.864" v="66" actId="47"/>
        <pc:sldMkLst>
          <pc:docMk/>
          <pc:sldMk cId="2795285407" sldId="326"/>
        </pc:sldMkLst>
      </pc:sldChg>
      <pc:sldChg chg="add">
        <pc:chgData name="Vihansa S.A.S it21134180" userId="c1683f9f-850b-4a7c-8080-f1b972546ffa" providerId="ADAL" clId="{1571FFBA-1ED0-4604-AFA8-42D83F07E8FE}" dt="2024-05-05T09:59:17.879" v="65"/>
        <pc:sldMkLst>
          <pc:docMk/>
          <pc:sldMk cId="3011349996" sldId="327"/>
        </pc:sldMkLst>
      </pc:sldChg>
      <pc:sldChg chg="add mod modShow modNotesTx">
        <pc:chgData name="Vihansa S.A.S it21134180" userId="c1683f9f-850b-4a7c-8080-f1b972546ffa" providerId="ADAL" clId="{1571FFBA-1ED0-4604-AFA8-42D83F07E8FE}" dt="2024-05-05T11:07:06.139" v="334" actId="729"/>
        <pc:sldMkLst>
          <pc:docMk/>
          <pc:sldMk cId="607947565" sldId="328"/>
        </pc:sldMkLst>
      </pc:sldChg>
      <pc:sldChg chg="delSp modSp add mod modNotesTx">
        <pc:chgData name="Vihansa S.A.S it21134180" userId="c1683f9f-850b-4a7c-8080-f1b972546ffa" providerId="ADAL" clId="{1571FFBA-1ED0-4604-AFA8-42D83F07E8FE}" dt="2024-05-05T11:29:51.272" v="802" actId="5793"/>
        <pc:sldMkLst>
          <pc:docMk/>
          <pc:sldMk cId="3655483184" sldId="329"/>
        </pc:sldMkLst>
        <pc:spChg chg="mod">
          <ac:chgData name="Vihansa S.A.S it21134180" userId="c1683f9f-850b-4a7c-8080-f1b972546ffa" providerId="ADAL" clId="{1571FFBA-1ED0-4604-AFA8-42D83F07E8FE}" dt="2024-05-05T11:06:59.998" v="333" actId="20577"/>
          <ac:spMkLst>
            <pc:docMk/>
            <pc:sldMk cId="3655483184" sldId="329"/>
            <ac:spMk id="26" creationId="{00000000-0000-0000-0000-000000000000}"/>
          </ac:spMkLst>
        </pc:spChg>
        <pc:spChg chg="del">
          <ac:chgData name="Vihansa S.A.S it21134180" userId="c1683f9f-850b-4a7c-8080-f1b972546ffa" providerId="ADAL" clId="{1571FFBA-1ED0-4604-AFA8-42D83F07E8FE}" dt="2024-05-05T11:09:19.368" v="337" actId="478"/>
          <ac:spMkLst>
            <pc:docMk/>
            <pc:sldMk cId="3655483184" sldId="329"/>
            <ac:spMk id="27" creationId="{00000000-0000-0000-0000-000000000000}"/>
          </ac:spMkLst>
        </pc:spChg>
        <pc:spChg chg="del">
          <ac:chgData name="Vihansa S.A.S it21134180" userId="c1683f9f-850b-4a7c-8080-f1b972546ffa" providerId="ADAL" clId="{1571FFBA-1ED0-4604-AFA8-42D83F07E8FE}" dt="2024-05-05T11:09:21.562" v="338" actId="478"/>
          <ac:spMkLst>
            <pc:docMk/>
            <pc:sldMk cId="3655483184" sldId="329"/>
            <ac:spMk id="28" creationId="{00000000-0000-0000-0000-000000000000}"/>
          </ac:spMkLst>
        </pc:spChg>
        <pc:spChg chg="mod">
          <ac:chgData name="Vihansa S.A.S it21134180" userId="c1683f9f-850b-4a7c-8080-f1b972546ffa" providerId="ADAL" clId="{1571FFBA-1ED0-4604-AFA8-42D83F07E8FE}" dt="2024-05-05T11:14:09.488" v="405" actId="20577"/>
          <ac:spMkLst>
            <pc:docMk/>
            <pc:sldMk cId="3655483184" sldId="329"/>
            <ac:spMk id="29" creationId="{00000000-0000-0000-0000-000000000000}"/>
          </ac:spMkLst>
        </pc:spChg>
        <pc:spChg chg="del">
          <ac:chgData name="Vihansa S.A.S it21134180" userId="c1683f9f-850b-4a7c-8080-f1b972546ffa" providerId="ADAL" clId="{1571FFBA-1ED0-4604-AFA8-42D83F07E8FE}" dt="2024-05-05T11:09:23.723" v="339" actId="478"/>
          <ac:spMkLst>
            <pc:docMk/>
            <pc:sldMk cId="3655483184" sldId="329"/>
            <ac:spMk id="30" creationId="{00000000-0000-0000-0000-000000000000}"/>
          </ac:spMkLst>
        </pc:spChg>
        <pc:spChg chg="mod">
          <ac:chgData name="Vihansa S.A.S it21134180" userId="c1683f9f-850b-4a7c-8080-f1b972546ffa" providerId="ADAL" clId="{1571FFBA-1ED0-4604-AFA8-42D83F07E8FE}" dt="2024-05-05T11:13:41.281" v="403" actId="14100"/>
          <ac:spMkLst>
            <pc:docMk/>
            <pc:sldMk cId="3655483184" sldId="329"/>
            <ac:spMk id="31" creationId="{00000000-0000-0000-0000-000000000000}"/>
          </ac:spMkLst>
        </pc:spChg>
        <pc:spChg chg="mod">
          <ac:chgData name="Vihansa S.A.S it21134180" userId="c1683f9f-850b-4a7c-8080-f1b972546ffa" providerId="ADAL" clId="{1571FFBA-1ED0-4604-AFA8-42D83F07E8FE}" dt="2024-05-05T11:13:41.281" v="403" actId="14100"/>
          <ac:spMkLst>
            <pc:docMk/>
            <pc:sldMk cId="3655483184" sldId="329"/>
            <ac:spMk id="32" creationId="{00000000-0000-0000-0000-000000000000}"/>
          </ac:spMkLst>
        </pc:spChg>
        <pc:spChg chg="mod">
          <ac:chgData name="Vihansa S.A.S it21134180" userId="c1683f9f-850b-4a7c-8080-f1b972546ffa" providerId="ADAL" clId="{1571FFBA-1ED0-4604-AFA8-42D83F07E8FE}" dt="2024-05-05T11:14:05.261" v="404" actId="20577"/>
          <ac:spMkLst>
            <pc:docMk/>
            <pc:sldMk cId="3655483184" sldId="329"/>
            <ac:spMk id="33" creationId="{00000000-0000-0000-0000-000000000000}"/>
          </ac:spMkLst>
        </pc:spChg>
        <pc:spChg chg="mod">
          <ac:chgData name="Vihansa S.A.S it21134180" userId="c1683f9f-850b-4a7c-8080-f1b972546ffa" providerId="ADAL" clId="{1571FFBA-1ED0-4604-AFA8-42D83F07E8FE}" dt="2024-05-05T09:59:48.244" v="68" actId="207"/>
          <ac:spMkLst>
            <pc:docMk/>
            <pc:sldMk cId="3655483184" sldId="329"/>
            <ac:spMk id="34" creationId="{00000000-0000-0000-0000-000000000000}"/>
          </ac:spMkLst>
        </pc:spChg>
      </pc:sldChg>
      <pc:sldChg chg="modSp add mod modNotesTx">
        <pc:chgData name="Vihansa S.A.S it21134180" userId="c1683f9f-850b-4a7c-8080-f1b972546ffa" providerId="ADAL" clId="{1571FFBA-1ED0-4604-AFA8-42D83F07E8FE}" dt="2024-05-05T11:32:26.015" v="816" actId="1076"/>
        <pc:sldMkLst>
          <pc:docMk/>
          <pc:sldMk cId="2033241075" sldId="330"/>
        </pc:sldMkLst>
        <pc:spChg chg="mod">
          <ac:chgData name="Vihansa S.A.S it21134180" userId="c1683f9f-850b-4a7c-8080-f1b972546ffa" providerId="ADAL" clId="{1571FFBA-1ED0-4604-AFA8-42D83F07E8FE}" dt="2024-05-05T11:31:10.025" v="810" actId="1076"/>
          <ac:spMkLst>
            <pc:docMk/>
            <pc:sldMk cId="2033241075" sldId="330"/>
            <ac:spMk id="41" creationId="{00000000-0000-0000-0000-000000000000}"/>
          </ac:spMkLst>
        </pc:spChg>
        <pc:spChg chg="mod">
          <ac:chgData name="Vihansa S.A.S it21134180" userId="c1683f9f-850b-4a7c-8080-f1b972546ffa" providerId="ADAL" clId="{1571FFBA-1ED0-4604-AFA8-42D83F07E8FE}" dt="2024-05-05T11:32:26.015" v="816" actId="1076"/>
          <ac:spMkLst>
            <pc:docMk/>
            <pc:sldMk cId="2033241075" sldId="330"/>
            <ac:spMk id="45" creationId="{00000000-0000-0000-0000-000000000000}"/>
          </ac:spMkLst>
        </pc:spChg>
        <pc:spChg chg="mod">
          <ac:chgData name="Vihansa S.A.S it21134180" userId="c1683f9f-850b-4a7c-8080-f1b972546ffa" providerId="ADAL" clId="{1571FFBA-1ED0-4604-AFA8-42D83F07E8FE}" dt="2024-05-05T11:32:08.381" v="815" actId="1076"/>
          <ac:spMkLst>
            <pc:docMk/>
            <pc:sldMk cId="2033241075" sldId="330"/>
            <ac:spMk id="46" creationId="{00000000-0000-0000-0000-000000000000}"/>
          </ac:spMkLst>
        </pc:spChg>
        <pc:spChg chg="mod">
          <ac:chgData name="Vihansa S.A.S it21134180" userId="c1683f9f-850b-4a7c-8080-f1b972546ffa" providerId="ADAL" clId="{1571FFBA-1ED0-4604-AFA8-42D83F07E8FE}" dt="2024-05-05T11:32:01.620" v="814" actId="1076"/>
          <ac:spMkLst>
            <pc:docMk/>
            <pc:sldMk cId="2033241075" sldId="330"/>
            <ac:spMk id="47" creationId="{00000000-0000-0000-0000-000000000000}"/>
          </ac:spMkLst>
        </pc:spChg>
      </pc:sldChg>
      <pc:sldChg chg="addSp modSp add modNotesTx">
        <pc:chgData name="Vihansa S.A.S it21134180" userId="c1683f9f-850b-4a7c-8080-f1b972546ffa" providerId="ADAL" clId="{1571FFBA-1ED0-4604-AFA8-42D83F07E8FE}" dt="2024-05-05T11:37:48.153" v="970" actId="20577"/>
        <pc:sldMkLst>
          <pc:docMk/>
          <pc:sldMk cId="2476306518" sldId="331"/>
        </pc:sldMkLst>
        <pc:picChg chg="add mod">
          <ac:chgData name="Vihansa S.A.S it21134180" userId="c1683f9f-850b-4a7c-8080-f1b972546ffa" providerId="ADAL" clId="{1571FFBA-1ED0-4604-AFA8-42D83F07E8FE}" dt="2024-05-05T11:33:08.428" v="818" actId="1076"/>
          <ac:picMkLst>
            <pc:docMk/>
            <pc:sldMk cId="2476306518" sldId="331"/>
            <ac:picMk id="1026" creationId="{4495EB0C-BF36-176A-0F9D-D5635725AC84}"/>
          </ac:picMkLst>
        </pc:picChg>
      </pc:sldChg>
      <pc:sldChg chg="add del">
        <pc:chgData name="Vihansa S.A.S it21134180" userId="c1683f9f-850b-4a7c-8080-f1b972546ffa" providerId="ADAL" clId="{1571FFBA-1ED0-4604-AFA8-42D83F07E8FE}" dt="2024-05-05T11:45:05.515" v="986" actId="47"/>
        <pc:sldMkLst>
          <pc:docMk/>
          <pc:sldMk cId="3072077136" sldId="332"/>
        </pc:sldMkLst>
      </pc:sldChg>
      <pc:sldChg chg="add del">
        <pc:chgData name="Vihansa S.A.S it21134180" userId="c1683f9f-850b-4a7c-8080-f1b972546ffa" providerId="ADAL" clId="{1571FFBA-1ED0-4604-AFA8-42D83F07E8FE}" dt="2024-05-05T11:45:06.965" v="987" actId="47"/>
        <pc:sldMkLst>
          <pc:docMk/>
          <pc:sldMk cId="3258304343" sldId="333"/>
        </pc:sldMkLst>
      </pc:sldChg>
      <pc:sldChg chg="add del">
        <pc:chgData name="Vihansa S.A.S it21134180" userId="c1683f9f-850b-4a7c-8080-f1b972546ffa" providerId="ADAL" clId="{1571FFBA-1ED0-4604-AFA8-42D83F07E8FE}" dt="2024-05-05T11:45:08.096" v="988" actId="47"/>
        <pc:sldMkLst>
          <pc:docMk/>
          <pc:sldMk cId="1562769917" sldId="334"/>
        </pc:sldMkLst>
      </pc:sldChg>
      <pc:sldChg chg="delSp add del mod">
        <pc:chgData name="Vihansa S.A.S it21134180" userId="c1683f9f-850b-4a7c-8080-f1b972546ffa" providerId="ADAL" clId="{1571FFBA-1ED0-4604-AFA8-42D83F07E8FE}" dt="2024-05-05T12:20:36.056" v="2639" actId="47"/>
        <pc:sldMkLst>
          <pc:docMk/>
          <pc:sldMk cId="2200091631" sldId="335"/>
        </pc:sldMkLst>
        <pc:picChg chg="del">
          <ac:chgData name="Vihansa S.A.S it21134180" userId="c1683f9f-850b-4a7c-8080-f1b972546ffa" providerId="ADAL" clId="{1571FFBA-1ED0-4604-AFA8-42D83F07E8FE}" dt="2024-05-05T12:20:19.465" v="2635" actId="21"/>
          <ac:picMkLst>
            <pc:docMk/>
            <pc:sldMk cId="2200091631" sldId="335"/>
            <ac:picMk id="6" creationId="{951C871E-4F5B-1891-6D7E-2D704C9AD1A9}"/>
          </ac:picMkLst>
        </pc:picChg>
      </pc:sldChg>
      <pc:sldChg chg="add del">
        <pc:chgData name="Vihansa S.A.S it21134180" userId="c1683f9f-850b-4a7c-8080-f1b972546ffa" providerId="ADAL" clId="{1571FFBA-1ED0-4604-AFA8-42D83F07E8FE}" dt="2024-05-05T11:45:11.305" v="989" actId="47"/>
        <pc:sldMkLst>
          <pc:docMk/>
          <pc:sldMk cId="3603973331" sldId="335"/>
        </pc:sldMkLst>
      </pc:sldChg>
      <pc:sldChg chg="add del">
        <pc:chgData name="Vihansa S.A.S it21134180" userId="c1683f9f-850b-4a7c-8080-f1b972546ffa" providerId="ADAL" clId="{1571FFBA-1ED0-4604-AFA8-42D83F07E8FE}" dt="2024-05-05T11:45:12.022" v="990" actId="47"/>
        <pc:sldMkLst>
          <pc:docMk/>
          <pc:sldMk cId="1758687002" sldId="336"/>
        </pc:sldMkLst>
      </pc:sldChg>
      <pc:sldChg chg="add del">
        <pc:chgData name="Vihansa S.A.S it21134180" userId="c1683f9f-850b-4a7c-8080-f1b972546ffa" providerId="ADAL" clId="{1571FFBA-1ED0-4604-AFA8-42D83F07E8FE}" dt="2024-05-05T11:45:13.424" v="991" actId="47"/>
        <pc:sldMkLst>
          <pc:docMk/>
          <pc:sldMk cId="2767929419" sldId="337"/>
        </pc:sldMkLst>
      </pc:sldChg>
      <pc:sldChg chg="add del">
        <pc:chgData name="Vihansa S.A.S it21134180" userId="c1683f9f-850b-4a7c-8080-f1b972546ffa" providerId="ADAL" clId="{1571FFBA-1ED0-4604-AFA8-42D83F07E8FE}" dt="2024-05-05T11:45:14.385" v="992" actId="47"/>
        <pc:sldMkLst>
          <pc:docMk/>
          <pc:sldMk cId="2637531557" sldId="338"/>
        </pc:sldMkLst>
      </pc:sldChg>
      <pc:sldChg chg="add del">
        <pc:chgData name="Vihansa S.A.S it21134180" userId="c1683f9f-850b-4a7c-8080-f1b972546ffa" providerId="ADAL" clId="{1571FFBA-1ED0-4604-AFA8-42D83F07E8FE}" dt="2024-05-05T11:45:15.150" v="993" actId="47"/>
        <pc:sldMkLst>
          <pc:docMk/>
          <pc:sldMk cId="1596225626" sldId="339"/>
        </pc:sldMkLst>
      </pc:sldChg>
      <pc:sldChg chg="add del">
        <pc:chgData name="Vihansa S.A.S it21134180" userId="c1683f9f-850b-4a7c-8080-f1b972546ffa" providerId="ADAL" clId="{1571FFBA-1ED0-4604-AFA8-42D83F07E8FE}" dt="2024-05-05T11:45:15.931" v="994" actId="47"/>
        <pc:sldMkLst>
          <pc:docMk/>
          <pc:sldMk cId="3963025290" sldId="340"/>
        </pc:sldMkLst>
      </pc:sldChg>
      <pc:sldChg chg="add del">
        <pc:chgData name="Vihansa S.A.S it21134180" userId="c1683f9f-850b-4a7c-8080-f1b972546ffa" providerId="ADAL" clId="{1571FFBA-1ED0-4604-AFA8-42D83F07E8FE}" dt="2024-05-05T11:44:57.867" v="985" actId="47"/>
        <pc:sldMkLst>
          <pc:docMk/>
          <pc:sldMk cId="721925095" sldId="341"/>
        </pc:sldMkLst>
      </pc:sldChg>
      <pc:sldChg chg="add">
        <pc:chgData name="Vihansa S.A.S it21134180" userId="c1683f9f-850b-4a7c-8080-f1b972546ffa" providerId="ADAL" clId="{1571FFBA-1ED0-4604-AFA8-42D83F07E8FE}" dt="2024-05-05T09:59:17.879" v="65"/>
        <pc:sldMkLst>
          <pc:docMk/>
          <pc:sldMk cId="2018845940" sldId="342"/>
        </pc:sldMkLst>
      </pc:sldChg>
      <pc:sldChg chg="add">
        <pc:chgData name="Vihansa S.A.S it21134180" userId="c1683f9f-850b-4a7c-8080-f1b972546ffa" providerId="ADAL" clId="{1571FFBA-1ED0-4604-AFA8-42D83F07E8FE}" dt="2024-05-05T09:59:17.879" v="65"/>
        <pc:sldMkLst>
          <pc:docMk/>
          <pc:sldMk cId="4017725599" sldId="343"/>
        </pc:sldMkLst>
      </pc:sldChg>
      <pc:sldChg chg="add">
        <pc:chgData name="Vihansa S.A.S it21134180" userId="c1683f9f-850b-4a7c-8080-f1b972546ffa" providerId="ADAL" clId="{1571FFBA-1ED0-4604-AFA8-42D83F07E8FE}" dt="2024-05-05T09:59:17.879" v="65"/>
        <pc:sldMkLst>
          <pc:docMk/>
          <pc:sldMk cId="4018503114" sldId="344"/>
        </pc:sldMkLst>
      </pc:sldChg>
      <pc:sldChg chg="add">
        <pc:chgData name="Vihansa S.A.S it21134180" userId="c1683f9f-850b-4a7c-8080-f1b972546ffa" providerId="ADAL" clId="{1571FFBA-1ED0-4604-AFA8-42D83F07E8FE}" dt="2024-05-05T09:59:17.879" v="65"/>
        <pc:sldMkLst>
          <pc:docMk/>
          <pc:sldMk cId="1730509463" sldId="345"/>
        </pc:sldMkLst>
      </pc:sldChg>
      <pc:sldChg chg="add">
        <pc:chgData name="Vihansa S.A.S it21134180" userId="c1683f9f-850b-4a7c-8080-f1b972546ffa" providerId="ADAL" clId="{1571FFBA-1ED0-4604-AFA8-42D83F07E8FE}" dt="2024-05-05T09:59:17.879" v="65"/>
        <pc:sldMkLst>
          <pc:docMk/>
          <pc:sldMk cId="194084352" sldId="346"/>
        </pc:sldMkLst>
      </pc:sldChg>
      <pc:sldChg chg="add">
        <pc:chgData name="Vihansa S.A.S it21134180" userId="c1683f9f-850b-4a7c-8080-f1b972546ffa" providerId="ADAL" clId="{1571FFBA-1ED0-4604-AFA8-42D83F07E8FE}" dt="2024-05-05T09:59:17.879" v="65"/>
        <pc:sldMkLst>
          <pc:docMk/>
          <pc:sldMk cId="1229287655" sldId="347"/>
        </pc:sldMkLst>
      </pc:sldChg>
      <pc:sldChg chg="add">
        <pc:chgData name="Vihansa S.A.S it21134180" userId="c1683f9f-850b-4a7c-8080-f1b972546ffa" providerId="ADAL" clId="{1571FFBA-1ED0-4604-AFA8-42D83F07E8FE}" dt="2024-05-05T09:59:17.879" v="65"/>
        <pc:sldMkLst>
          <pc:docMk/>
          <pc:sldMk cId="911579400" sldId="348"/>
        </pc:sldMkLst>
      </pc:sldChg>
      <pc:sldChg chg="add">
        <pc:chgData name="Vihansa S.A.S it21134180" userId="c1683f9f-850b-4a7c-8080-f1b972546ffa" providerId="ADAL" clId="{1571FFBA-1ED0-4604-AFA8-42D83F07E8FE}" dt="2024-05-05T09:59:17.879" v="65"/>
        <pc:sldMkLst>
          <pc:docMk/>
          <pc:sldMk cId="737096055" sldId="349"/>
        </pc:sldMkLst>
      </pc:sldChg>
      <pc:sldChg chg="add">
        <pc:chgData name="Vihansa S.A.S it21134180" userId="c1683f9f-850b-4a7c-8080-f1b972546ffa" providerId="ADAL" clId="{1571FFBA-1ED0-4604-AFA8-42D83F07E8FE}" dt="2024-05-05T09:59:17.879" v="65"/>
        <pc:sldMkLst>
          <pc:docMk/>
          <pc:sldMk cId="991772919" sldId="350"/>
        </pc:sldMkLst>
      </pc:sldChg>
      <pc:sldChg chg="add">
        <pc:chgData name="Vihansa S.A.S it21134180" userId="c1683f9f-850b-4a7c-8080-f1b972546ffa" providerId="ADAL" clId="{1571FFBA-1ED0-4604-AFA8-42D83F07E8FE}" dt="2024-05-05T09:59:17.879" v="65"/>
        <pc:sldMkLst>
          <pc:docMk/>
          <pc:sldMk cId="3748053645" sldId="351"/>
        </pc:sldMkLst>
      </pc:sldChg>
      <pc:sldChg chg="add">
        <pc:chgData name="Vihansa S.A.S it21134180" userId="c1683f9f-850b-4a7c-8080-f1b972546ffa" providerId="ADAL" clId="{1571FFBA-1ED0-4604-AFA8-42D83F07E8FE}" dt="2024-05-05T09:59:17.879" v="65"/>
        <pc:sldMkLst>
          <pc:docMk/>
          <pc:sldMk cId="2503631943" sldId="352"/>
        </pc:sldMkLst>
      </pc:sldChg>
      <pc:sldChg chg="add">
        <pc:chgData name="Vihansa S.A.S it21134180" userId="c1683f9f-850b-4a7c-8080-f1b972546ffa" providerId="ADAL" clId="{1571FFBA-1ED0-4604-AFA8-42D83F07E8FE}" dt="2024-05-05T09:59:17.879" v="65"/>
        <pc:sldMkLst>
          <pc:docMk/>
          <pc:sldMk cId="3938043333" sldId="353"/>
        </pc:sldMkLst>
      </pc:sldChg>
      <pc:sldChg chg="add del">
        <pc:chgData name="Vihansa S.A.S it21134180" userId="c1683f9f-850b-4a7c-8080-f1b972546ffa" providerId="ADAL" clId="{1571FFBA-1ED0-4604-AFA8-42D83F07E8FE}" dt="2024-05-05T11:43:59.991" v="984" actId="47"/>
        <pc:sldMkLst>
          <pc:docMk/>
          <pc:sldMk cId="1425041102" sldId="354"/>
        </pc:sldMkLst>
      </pc:sldChg>
      <pc:sldChg chg="add del">
        <pc:chgData name="Vihansa S.A.S it21134180" userId="c1683f9f-850b-4a7c-8080-f1b972546ffa" providerId="ADAL" clId="{1571FFBA-1ED0-4604-AFA8-42D83F07E8FE}" dt="2024-05-05T11:43:59.991" v="984" actId="47"/>
        <pc:sldMkLst>
          <pc:docMk/>
          <pc:sldMk cId="641113459" sldId="355"/>
        </pc:sldMkLst>
      </pc:sldChg>
      <pc:sldChg chg="add del">
        <pc:chgData name="Vihansa S.A.S it21134180" userId="c1683f9f-850b-4a7c-8080-f1b972546ffa" providerId="ADAL" clId="{1571FFBA-1ED0-4604-AFA8-42D83F07E8FE}" dt="2024-05-05T11:43:59.991" v="984" actId="47"/>
        <pc:sldMkLst>
          <pc:docMk/>
          <pc:sldMk cId="3933041945" sldId="356"/>
        </pc:sldMkLst>
      </pc:sldChg>
      <pc:sldChg chg="add del">
        <pc:chgData name="Vihansa S.A.S it21134180" userId="c1683f9f-850b-4a7c-8080-f1b972546ffa" providerId="ADAL" clId="{1571FFBA-1ED0-4604-AFA8-42D83F07E8FE}" dt="2024-05-05T11:43:59.991" v="984" actId="47"/>
        <pc:sldMkLst>
          <pc:docMk/>
          <pc:sldMk cId="4029896450" sldId="357"/>
        </pc:sldMkLst>
      </pc:sldChg>
      <pc:sldChg chg="add del">
        <pc:chgData name="Vihansa S.A.S it21134180" userId="c1683f9f-850b-4a7c-8080-f1b972546ffa" providerId="ADAL" clId="{1571FFBA-1ED0-4604-AFA8-42D83F07E8FE}" dt="2024-05-05T11:43:59.991" v="984" actId="47"/>
        <pc:sldMkLst>
          <pc:docMk/>
          <pc:sldMk cId="2494504011" sldId="358"/>
        </pc:sldMkLst>
      </pc:sldChg>
      <pc:sldChg chg="add del">
        <pc:chgData name="Vihansa S.A.S it21134180" userId="c1683f9f-850b-4a7c-8080-f1b972546ffa" providerId="ADAL" clId="{1571FFBA-1ED0-4604-AFA8-42D83F07E8FE}" dt="2024-05-05T11:43:59.991" v="984" actId="47"/>
        <pc:sldMkLst>
          <pc:docMk/>
          <pc:sldMk cId="1075633021" sldId="359"/>
        </pc:sldMkLst>
      </pc:sldChg>
      <pc:sldChg chg="add del">
        <pc:chgData name="Vihansa S.A.S it21134180" userId="c1683f9f-850b-4a7c-8080-f1b972546ffa" providerId="ADAL" clId="{1571FFBA-1ED0-4604-AFA8-42D83F07E8FE}" dt="2024-05-05T11:43:59.991" v="984" actId="47"/>
        <pc:sldMkLst>
          <pc:docMk/>
          <pc:sldMk cId="2559223575" sldId="360"/>
        </pc:sldMkLst>
      </pc:sldChg>
      <pc:sldChg chg="add del">
        <pc:chgData name="Vihansa S.A.S it21134180" userId="c1683f9f-850b-4a7c-8080-f1b972546ffa" providerId="ADAL" clId="{1571FFBA-1ED0-4604-AFA8-42D83F07E8FE}" dt="2024-05-05T11:43:59.991" v="984" actId="47"/>
        <pc:sldMkLst>
          <pc:docMk/>
          <pc:sldMk cId="434312540" sldId="361"/>
        </pc:sldMkLst>
      </pc:sldChg>
      <pc:sldChg chg="add del">
        <pc:chgData name="Vihansa S.A.S it21134180" userId="c1683f9f-850b-4a7c-8080-f1b972546ffa" providerId="ADAL" clId="{1571FFBA-1ED0-4604-AFA8-42D83F07E8FE}" dt="2024-05-05T11:43:59.991" v="984" actId="47"/>
        <pc:sldMkLst>
          <pc:docMk/>
          <pc:sldMk cId="3754962503" sldId="362"/>
        </pc:sldMkLst>
      </pc:sldChg>
      <pc:sldChg chg="add del">
        <pc:chgData name="Vihansa S.A.S it21134180" userId="c1683f9f-850b-4a7c-8080-f1b972546ffa" providerId="ADAL" clId="{1571FFBA-1ED0-4604-AFA8-42D83F07E8FE}" dt="2024-05-05T11:43:59.991" v="984" actId="47"/>
        <pc:sldMkLst>
          <pc:docMk/>
          <pc:sldMk cId="1482386929" sldId="363"/>
        </pc:sldMkLst>
      </pc:sldChg>
      <pc:sldChg chg="add del">
        <pc:chgData name="Vihansa S.A.S it21134180" userId="c1683f9f-850b-4a7c-8080-f1b972546ffa" providerId="ADAL" clId="{1571FFBA-1ED0-4604-AFA8-42D83F07E8FE}" dt="2024-05-05T11:43:59.991" v="984" actId="47"/>
        <pc:sldMkLst>
          <pc:docMk/>
          <pc:sldMk cId="3147088088" sldId="364"/>
        </pc:sldMkLst>
      </pc:sldChg>
      <pc:sldChg chg="add del">
        <pc:chgData name="Vihansa S.A.S it21134180" userId="c1683f9f-850b-4a7c-8080-f1b972546ffa" providerId="ADAL" clId="{1571FFBA-1ED0-4604-AFA8-42D83F07E8FE}" dt="2024-05-05T11:43:59.991" v="984" actId="47"/>
        <pc:sldMkLst>
          <pc:docMk/>
          <pc:sldMk cId="183969564" sldId="365"/>
        </pc:sldMkLst>
      </pc:sldChg>
      <pc:sldChg chg="add del">
        <pc:chgData name="Vihansa S.A.S it21134180" userId="c1683f9f-850b-4a7c-8080-f1b972546ffa" providerId="ADAL" clId="{1571FFBA-1ED0-4604-AFA8-42D83F07E8FE}" dt="2024-05-05T11:43:59.991" v="984" actId="47"/>
        <pc:sldMkLst>
          <pc:docMk/>
          <pc:sldMk cId="2377272783" sldId="366"/>
        </pc:sldMkLst>
      </pc:sldChg>
      <pc:sldChg chg="add del">
        <pc:chgData name="Vihansa S.A.S it21134180" userId="c1683f9f-850b-4a7c-8080-f1b972546ffa" providerId="ADAL" clId="{1571FFBA-1ED0-4604-AFA8-42D83F07E8FE}" dt="2024-05-05T11:43:59.991" v="984" actId="47"/>
        <pc:sldMkLst>
          <pc:docMk/>
          <pc:sldMk cId="2800466025" sldId="367"/>
        </pc:sldMkLst>
      </pc:sldChg>
      <pc:sldChg chg="add del">
        <pc:chgData name="Vihansa S.A.S it21134180" userId="c1683f9f-850b-4a7c-8080-f1b972546ffa" providerId="ADAL" clId="{1571FFBA-1ED0-4604-AFA8-42D83F07E8FE}" dt="2024-05-05T11:43:59.991" v="984" actId="47"/>
        <pc:sldMkLst>
          <pc:docMk/>
          <pc:sldMk cId="3082823478" sldId="368"/>
        </pc:sldMkLst>
      </pc:sldChg>
      <pc:sldChg chg="add del">
        <pc:chgData name="Vihansa S.A.S it21134180" userId="c1683f9f-850b-4a7c-8080-f1b972546ffa" providerId="ADAL" clId="{1571FFBA-1ED0-4604-AFA8-42D83F07E8FE}" dt="2024-05-05T11:43:59.991" v="984" actId="47"/>
        <pc:sldMkLst>
          <pc:docMk/>
          <pc:sldMk cId="773241821" sldId="369"/>
        </pc:sldMkLst>
      </pc:sldChg>
      <pc:sldChg chg="add del">
        <pc:chgData name="Vihansa S.A.S it21134180" userId="c1683f9f-850b-4a7c-8080-f1b972546ffa" providerId="ADAL" clId="{1571FFBA-1ED0-4604-AFA8-42D83F07E8FE}" dt="2024-05-05T11:43:59.991" v="984" actId="47"/>
        <pc:sldMkLst>
          <pc:docMk/>
          <pc:sldMk cId="1471357216" sldId="370"/>
        </pc:sldMkLst>
      </pc:sldChg>
      <pc:sldChg chg="add del">
        <pc:chgData name="Vihansa S.A.S it21134180" userId="c1683f9f-850b-4a7c-8080-f1b972546ffa" providerId="ADAL" clId="{1571FFBA-1ED0-4604-AFA8-42D83F07E8FE}" dt="2024-05-05T11:43:59.991" v="984" actId="47"/>
        <pc:sldMkLst>
          <pc:docMk/>
          <pc:sldMk cId="3891243313" sldId="371"/>
        </pc:sldMkLst>
      </pc:sldChg>
      <pc:sldChg chg="add del">
        <pc:chgData name="Vihansa S.A.S it21134180" userId="c1683f9f-850b-4a7c-8080-f1b972546ffa" providerId="ADAL" clId="{1571FFBA-1ED0-4604-AFA8-42D83F07E8FE}" dt="2024-05-05T11:43:59.991" v="984" actId="47"/>
        <pc:sldMkLst>
          <pc:docMk/>
          <pc:sldMk cId="4222694876" sldId="372"/>
        </pc:sldMkLst>
      </pc:sldChg>
      <pc:sldChg chg="add del">
        <pc:chgData name="Vihansa S.A.S it21134180" userId="c1683f9f-850b-4a7c-8080-f1b972546ffa" providerId="ADAL" clId="{1571FFBA-1ED0-4604-AFA8-42D83F07E8FE}" dt="2024-05-05T11:43:59.991" v="984" actId="47"/>
        <pc:sldMkLst>
          <pc:docMk/>
          <pc:sldMk cId="427170379" sldId="373"/>
        </pc:sldMkLst>
      </pc:sldChg>
      <pc:sldChg chg="add del">
        <pc:chgData name="Vihansa S.A.S it21134180" userId="c1683f9f-850b-4a7c-8080-f1b972546ffa" providerId="ADAL" clId="{1571FFBA-1ED0-4604-AFA8-42D83F07E8FE}" dt="2024-05-05T11:43:59.991" v="984" actId="47"/>
        <pc:sldMkLst>
          <pc:docMk/>
          <pc:sldMk cId="465315316" sldId="374"/>
        </pc:sldMkLst>
      </pc:sldChg>
      <pc:sldChg chg="add del">
        <pc:chgData name="Vihansa S.A.S it21134180" userId="c1683f9f-850b-4a7c-8080-f1b972546ffa" providerId="ADAL" clId="{1571FFBA-1ED0-4604-AFA8-42D83F07E8FE}" dt="2024-05-05T11:43:59.991" v="984" actId="47"/>
        <pc:sldMkLst>
          <pc:docMk/>
          <pc:sldMk cId="1717586571" sldId="375"/>
        </pc:sldMkLst>
      </pc:sldChg>
      <pc:sldChg chg="add del">
        <pc:chgData name="Vihansa S.A.S it21134180" userId="c1683f9f-850b-4a7c-8080-f1b972546ffa" providerId="ADAL" clId="{1571FFBA-1ED0-4604-AFA8-42D83F07E8FE}" dt="2024-05-05T11:43:59.991" v="984" actId="47"/>
        <pc:sldMkLst>
          <pc:docMk/>
          <pc:sldMk cId="2697005445" sldId="376"/>
        </pc:sldMkLst>
      </pc:sldChg>
      <pc:sldChg chg="add del">
        <pc:chgData name="Vihansa S.A.S it21134180" userId="c1683f9f-850b-4a7c-8080-f1b972546ffa" providerId="ADAL" clId="{1571FFBA-1ED0-4604-AFA8-42D83F07E8FE}" dt="2024-05-05T11:43:59.991" v="984" actId="47"/>
        <pc:sldMkLst>
          <pc:docMk/>
          <pc:sldMk cId="3036123389" sldId="377"/>
        </pc:sldMkLst>
      </pc:sldChg>
      <pc:sldChg chg="add del">
        <pc:chgData name="Vihansa S.A.S it21134180" userId="c1683f9f-850b-4a7c-8080-f1b972546ffa" providerId="ADAL" clId="{1571FFBA-1ED0-4604-AFA8-42D83F07E8FE}" dt="2024-05-05T11:43:59.991" v="984" actId="47"/>
        <pc:sldMkLst>
          <pc:docMk/>
          <pc:sldMk cId="45026630" sldId="378"/>
        </pc:sldMkLst>
      </pc:sldChg>
      <pc:sldChg chg="add del">
        <pc:chgData name="Vihansa S.A.S it21134180" userId="c1683f9f-850b-4a7c-8080-f1b972546ffa" providerId="ADAL" clId="{1571FFBA-1ED0-4604-AFA8-42D83F07E8FE}" dt="2024-05-05T11:43:59.991" v="984" actId="47"/>
        <pc:sldMkLst>
          <pc:docMk/>
          <pc:sldMk cId="3176130486" sldId="379"/>
        </pc:sldMkLst>
      </pc:sldChg>
      <pc:sldChg chg="add del">
        <pc:chgData name="Vihansa S.A.S it21134180" userId="c1683f9f-850b-4a7c-8080-f1b972546ffa" providerId="ADAL" clId="{1571FFBA-1ED0-4604-AFA8-42D83F07E8FE}" dt="2024-05-05T11:43:59.991" v="984" actId="47"/>
        <pc:sldMkLst>
          <pc:docMk/>
          <pc:sldMk cId="2159658943" sldId="380"/>
        </pc:sldMkLst>
      </pc:sldChg>
      <pc:sldChg chg="add del">
        <pc:chgData name="Vihansa S.A.S it21134180" userId="c1683f9f-850b-4a7c-8080-f1b972546ffa" providerId="ADAL" clId="{1571FFBA-1ED0-4604-AFA8-42D83F07E8FE}" dt="2024-05-05T11:43:59.991" v="984" actId="47"/>
        <pc:sldMkLst>
          <pc:docMk/>
          <pc:sldMk cId="3523171636" sldId="381"/>
        </pc:sldMkLst>
      </pc:sldChg>
      <pc:sldChg chg="add del">
        <pc:chgData name="Vihansa S.A.S it21134180" userId="c1683f9f-850b-4a7c-8080-f1b972546ffa" providerId="ADAL" clId="{1571FFBA-1ED0-4604-AFA8-42D83F07E8FE}" dt="2024-05-05T11:43:59.991" v="984" actId="47"/>
        <pc:sldMkLst>
          <pc:docMk/>
          <pc:sldMk cId="2298696138" sldId="382"/>
        </pc:sldMkLst>
      </pc:sldChg>
      <pc:sldChg chg="add del">
        <pc:chgData name="Vihansa S.A.S it21134180" userId="c1683f9f-850b-4a7c-8080-f1b972546ffa" providerId="ADAL" clId="{1571FFBA-1ED0-4604-AFA8-42D83F07E8FE}" dt="2024-05-05T11:43:59.991" v="984" actId="47"/>
        <pc:sldMkLst>
          <pc:docMk/>
          <pc:sldMk cId="3574852576" sldId="383"/>
        </pc:sldMkLst>
      </pc:sldChg>
      <pc:sldChg chg="add del">
        <pc:chgData name="Vihansa S.A.S it21134180" userId="c1683f9f-850b-4a7c-8080-f1b972546ffa" providerId="ADAL" clId="{1571FFBA-1ED0-4604-AFA8-42D83F07E8FE}" dt="2024-05-05T11:43:59.991" v="984" actId="47"/>
        <pc:sldMkLst>
          <pc:docMk/>
          <pc:sldMk cId="319811212" sldId="384"/>
        </pc:sldMkLst>
      </pc:sldChg>
      <pc:sldChg chg="add del">
        <pc:chgData name="Vihansa S.A.S it21134180" userId="c1683f9f-850b-4a7c-8080-f1b972546ffa" providerId="ADAL" clId="{1571FFBA-1ED0-4604-AFA8-42D83F07E8FE}" dt="2024-05-05T11:43:59.991" v="984" actId="47"/>
        <pc:sldMkLst>
          <pc:docMk/>
          <pc:sldMk cId="2114396265" sldId="385"/>
        </pc:sldMkLst>
      </pc:sldChg>
      <pc:sldChg chg="add del">
        <pc:chgData name="Vihansa S.A.S it21134180" userId="c1683f9f-850b-4a7c-8080-f1b972546ffa" providerId="ADAL" clId="{1571FFBA-1ED0-4604-AFA8-42D83F07E8FE}" dt="2024-05-05T11:43:59.991" v="984" actId="47"/>
        <pc:sldMkLst>
          <pc:docMk/>
          <pc:sldMk cId="490066993" sldId="386"/>
        </pc:sldMkLst>
      </pc:sldChg>
      <pc:sldChg chg="add del">
        <pc:chgData name="Vihansa S.A.S it21134180" userId="c1683f9f-850b-4a7c-8080-f1b972546ffa" providerId="ADAL" clId="{1571FFBA-1ED0-4604-AFA8-42D83F07E8FE}" dt="2024-05-05T11:42:53.127" v="983" actId="47"/>
        <pc:sldMkLst>
          <pc:docMk/>
          <pc:sldMk cId="114906250" sldId="387"/>
        </pc:sldMkLst>
      </pc:sldChg>
      <pc:sldChg chg="add del">
        <pc:chgData name="Vihansa S.A.S it21134180" userId="c1683f9f-850b-4a7c-8080-f1b972546ffa" providerId="ADAL" clId="{1571FFBA-1ED0-4604-AFA8-42D83F07E8FE}" dt="2024-05-05T11:42:53.127" v="983" actId="47"/>
        <pc:sldMkLst>
          <pc:docMk/>
          <pc:sldMk cId="3497509751" sldId="388"/>
        </pc:sldMkLst>
      </pc:sldChg>
      <pc:sldChg chg="add del">
        <pc:chgData name="Vihansa S.A.S it21134180" userId="c1683f9f-850b-4a7c-8080-f1b972546ffa" providerId="ADAL" clId="{1571FFBA-1ED0-4604-AFA8-42D83F07E8FE}" dt="2024-05-05T11:42:53.127" v="983" actId="47"/>
        <pc:sldMkLst>
          <pc:docMk/>
          <pc:sldMk cId="3143978414" sldId="389"/>
        </pc:sldMkLst>
      </pc:sldChg>
      <pc:sldChg chg="add del">
        <pc:chgData name="Vihansa S.A.S it21134180" userId="c1683f9f-850b-4a7c-8080-f1b972546ffa" providerId="ADAL" clId="{1571FFBA-1ED0-4604-AFA8-42D83F07E8FE}" dt="2024-05-05T11:42:53.127" v="983" actId="47"/>
        <pc:sldMkLst>
          <pc:docMk/>
          <pc:sldMk cId="1990414868" sldId="390"/>
        </pc:sldMkLst>
      </pc:sldChg>
      <pc:sldChg chg="add del">
        <pc:chgData name="Vihansa S.A.S it21134180" userId="c1683f9f-850b-4a7c-8080-f1b972546ffa" providerId="ADAL" clId="{1571FFBA-1ED0-4604-AFA8-42D83F07E8FE}" dt="2024-05-05T11:42:43.658" v="982" actId="47"/>
        <pc:sldMkLst>
          <pc:docMk/>
          <pc:sldMk cId="1104783684" sldId="391"/>
        </pc:sldMkLst>
      </pc:sldChg>
      <pc:sldChg chg="add del">
        <pc:chgData name="Vihansa S.A.S it21134180" userId="c1683f9f-850b-4a7c-8080-f1b972546ffa" providerId="ADAL" clId="{1571FFBA-1ED0-4604-AFA8-42D83F07E8FE}" dt="2024-05-05T11:42:43.658" v="982" actId="47"/>
        <pc:sldMkLst>
          <pc:docMk/>
          <pc:sldMk cId="2768310201" sldId="392"/>
        </pc:sldMkLst>
      </pc:sldChg>
      <pc:sldChg chg="add del">
        <pc:chgData name="Vihansa S.A.S it21134180" userId="c1683f9f-850b-4a7c-8080-f1b972546ffa" providerId="ADAL" clId="{1571FFBA-1ED0-4604-AFA8-42D83F07E8FE}" dt="2024-05-05T11:42:43.658" v="982" actId="47"/>
        <pc:sldMkLst>
          <pc:docMk/>
          <pc:sldMk cId="1257969747" sldId="393"/>
        </pc:sldMkLst>
      </pc:sldChg>
      <pc:sldChg chg="add del">
        <pc:chgData name="Vihansa S.A.S it21134180" userId="c1683f9f-850b-4a7c-8080-f1b972546ffa" providerId="ADAL" clId="{1571FFBA-1ED0-4604-AFA8-42D83F07E8FE}" dt="2024-05-05T11:42:43.658" v="982" actId="47"/>
        <pc:sldMkLst>
          <pc:docMk/>
          <pc:sldMk cId="3036629326" sldId="394"/>
        </pc:sldMkLst>
      </pc:sldChg>
      <pc:sldChg chg="add del">
        <pc:chgData name="Vihansa S.A.S it21134180" userId="c1683f9f-850b-4a7c-8080-f1b972546ffa" providerId="ADAL" clId="{1571FFBA-1ED0-4604-AFA8-42D83F07E8FE}" dt="2024-05-05T11:42:43.658" v="982" actId="47"/>
        <pc:sldMkLst>
          <pc:docMk/>
          <pc:sldMk cId="2310929390" sldId="395"/>
        </pc:sldMkLst>
      </pc:sldChg>
      <pc:sldChg chg="add del">
        <pc:chgData name="Vihansa S.A.S it21134180" userId="c1683f9f-850b-4a7c-8080-f1b972546ffa" providerId="ADAL" clId="{1571FFBA-1ED0-4604-AFA8-42D83F07E8FE}" dt="2024-05-05T11:42:43.658" v="982" actId="47"/>
        <pc:sldMkLst>
          <pc:docMk/>
          <pc:sldMk cId="2366382927" sldId="396"/>
        </pc:sldMkLst>
      </pc:sldChg>
      <pc:sldChg chg="add del">
        <pc:chgData name="Vihansa S.A.S it21134180" userId="c1683f9f-850b-4a7c-8080-f1b972546ffa" providerId="ADAL" clId="{1571FFBA-1ED0-4604-AFA8-42D83F07E8FE}" dt="2024-05-05T11:42:43.658" v="982" actId="47"/>
        <pc:sldMkLst>
          <pc:docMk/>
          <pc:sldMk cId="3942765704" sldId="397"/>
        </pc:sldMkLst>
      </pc:sldChg>
      <pc:sldChg chg="add del">
        <pc:chgData name="Vihansa S.A.S it21134180" userId="c1683f9f-850b-4a7c-8080-f1b972546ffa" providerId="ADAL" clId="{1571FFBA-1ED0-4604-AFA8-42D83F07E8FE}" dt="2024-05-05T11:42:28.862" v="981" actId="47"/>
        <pc:sldMkLst>
          <pc:docMk/>
          <pc:sldMk cId="1649011601" sldId="398"/>
        </pc:sldMkLst>
      </pc:sldChg>
      <pc:sldChg chg="add del">
        <pc:chgData name="Vihansa S.A.S it21134180" userId="c1683f9f-850b-4a7c-8080-f1b972546ffa" providerId="ADAL" clId="{1571FFBA-1ED0-4604-AFA8-42D83F07E8FE}" dt="2024-05-05T11:42:28.862" v="981" actId="47"/>
        <pc:sldMkLst>
          <pc:docMk/>
          <pc:sldMk cId="757062872" sldId="399"/>
        </pc:sldMkLst>
      </pc:sldChg>
      <pc:sldChg chg="add del">
        <pc:chgData name="Vihansa S.A.S it21134180" userId="c1683f9f-850b-4a7c-8080-f1b972546ffa" providerId="ADAL" clId="{1571FFBA-1ED0-4604-AFA8-42D83F07E8FE}" dt="2024-05-05T11:42:28.862" v="981" actId="47"/>
        <pc:sldMkLst>
          <pc:docMk/>
          <pc:sldMk cId="4257958174" sldId="400"/>
        </pc:sldMkLst>
      </pc:sldChg>
      <pc:sldChg chg="add del">
        <pc:chgData name="Vihansa S.A.S it21134180" userId="c1683f9f-850b-4a7c-8080-f1b972546ffa" providerId="ADAL" clId="{1571FFBA-1ED0-4604-AFA8-42D83F07E8FE}" dt="2024-05-05T11:42:28.862" v="981" actId="47"/>
        <pc:sldMkLst>
          <pc:docMk/>
          <pc:sldMk cId="2911511970" sldId="401"/>
        </pc:sldMkLst>
      </pc:sldChg>
      <pc:sldChg chg="add del">
        <pc:chgData name="Vihansa S.A.S it21134180" userId="c1683f9f-850b-4a7c-8080-f1b972546ffa" providerId="ADAL" clId="{1571FFBA-1ED0-4604-AFA8-42D83F07E8FE}" dt="2024-05-05T11:42:28.862" v="981" actId="47"/>
        <pc:sldMkLst>
          <pc:docMk/>
          <pc:sldMk cId="2519086784" sldId="402"/>
        </pc:sldMkLst>
      </pc:sldChg>
      <pc:sldChg chg="add del">
        <pc:chgData name="Vihansa S.A.S it21134180" userId="c1683f9f-850b-4a7c-8080-f1b972546ffa" providerId="ADAL" clId="{1571FFBA-1ED0-4604-AFA8-42D83F07E8FE}" dt="2024-05-05T11:42:28.862" v="981" actId="47"/>
        <pc:sldMkLst>
          <pc:docMk/>
          <pc:sldMk cId="102059380" sldId="403"/>
        </pc:sldMkLst>
      </pc:sldChg>
      <pc:sldChg chg="add del">
        <pc:chgData name="Vihansa S.A.S it21134180" userId="c1683f9f-850b-4a7c-8080-f1b972546ffa" providerId="ADAL" clId="{1571FFBA-1ED0-4604-AFA8-42D83F07E8FE}" dt="2024-05-05T11:39:23.671" v="974" actId="47"/>
        <pc:sldMkLst>
          <pc:docMk/>
          <pc:sldMk cId="1844302541" sldId="404"/>
        </pc:sldMkLst>
      </pc:sldChg>
      <pc:sldChg chg="add">
        <pc:chgData name="Vihansa S.A.S it21134180" userId="c1683f9f-850b-4a7c-8080-f1b972546ffa" providerId="ADAL" clId="{1571FFBA-1ED0-4604-AFA8-42D83F07E8FE}" dt="2024-05-05T10:02:21.484" v="72"/>
        <pc:sldMkLst>
          <pc:docMk/>
          <pc:sldMk cId="2511969847" sldId="404"/>
        </pc:sldMkLst>
      </pc:sldChg>
      <pc:sldChg chg="add del setBg">
        <pc:chgData name="Vihansa S.A.S it21134180" userId="c1683f9f-850b-4a7c-8080-f1b972546ffa" providerId="ADAL" clId="{1571FFBA-1ED0-4604-AFA8-42D83F07E8FE}" dt="2024-05-05T11:39:23.671" v="974" actId="47"/>
        <pc:sldMkLst>
          <pc:docMk/>
          <pc:sldMk cId="3448343927" sldId="405"/>
        </pc:sldMkLst>
      </pc:sldChg>
      <pc:sldChg chg="add setBg">
        <pc:chgData name="Vihansa S.A.S it21134180" userId="c1683f9f-850b-4a7c-8080-f1b972546ffa" providerId="ADAL" clId="{1571FFBA-1ED0-4604-AFA8-42D83F07E8FE}" dt="2024-05-05T10:02:21.484" v="72"/>
        <pc:sldMkLst>
          <pc:docMk/>
          <pc:sldMk cId="3927797761" sldId="405"/>
        </pc:sldMkLst>
      </pc:sldChg>
      <pc:sldChg chg="add del setBg">
        <pc:chgData name="Vihansa S.A.S it21134180" userId="c1683f9f-850b-4a7c-8080-f1b972546ffa" providerId="ADAL" clId="{1571FFBA-1ED0-4604-AFA8-42D83F07E8FE}" dt="2024-05-05T11:39:23.671" v="974" actId="47"/>
        <pc:sldMkLst>
          <pc:docMk/>
          <pc:sldMk cId="94071749" sldId="406"/>
        </pc:sldMkLst>
      </pc:sldChg>
      <pc:sldChg chg="add setBg">
        <pc:chgData name="Vihansa S.A.S it21134180" userId="c1683f9f-850b-4a7c-8080-f1b972546ffa" providerId="ADAL" clId="{1571FFBA-1ED0-4604-AFA8-42D83F07E8FE}" dt="2024-05-05T10:02:21.484" v="72"/>
        <pc:sldMkLst>
          <pc:docMk/>
          <pc:sldMk cId="404493276" sldId="406"/>
        </pc:sldMkLst>
      </pc:sldChg>
      <pc:sldChg chg="add del setBg">
        <pc:chgData name="Vihansa S.A.S it21134180" userId="c1683f9f-850b-4a7c-8080-f1b972546ffa" providerId="ADAL" clId="{1571FFBA-1ED0-4604-AFA8-42D83F07E8FE}" dt="2024-05-05T11:39:23.671" v="974" actId="47"/>
        <pc:sldMkLst>
          <pc:docMk/>
          <pc:sldMk cId="1579360145" sldId="407"/>
        </pc:sldMkLst>
      </pc:sldChg>
      <pc:sldChg chg="add setBg">
        <pc:chgData name="Vihansa S.A.S it21134180" userId="c1683f9f-850b-4a7c-8080-f1b972546ffa" providerId="ADAL" clId="{1571FFBA-1ED0-4604-AFA8-42D83F07E8FE}" dt="2024-05-05T10:02:21.484" v="72"/>
        <pc:sldMkLst>
          <pc:docMk/>
          <pc:sldMk cId="2388341907" sldId="407"/>
        </pc:sldMkLst>
      </pc:sldChg>
      <pc:sldChg chg="add del setBg">
        <pc:chgData name="Vihansa S.A.S it21134180" userId="c1683f9f-850b-4a7c-8080-f1b972546ffa" providerId="ADAL" clId="{1571FFBA-1ED0-4604-AFA8-42D83F07E8FE}" dt="2024-05-05T11:39:23.671" v="974" actId="47"/>
        <pc:sldMkLst>
          <pc:docMk/>
          <pc:sldMk cId="3503673566" sldId="408"/>
        </pc:sldMkLst>
      </pc:sldChg>
      <pc:sldChg chg="add setBg">
        <pc:chgData name="Vihansa S.A.S it21134180" userId="c1683f9f-850b-4a7c-8080-f1b972546ffa" providerId="ADAL" clId="{1571FFBA-1ED0-4604-AFA8-42D83F07E8FE}" dt="2024-05-05T10:02:21.484" v="72"/>
        <pc:sldMkLst>
          <pc:docMk/>
          <pc:sldMk cId="3789128980" sldId="408"/>
        </pc:sldMkLst>
      </pc:sldChg>
      <pc:sldChg chg="add setBg">
        <pc:chgData name="Vihansa S.A.S it21134180" userId="c1683f9f-850b-4a7c-8080-f1b972546ffa" providerId="ADAL" clId="{1571FFBA-1ED0-4604-AFA8-42D83F07E8FE}" dt="2024-05-05T10:02:21.484" v="72"/>
        <pc:sldMkLst>
          <pc:docMk/>
          <pc:sldMk cId="3507698218" sldId="409"/>
        </pc:sldMkLst>
      </pc:sldChg>
      <pc:sldChg chg="add del setBg">
        <pc:chgData name="Vihansa S.A.S it21134180" userId="c1683f9f-850b-4a7c-8080-f1b972546ffa" providerId="ADAL" clId="{1571FFBA-1ED0-4604-AFA8-42D83F07E8FE}" dt="2024-05-05T11:39:23.671" v="974" actId="47"/>
        <pc:sldMkLst>
          <pc:docMk/>
          <pc:sldMk cId="3990415194" sldId="409"/>
        </pc:sldMkLst>
      </pc:sldChg>
      <pc:sldChg chg="add del setBg">
        <pc:chgData name="Vihansa S.A.S it21134180" userId="c1683f9f-850b-4a7c-8080-f1b972546ffa" providerId="ADAL" clId="{1571FFBA-1ED0-4604-AFA8-42D83F07E8FE}" dt="2024-05-05T11:39:23.671" v="974" actId="47"/>
        <pc:sldMkLst>
          <pc:docMk/>
          <pc:sldMk cId="1717699866" sldId="410"/>
        </pc:sldMkLst>
      </pc:sldChg>
      <pc:sldChg chg="add setBg">
        <pc:chgData name="Vihansa S.A.S it21134180" userId="c1683f9f-850b-4a7c-8080-f1b972546ffa" providerId="ADAL" clId="{1571FFBA-1ED0-4604-AFA8-42D83F07E8FE}" dt="2024-05-05T10:02:21.484" v="72"/>
        <pc:sldMkLst>
          <pc:docMk/>
          <pc:sldMk cId="2030957847" sldId="410"/>
        </pc:sldMkLst>
      </pc:sldChg>
      <pc:sldChg chg="add del setBg">
        <pc:chgData name="Vihansa S.A.S it21134180" userId="c1683f9f-850b-4a7c-8080-f1b972546ffa" providerId="ADAL" clId="{1571FFBA-1ED0-4604-AFA8-42D83F07E8FE}" dt="2024-05-05T11:39:12.425" v="973" actId="47"/>
        <pc:sldMkLst>
          <pc:docMk/>
          <pc:sldMk cId="1324987140" sldId="411"/>
        </pc:sldMkLst>
      </pc:sldChg>
      <pc:sldChg chg="add setBg">
        <pc:chgData name="Vihansa S.A.S it21134180" userId="c1683f9f-850b-4a7c-8080-f1b972546ffa" providerId="ADAL" clId="{1571FFBA-1ED0-4604-AFA8-42D83F07E8FE}" dt="2024-05-05T10:02:21.484" v="72"/>
        <pc:sldMkLst>
          <pc:docMk/>
          <pc:sldMk cId="1515525774" sldId="411"/>
        </pc:sldMkLst>
      </pc:sldChg>
      <pc:sldChg chg="add del setBg">
        <pc:chgData name="Vihansa S.A.S it21134180" userId="c1683f9f-850b-4a7c-8080-f1b972546ffa" providerId="ADAL" clId="{1571FFBA-1ED0-4604-AFA8-42D83F07E8FE}" dt="2024-05-05T11:39:12.425" v="973" actId="47"/>
        <pc:sldMkLst>
          <pc:docMk/>
          <pc:sldMk cId="321047211" sldId="412"/>
        </pc:sldMkLst>
      </pc:sldChg>
      <pc:sldChg chg="add setBg">
        <pc:chgData name="Vihansa S.A.S it21134180" userId="c1683f9f-850b-4a7c-8080-f1b972546ffa" providerId="ADAL" clId="{1571FFBA-1ED0-4604-AFA8-42D83F07E8FE}" dt="2024-05-05T10:02:21.484" v="72"/>
        <pc:sldMkLst>
          <pc:docMk/>
          <pc:sldMk cId="3025411793" sldId="412"/>
        </pc:sldMkLst>
      </pc:sldChg>
      <pc:sldChg chg="add del setBg">
        <pc:chgData name="Vihansa S.A.S it21134180" userId="c1683f9f-850b-4a7c-8080-f1b972546ffa" providerId="ADAL" clId="{1571FFBA-1ED0-4604-AFA8-42D83F07E8FE}" dt="2024-05-05T11:39:12.425" v="973" actId="47"/>
        <pc:sldMkLst>
          <pc:docMk/>
          <pc:sldMk cId="2141156881" sldId="413"/>
        </pc:sldMkLst>
      </pc:sldChg>
      <pc:sldChg chg="add setBg">
        <pc:chgData name="Vihansa S.A.S it21134180" userId="c1683f9f-850b-4a7c-8080-f1b972546ffa" providerId="ADAL" clId="{1571FFBA-1ED0-4604-AFA8-42D83F07E8FE}" dt="2024-05-05T10:02:21.484" v="72"/>
        <pc:sldMkLst>
          <pc:docMk/>
          <pc:sldMk cId="4028347801" sldId="413"/>
        </pc:sldMkLst>
      </pc:sldChg>
      <pc:sldChg chg="addSp delSp modSp mod">
        <pc:chgData name="Vihansa S.A.S it21134180" userId="c1683f9f-850b-4a7c-8080-f1b972546ffa" providerId="ADAL" clId="{1571FFBA-1ED0-4604-AFA8-42D83F07E8FE}" dt="2024-05-05T13:06:05.476" v="4083" actId="1076"/>
        <pc:sldMkLst>
          <pc:docMk/>
          <pc:sldMk cId="2511969847" sldId="414"/>
        </pc:sldMkLst>
        <pc:spChg chg="mod">
          <ac:chgData name="Vihansa S.A.S it21134180" userId="c1683f9f-850b-4a7c-8080-f1b972546ffa" providerId="ADAL" clId="{1571FFBA-1ED0-4604-AFA8-42D83F07E8FE}" dt="2024-05-05T13:06:05.476" v="4083" actId="1076"/>
          <ac:spMkLst>
            <pc:docMk/>
            <pc:sldMk cId="2511969847" sldId="414"/>
            <ac:spMk id="14" creationId="{00000000-0000-0000-0000-000000000000}"/>
          </ac:spMkLst>
        </pc:spChg>
        <pc:spChg chg="mod">
          <ac:chgData name="Vihansa S.A.S it21134180" userId="c1683f9f-850b-4a7c-8080-f1b972546ffa" providerId="ADAL" clId="{1571FFBA-1ED0-4604-AFA8-42D83F07E8FE}" dt="2024-05-05T13:05:45.932" v="4081" actId="1076"/>
          <ac:spMkLst>
            <pc:docMk/>
            <pc:sldMk cId="2511969847" sldId="414"/>
            <ac:spMk id="23" creationId="{00000000-0000-0000-0000-000000000000}"/>
          </ac:spMkLst>
        </pc:spChg>
        <pc:spChg chg="mod">
          <ac:chgData name="Vihansa S.A.S it21134180" userId="c1683f9f-850b-4a7c-8080-f1b972546ffa" providerId="ADAL" clId="{1571FFBA-1ED0-4604-AFA8-42D83F07E8FE}" dt="2024-05-05T12:56:02.819" v="4052" actId="1076"/>
          <ac:spMkLst>
            <pc:docMk/>
            <pc:sldMk cId="2511969847" sldId="414"/>
            <ac:spMk id="38" creationId="{00000000-0000-0000-0000-000000000000}"/>
          </ac:spMkLst>
        </pc:spChg>
        <pc:spChg chg="add del">
          <ac:chgData name="Vihansa S.A.S it21134180" userId="c1683f9f-850b-4a7c-8080-f1b972546ffa" providerId="ADAL" clId="{1571FFBA-1ED0-4604-AFA8-42D83F07E8FE}" dt="2024-05-05T12:54:43.675" v="4038" actId="22"/>
          <ac:spMkLst>
            <pc:docMk/>
            <pc:sldMk cId="2511969847" sldId="414"/>
            <ac:spMk id="40" creationId="{5EF0227A-CC2F-3B77-F8C4-AF4B217499A1}"/>
          </ac:spMkLst>
        </pc:spChg>
        <pc:spChg chg="add mod">
          <ac:chgData name="Vihansa S.A.S it21134180" userId="c1683f9f-850b-4a7c-8080-f1b972546ffa" providerId="ADAL" clId="{1571FFBA-1ED0-4604-AFA8-42D83F07E8FE}" dt="2024-05-05T12:56:33.063" v="4054" actId="1076"/>
          <ac:spMkLst>
            <pc:docMk/>
            <pc:sldMk cId="2511969847" sldId="414"/>
            <ac:spMk id="45" creationId="{862DF837-E705-A033-2AD5-C7070414F2BA}"/>
          </ac:spMkLst>
        </pc:spChg>
        <pc:picChg chg="add mod">
          <ac:chgData name="Vihansa S.A.S it21134180" userId="c1683f9f-850b-4a7c-8080-f1b972546ffa" providerId="ADAL" clId="{1571FFBA-1ED0-4604-AFA8-42D83F07E8FE}" dt="2024-05-05T12:55:09.893" v="4040" actId="1076"/>
          <ac:picMkLst>
            <pc:docMk/>
            <pc:sldMk cId="2511969847" sldId="414"/>
            <ac:picMk id="42" creationId="{A8676805-4E4C-8A34-2179-7F37F39E06EB}"/>
          </ac:picMkLst>
        </pc:picChg>
        <pc:picChg chg="add del">
          <ac:chgData name="Vihansa S.A.S it21134180" userId="c1683f9f-850b-4a7c-8080-f1b972546ffa" providerId="ADAL" clId="{1571FFBA-1ED0-4604-AFA8-42D83F07E8FE}" dt="2024-05-05T12:55:36.020" v="4042" actId="22"/>
          <ac:picMkLst>
            <pc:docMk/>
            <pc:sldMk cId="2511969847" sldId="414"/>
            <ac:picMk id="44" creationId="{DF62E359-33DC-5C5B-4992-58F729C61AF2}"/>
          </ac:picMkLst>
        </pc:picChg>
      </pc:sldChg>
      <pc:sldChg chg="addSp delSp modSp mod modNotesTx">
        <pc:chgData name="Vihansa S.A.S it21134180" userId="c1683f9f-850b-4a7c-8080-f1b972546ffa" providerId="ADAL" clId="{1571FFBA-1ED0-4604-AFA8-42D83F07E8FE}" dt="2024-05-06T07:03:09.638" v="5614" actId="1076"/>
        <pc:sldMkLst>
          <pc:docMk/>
          <pc:sldMk cId="3927797761" sldId="415"/>
        </pc:sldMkLst>
        <pc:spChg chg="del mod">
          <ac:chgData name="Vihansa S.A.S it21134180" userId="c1683f9f-850b-4a7c-8080-f1b972546ffa" providerId="ADAL" clId="{1571FFBA-1ED0-4604-AFA8-42D83F07E8FE}" dt="2024-05-06T05:54:01.071" v="4555" actId="478"/>
          <ac:spMkLst>
            <pc:docMk/>
            <pc:sldMk cId="3927797761" sldId="415"/>
            <ac:spMk id="29" creationId="{00000000-0000-0000-0000-000000000000}"/>
          </ac:spMkLst>
        </pc:spChg>
        <pc:spChg chg="mod">
          <ac:chgData name="Vihansa S.A.S it21134180" userId="c1683f9f-850b-4a7c-8080-f1b972546ffa" providerId="ADAL" clId="{1571FFBA-1ED0-4604-AFA8-42D83F07E8FE}" dt="2024-05-06T05:53:16.145" v="4547" actId="14100"/>
          <ac:spMkLst>
            <pc:docMk/>
            <pc:sldMk cId="3927797761" sldId="415"/>
            <ac:spMk id="30" creationId="{00000000-0000-0000-0000-000000000000}"/>
          </ac:spMkLst>
        </pc:spChg>
        <pc:spChg chg="add del">
          <ac:chgData name="Vihansa S.A.S it21134180" userId="c1683f9f-850b-4a7c-8080-f1b972546ffa" providerId="ADAL" clId="{1571FFBA-1ED0-4604-AFA8-42D83F07E8FE}" dt="2024-05-06T05:53:28.208" v="4550" actId="22"/>
          <ac:spMkLst>
            <pc:docMk/>
            <pc:sldMk cId="3927797761" sldId="415"/>
            <ac:spMk id="32" creationId="{25F63971-EF35-8FE1-081D-56A4F8B465DE}"/>
          </ac:spMkLst>
        </pc:spChg>
        <pc:spChg chg="add mod">
          <ac:chgData name="Vihansa S.A.S it21134180" userId="c1683f9f-850b-4a7c-8080-f1b972546ffa" providerId="ADAL" clId="{1571FFBA-1ED0-4604-AFA8-42D83F07E8FE}" dt="2024-05-06T07:03:09.638" v="5614" actId="1076"/>
          <ac:spMkLst>
            <pc:docMk/>
            <pc:sldMk cId="3927797761" sldId="415"/>
            <ac:spMk id="33" creationId="{03C63C1A-793F-57A9-676E-A566ADA50D4E}"/>
          </ac:spMkLst>
        </pc:spChg>
        <pc:picChg chg="add mod">
          <ac:chgData name="Vihansa S.A.S it21134180" userId="c1683f9f-850b-4a7c-8080-f1b972546ffa" providerId="ADAL" clId="{1571FFBA-1ED0-4604-AFA8-42D83F07E8FE}" dt="2024-05-06T05:54:07.362" v="4556" actId="1076"/>
          <ac:picMkLst>
            <pc:docMk/>
            <pc:sldMk cId="3927797761" sldId="415"/>
            <ac:picMk id="1026" creationId="{FDCEA529-1610-576A-9465-46BF5111FD27}"/>
          </ac:picMkLst>
        </pc:picChg>
      </pc:sldChg>
      <pc:sldChg chg="addSp delSp modSp mod ord modNotesTx">
        <pc:chgData name="Vihansa S.A.S it21134180" userId="c1683f9f-850b-4a7c-8080-f1b972546ffa" providerId="ADAL" clId="{1571FFBA-1ED0-4604-AFA8-42D83F07E8FE}" dt="2024-05-06T06:42:56.127" v="5594" actId="20577"/>
        <pc:sldMkLst>
          <pc:docMk/>
          <pc:sldMk cId="404493276" sldId="416"/>
        </pc:sldMkLst>
        <pc:spChg chg="mod">
          <ac:chgData name="Vihansa S.A.S it21134180" userId="c1683f9f-850b-4a7c-8080-f1b972546ffa" providerId="ADAL" clId="{1571FFBA-1ED0-4604-AFA8-42D83F07E8FE}" dt="2024-05-05T13:14:06.290" v="4112" actId="1076"/>
          <ac:spMkLst>
            <pc:docMk/>
            <pc:sldMk cId="404493276" sldId="416"/>
            <ac:spMk id="2" creationId="{00000000-0000-0000-0000-000000000000}"/>
          </ac:spMkLst>
        </pc:spChg>
        <pc:spChg chg="mod">
          <ac:chgData name="Vihansa S.A.S it21134180" userId="c1683f9f-850b-4a7c-8080-f1b972546ffa" providerId="ADAL" clId="{1571FFBA-1ED0-4604-AFA8-42D83F07E8FE}" dt="2024-05-05T13:13:58.559" v="4110" actId="1076"/>
          <ac:spMkLst>
            <pc:docMk/>
            <pc:sldMk cId="404493276" sldId="416"/>
            <ac:spMk id="35" creationId="{00000000-0000-0000-0000-000000000000}"/>
          </ac:spMkLst>
        </pc:spChg>
        <pc:spChg chg="del mod">
          <ac:chgData name="Vihansa S.A.S it21134180" userId="c1683f9f-850b-4a7c-8080-f1b972546ffa" providerId="ADAL" clId="{1571FFBA-1ED0-4604-AFA8-42D83F07E8FE}" dt="2024-05-06T06:36:37.737" v="5270" actId="478"/>
          <ac:spMkLst>
            <pc:docMk/>
            <pc:sldMk cId="404493276" sldId="416"/>
            <ac:spMk id="36" creationId="{00000000-0000-0000-0000-000000000000}"/>
          </ac:spMkLst>
        </pc:spChg>
        <pc:spChg chg="mod">
          <ac:chgData name="Vihansa S.A.S it21134180" userId="c1683f9f-850b-4a7c-8080-f1b972546ffa" providerId="ADAL" clId="{1571FFBA-1ED0-4604-AFA8-42D83F07E8FE}" dt="2024-05-05T13:14:53.379" v="4117" actId="1076"/>
          <ac:spMkLst>
            <pc:docMk/>
            <pc:sldMk cId="404493276" sldId="416"/>
            <ac:spMk id="37" creationId="{00000000-0000-0000-0000-000000000000}"/>
          </ac:spMkLst>
        </pc:spChg>
        <pc:spChg chg="mod">
          <ac:chgData name="Vihansa S.A.S it21134180" userId="c1683f9f-850b-4a7c-8080-f1b972546ffa" providerId="ADAL" clId="{1571FFBA-1ED0-4604-AFA8-42D83F07E8FE}" dt="2024-05-05T13:14:29.653" v="4115" actId="688"/>
          <ac:spMkLst>
            <pc:docMk/>
            <pc:sldMk cId="404493276" sldId="416"/>
            <ac:spMk id="38" creationId="{00000000-0000-0000-0000-000000000000}"/>
          </ac:spMkLst>
        </pc:spChg>
        <pc:spChg chg="mod">
          <ac:chgData name="Vihansa S.A.S it21134180" userId="c1683f9f-850b-4a7c-8080-f1b972546ffa" providerId="ADAL" clId="{1571FFBA-1ED0-4604-AFA8-42D83F07E8FE}" dt="2024-05-06T06:36:07.582" v="5267"/>
          <ac:spMkLst>
            <pc:docMk/>
            <pc:sldMk cId="404493276" sldId="416"/>
            <ac:spMk id="39" creationId="{00000000-0000-0000-0000-000000000000}"/>
          </ac:spMkLst>
        </pc:spChg>
        <pc:spChg chg="del">
          <ac:chgData name="Vihansa S.A.S it21134180" userId="c1683f9f-850b-4a7c-8080-f1b972546ffa" providerId="ADAL" clId="{1571FFBA-1ED0-4604-AFA8-42D83F07E8FE}" dt="2024-05-06T06:10:11.700" v="4695" actId="478"/>
          <ac:spMkLst>
            <pc:docMk/>
            <pc:sldMk cId="404493276" sldId="416"/>
            <ac:spMk id="44" creationId="{00000000-0000-0000-0000-000000000000}"/>
          </ac:spMkLst>
        </pc:spChg>
        <pc:spChg chg="mod">
          <ac:chgData name="Vihansa S.A.S it21134180" userId="c1683f9f-850b-4a7c-8080-f1b972546ffa" providerId="ADAL" clId="{1571FFBA-1ED0-4604-AFA8-42D83F07E8FE}" dt="2024-05-06T06:35:54.287" v="5266" actId="1076"/>
          <ac:spMkLst>
            <pc:docMk/>
            <pc:sldMk cId="404493276" sldId="416"/>
            <ac:spMk id="45" creationId="{00000000-0000-0000-0000-000000000000}"/>
          </ac:spMkLst>
        </pc:spChg>
        <pc:spChg chg="mod">
          <ac:chgData name="Vihansa S.A.S it21134180" userId="c1683f9f-850b-4a7c-8080-f1b972546ffa" providerId="ADAL" clId="{1571FFBA-1ED0-4604-AFA8-42D83F07E8FE}" dt="2024-05-06T06:35:54.287" v="5266" actId="1076"/>
          <ac:spMkLst>
            <pc:docMk/>
            <pc:sldMk cId="404493276" sldId="416"/>
            <ac:spMk id="46" creationId="{00000000-0000-0000-0000-000000000000}"/>
          </ac:spMkLst>
        </pc:spChg>
        <pc:spChg chg="mod">
          <ac:chgData name="Vihansa S.A.S it21134180" userId="c1683f9f-850b-4a7c-8080-f1b972546ffa" providerId="ADAL" clId="{1571FFBA-1ED0-4604-AFA8-42D83F07E8FE}" dt="2024-05-06T06:35:54.287" v="5266" actId="1076"/>
          <ac:spMkLst>
            <pc:docMk/>
            <pc:sldMk cId="404493276" sldId="416"/>
            <ac:spMk id="47" creationId="{00000000-0000-0000-0000-000000000000}"/>
          </ac:spMkLst>
        </pc:spChg>
        <pc:spChg chg="add mod">
          <ac:chgData name="Vihansa S.A.S it21134180" userId="c1683f9f-850b-4a7c-8080-f1b972546ffa" providerId="ADAL" clId="{1571FFBA-1ED0-4604-AFA8-42D83F07E8FE}" dt="2024-05-06T06:35:54.287" v="5266" actId="1076"/>
          <ac:spMkLst>
            <pc:docMk/>
            <pc:sldMk cId="404493276" sldId="416"/>
            <ac:spMk id="48" creationId="{0C07F2BA-82DE-CB06-D0FD-64ED08BFB705}"/>
          </ac:spMkLst>
        </pc:spChg>
        <pc:spChg chg="add mod">
          <ac:chgData name="Vihansa S.A.S it21134180" userId="c1683f9f-850b-4a7c-8080-f1b972546ffa" providerId="ADAL" clId="{1571FFBA-1ED0-4604-AFA8-42D83F07E8FE}" dt="2024-05-06T06:35:54.287" v="5266" actId="1076"/>
          <ac:spMkLst>
            <pc:docMk/>
            <pc:sldMk cId="404493276" sldId="416"/>
            <ac:spMk id="49" creationId="{6FCB6405-7B91-1838-FA63-5D52E85F0374}"/>
          </ac:spMkLst>
        </pc:spChg>
        <pc:spChg chg="mod">
          <ac:chgData name="Vihansa S.A.S it21134180" userId="c1683f9f-850b-4a7c-8080-f1b972546ffa" providerId="ADAL" clId="{1571FFBA-1ED0-4604-AFA8-42D83F07E8FE}" dt="2024-05-06T06:10:15.617" v="4696"/>
          <ac:spMkLst>
            <pc:docMk/>
            <pc:sldMk cId="404493276" sldId="416"/>
            <ac:spMk id="51" creationId="{0B8D64A4-81E9-F4CB-7E93-5C5423F685D0}"/>
          </ac:spMkLst>
        </pc:spChg>
        <pc:spChg chg="add mod">
          <ac:chgData name="Vihansa S.A.S it21134180" userId="c1683f9f-850b-4a7c-8080-f1b972546ffa" providerId="ADAL" clId="{1571FFBA-1ED0-4604-AFA8-42D83F07E8FE}" dt="2024-05-06T06:11:07.692" v="4704" actId="20577"/>
          <ac:spMkLst>
            <pc:docMk/>
            <pc:sldMk cId="404493276" sldId="416"/>
            <ac:spMk id="52" creationId="{4B6FB85F-7EC8-B457-E861-DCA4B273AF25}"/>
          </ac:spMkLst>
        </pc:spChg>
        <pc:spChg chg="mod">
          <ac:chgData name="Vihansa S.A.S it21134180" userId="c1683f9f-850b-4a7c-8080-f1b972546ffa" providerId="ADAL" clId="{1571FFBA-1ED0-4604-AFA8-42D83F07E8FE}" dt="2024-05-06T06:11:13.458" v="4706" actId="20577"/>
          <ac:spMkLst>
            <pc:docMk/>
            <pc:sldMk cId="404493276" sldId="416"/>
            <ac:spMk id="56" creationId="{BA3325C8-4719-B969-1303-254131318434}"/>
          </ac:spMkLst>
        </pc:spChg>
        <pc:spChg chg="mod">
          <ac:chgData name="Vihansa S.A.S it21134180" userId="c1683f9f-850b-4a7c-8080-f1b972546ffa" providerId="ADAL" clId="{1571FFBA-1ED0-4604-AFA8-42D83F07E8FE}" dt="2024-05-06T06:10:36.724" v="4699"/>
          <ac:spMkLst>
            <pc:docMk/>
            <pc:sldMk cId="404493276" sldId="416"/>
            <ac:spMk id="57" creationId="{A0E14B92-5AC6-C9A7-2647-DEBAE818E4B0}"/>
          </ac:spMkLst>
        </pc:spChg>
        <pc:spChg chg="mod">
          <ac:chgData name="Vihansa S.A.S it21134180" userId="c1683f9f-850b-4a7c-8080-f1b972546ffa" providerId="ADAL" clId="{1571FFBA-1ED0-4604-AFA8-42D83F07E8FE}" dt="2024-05-06T06:11:17.073" v="4708" actId="20577"/>
          <ac:spMkLst>
            <pc:docMk/>
            <pc:sldMk cId="404493276" sldId="416"/>
            <ac:spMk id="60" creationId="{2863696A-66A8-4668-F328-C4CF078EFCF8}"/>
          </ac:spMkLst>
        </pc:spChg>
        <pc:spChg chg="mod">
          <ac:chgData name="Vihansa S.A.S it21134180" userId="c1683f9f-850b-4a7c-8080-f1b972546ffa" providerId="ADAL" clId="{1571FFBA-1ED0-4604-AFA8-42D83F07E8FE}" dt="2024-05-06T06:10:51.970" v="4701"/>
          <ac:spMkLst>
            <pc:docMk/>
            <pc:sldMk cId="404493276" sldId="416"/>
            <ac:spMk id="61" creationId="{B5976437-1EE3-C235-C5DF-60C13B510CA7}"/>
          </ac:spMkLst>
        </pc:spChg>
        <pc:spChg chg="add mod">
          <ac:chgData name="Vihansa S.A.S it21134180" userId="c1683f9f-850b-4a7c-8080-f1b972546ffa" providerId="ADAL" clId="{1571FFBA-1ED0-4604-AFA8-42D83F07E8FE}" dt="2024-05-06T06:36:45.968" v="5271" actId="1076"/>
          <ac:spMkLst>
            <pc:docMk/>
            <pc:sldMk cId="404493276" sldId="416"/>
            <ac:spMk id="62" creationId="{108D914C-FF4D-E70E-3D68-AAC4B1DF5391}"/>
          </ac:spMkLst>
        </pc:spChg>
        <pc:grpChg chg="mod">
          <ac:chgData name="Vihansa S.A.S it21134180" userId="c1683f9f-850b-4a7c-8080-f1b972546ffa" providerId="ADAL" clId="{1571FFBA-1ED0-4604-AFA8-42D83F07E8FE}" dt="2024-05-06T06:09:44.679" v="4692" actId="1076"/>
          <ac:grpSpMkLst>
            <pc:docMk/>
            <pc:sldMk cId="404493276" sldId="416"/>
            <ac:grpSpMk id="33" creationId="{00000000-0000-0000-0000-000000000000}"/>
          </ac:grpSpMkLst>
        </pc:grpChg>
        <pc:grpChg chg="del mod">
          <ac:chgData name="Vihansa S.A.S it21134180" userId="c1683f9f-850b-4a7c-8080-f1b972546ffa" providerId="ADAL" clId="{1571FFBA-1ED0-4604-AFA8-42D83F07E8FE}" dt="2024-05-06T06:10:11.700" v="4695" actId="478"/>
          <ac:grpSpMkLst>
            <pc:docMk/>
            <pc:sldMk cId="404493276" sldId="416"/>
            <ac:grpSpMk id="40" creationId="{00000000-0000-0000-0000-000000000000}"/>
          </ac:grpSpMkLst>
        </pc:grpChg>
        <pc:grpChg chg="mod">
          <ac:chgData name="Vihansa S.A.S it21134180" userId="c1683f9f-850b-4a7c-8080-f1b972546ffa" providerId="ADAL" clId="{1571FFBA-1ED0-4604-AFA8-42D83F07E8FE}" dt="2024-05-06T06:35:54.287" v="5266" actId="1076"/>
          <ac:grpSpMkLst>
            <pc:docMk/>
            <pc:sldMk cId="404493276" sldId="416"/>
            <ac:grpSpMk id="42" creationId="{00000000-0000-0000-0000-000000000000}"/>
          </ac:grpSpMkLst>
        </pc:grpChg>
        <pc:grpChg chg="add mod">
          <ac:chgData name="Vihansa S.A.S it21134180" userId="c1683f9f-850b-4a7c-8080-f1b972546ffa" providerId="ADAL" clId="{1571FFBA-1ED0-4604-AFA8-42D83F07E8FE}" dt="2024-05-06T06:10:34.474" v="4698" actId="164"/>
          <ac:grpSpMkLst>
            <pc:docMk/>
            <pc:sldMk cId="404493276" sldId="416"/>
            <ac:grpSpMk id="50" creationId="{F262F168-11D6-47CD-9117-191CB84019B9}"/>
          </ac:grpSpMkLst>
        </pc:grpChg>
        <pc:grpChg chg="add mod">
          <ac:chgData name="Vihansa S.A.S it21134180" userId="c1683f9f-850b-4a7c-8080-f1b972546ffa" providerId="ADAL" clId="{1571FFBA-1ED0-4604-AFA8-42D83F07E8FE}" dt="2024-05-06T06:35:54.287" v="5266" actId="1076"/>
          <ac:grpSpMkLst>
            <pc:docMk/>
            <pc:sldMk cId="404493276" sldId="416"/>
            <ac:grpSpMk id="53" creationId="{87554985-39E7-48FE-0D96-0766A8B7F175}"/>
          </ac:grpSpMkLst>
        </pc:grpChg>
        <pc:grpChg chg="add mod">
          <ac:chgData name="Vihansa S.A.S it21134180" userId="c1683f9f-850b-4a7c-8080-f1b972546ffa" providerId="ADAL" clId="{1571FFBA-1ED0-4604-AFA8-42D83F07E8FE}" dt="2024-05-06T06:35:54.287" v="5266" actId="1076"/>
          <ac:grpSpMkLst>
            <pc:docMk/>
            <pc:sldMk cId="404493276" sldId="416"/>
            <ac:grpSpMk id="54" creationId="{C823F596-DC8A-E7E6-B24D-8D44DFD5AD28}"/>
          </ac:grpSpMkLst>
        </pc:grpChg>
        <pc:grpChg chg="mod">
          <ac:chgData name="Vihansa S.A.S it21134180" userId="c1683f9f-850b-4a7c-8080-f1b972546ffa" providerId="ADAL" clId="{1571FFBA-1ED0-4604-AFA8-42D83F07E8FE}" dt="2024-05-06T06:10:36.724" v="4699"/>
          <ac:grpSpMkLst>
            <pc:docMk/>
            <pc:sldMk cId="404493276" sldId="416"/>
            <ac:grpSpMk id="55" creationId="{0EC36CF9-28DC-8528-6E8B-64F93385E89E}"/>
          </ac:grpSpMkLst>
        </pc:grpChg>
        <pc:grpChg chg="add mod">
          <ac:chgData name="Vihansa S.A.S it21134180" userId="c1683f9f-850b-4a7c-8080-f1b972546ffa" providerId="ADAL" clId="{1571FFBA-1ED0-4604-AFA8-42D83F07E8FE}" dt="2024-05-06T06:35:54.287" v="5266" actId="1076"/>
          <ac:grpSpMkLst>
            <pc:docMk/>
            <pc:sldMk cId="404493276" sldId="416"/>
            <ac:grpSpMk id="58" creationId="{59279DA3-6F95-C502-2F35-69FF1B1D14DE}"/>
          </ac:grpSpMkLst>
        </pc:grpChg>
        <pc:grpChg chg="mod">
          <ac:chgData name="Vihansa S.A.S it21134180" userId="c1683f9f-850b-4a7c-8080-f1b972546ffa" providerId="ADAL" clId="{1571FFBA-1ED0-4604-AFA8-42D83F07E8FE}" dt="2024-05-06T06:10:51.970" v="4701"/>
          <ac:grpSpMkLst>
            <pc:docMk/>
            <pc:sldMk cId="404493276" sldId="416"/>
            <ac:grpSpMk id="59" creationId="{704533FD-6ABA-C4C8-F6D1-6497E9981E60}"/>
          </ac:grpSpMkLst>
        </pc:grpChg>
      </pc:sldChg>
      <pc:sldChg chg="addSp delSp modSp mod modNotesTx">
        <pc:chgData name="Vihansa S.A.S it21134180" userId="c1683f9f-850b-4a7c-8080-f1b972546ffa" providerId="ADAL" clId="{1571FFBA-1ED0-4604-AFA8-42D83F07E8FE}" dt="2024-05-06T06:44:43.127" v="5602" actId="688"/>
        <pc:sldMkLst>
          <pc:docMk/>
          <pc:sldMk cId="2388341907" sldId="417"/>
        </pc:sldMkLst>
        <pc:spChg chg="mod">
          <ac:chgData name="Vihansa S.A.S it21134180" userId="c1683f9f-850b-4a7c-8080-f1b972546ffa" providerId="ADAL" clId="{1571FFBA-1ED0-4604-AFA8-42D83F07E8FE}" dt="2024-05-06T06:44:00.218" v="5597" actId="688"/>
          <ac:spMkLst>
            <pc:docMk/>
            <pc:sldMk cId="2388341907" sldId="417"/>
            <ac:spMk id="2" creationId="{00000000-0000-0000-0000-000000000000}"/>
          </ac:spMkLst>
        </pc:spChg>
        <pc:spChg chg="mod">
          <ac:chgData name="Vihansa S.A.S it21134180" userId="c1683f9f-850b-4a7c-8080-f1b972546ffa" providerId="ADAL" clId="{1571FFBA-1ED0-4604-AFA8-42D83F07E8FE}" dt="2024-05-06T06:44:32.638" v="5601" actId="1076"/>
          <ac:spMkLst>
            <pc:docMk/>
            <pc:sldMk cId="2388341907" sldId="417"/>
            <ac:spMk id="35" creationId="{00000000-0000-0000-0000-000000000000}"/>
          </ac:spMkLst>
        </pc:spChg>
        <pc:spChg chg="mod">
          <ac:chgData name="Vihansa S.A.S it21134180" userId="c1683f9f-850b-4a7c-8080-f1b972546ffa" providerId="ADAL" clId="{1571FFBA-1ED0-4604-AFA8-42D83F07E8FE}" dt="2024-05-06T06:44:12.479" v="5599" actId="1076"/>
          <ac:spMkLst>
            <pc:docMk/>
            <pc:sldMk cId="2388341907" sldId="417"/>
            <ac:spMk id="36" creationId="{00000000-0000-0000-0000-000000000000}"/>
          </ac:spMkLst>
        </pc:spChg>
        <pc:spChg chg="mod">
          <ac:chgData name="Vihansa S.A.S it21134180" userId="c1683f9f-850b-4a7c-8080-f1b972546ffa" providerId="ADAL" clId="{1571FFBA-1ED0-4604-AFA8-42D83F07E8FE}" dt="2024-05-06T06:44:43.127" v="5602" actId="688"/>
          <ac:spMkLst>
            <pc:docMk/>
            <pc:sldMk cId="2388341907" sldId="417"/>
            <ac:spMk id="37" creationId="{00000000-0000-0000-0000-000000000000}"/>
          </ac:spMkLst>
        </pc:spChg>
        <pc:spChg chg="mod">
          <ac:chgData name="Vihansa S.A.S it21134180" userId="c1683f9f-850b-4a7c-8080-f1b972546ffa" providerId="ADAL" clId="{1571FFBA-1ED0-4604-AFA8-42D83F07E8FE}" dt="2024-05-06T06:43:54.269" v="5596" actId="688"/>
          <ac:spMkLst>
            <pc:docMk/>
            <pc:sldMk cId="2388341907" sldId="417"/>
            <ac:spMk id="38" creationId="{00000000-0000-0000-0000-000000000000}"/>
          </ac:spMkLst>
        </pc:spChg>
        <pc:spChg chg="mod">
          <ac:chgData name="Vihansa S.A.S it21134180" userId="c1683f9f-850b-4a7c-8080-f1b972546ffa" providerId="ADAL" clId="{1571FFBA-1ED0-4604-AFA8-42D83F07E8FE}" dt="2024-05-06T06:37:08.278" v="5282" actId="20577"/>
          <ac:spMkLst>
            <pc:docMk/>
            <pc:sldMk cId="2388341907" sldId="417"/>
            <ac:spMk id="39" creationId="{00000000-0000-0000-0000-000000000000}"/>
          </ac:spMkLst>
        </pc:spChg>
        <pc:spChg chg="mod">
          <ac:chgData name="Vihansa S.A.S it21134180" userId="c1683f9f-850b-4a7c-8080-f1b972546ffa" providerId="ADAL" clId="{1571FFBA-1ED0-4604-AFA8-42D83F07E8FE}" dt="2024-05-06T06:37:35.630" v="5287" actId="1076"/>
          <ac:spMkLst>
            <pc:docMk/>
            <pc:sldMk cId="2388341907" sldId="417"/>
            <ac:spMk id="40" creationId="{00000000-0000-0000-0000-000000000000}"/>
          </ac:spMkLst>
        </pc:spChg>
        <pc:spChg chg="mod">
          <ac:chgData name="Vihansa S.A.S it21134180" userId="c1683f9f-850b-4a7c-8080-f1b972546ffa" providerId="ADAL" clId="{1571FFBA-1ED0-4604-AFA8-42D83F07E8FE}" dt="2024-05-06T06:37:35.630" v="5287" actId="1076"/>
          <ac:spMkLst>
            <pc:docMk/>
            <pc:sldMk cId="2388341907" sldId="417"/>
            <ac:spMk id="41" creationId="{00000000-0000-0000-0000-000000000000}"/>
          </ac:spMkLst>
        </pc:spChg>
        <pc:spChg chg="del mod">
          <ac:chgData name="Vihansa S.A.S it21134180" userId="c1683f9f-850b-4a7c-8080-f1b972546ffa" providerId="ADAL" clId="{1571FFBA-1ED0-4604-AFA8-42D83F07E8FE}" dt="2024-05-06T06:37:19.709" v="5283" actId="478"/>
          <ac:spMkLst>
            <pc:docMk/>
            <pc:sldMk cId="2388341907" sldId="417"/>
            <ac:spMk id="42" creationId="{00000000-0000-0000-0000-000000000000}"/>
          </ac:spMkLst>
        </pc:spChg>
        <pc:spChg chg="del mod">
          <ac:chgData name="Vihansa S.A.S it21134180" userId="c1683f9f-850b-4a7c-8080-f1b972546ffa" providerId="ADAL" clId="{1571FFBA-1ED0-4604-AFA8-42D83F07E8FE}" dt="2024-05-06T06:37:19.709" v="5283" actId="478"/>
          <ac:spMkLst>
            <pc:docMk/>
            <pc:sldMk cId="2388341907" sldId="417"/>
            <ac:spMk id="43" creationId="{00000000-0000-0000-0000-000000000000}"/>
          </ac:spMkLst>
        </pc:spChg>
        <pc:spChg chg="mod">
          <ac:chgData name="Vihansa S.A.S it21134180" userId="c1683f9f-850b-4a7c-8080-f1b972546ffa" providerId="ADAL" clId="{1571FFBA-1ED0-4604-AFA8-42D83F07E8FE}" dt="2024-05-06T06:40:05.619" v="5436" actId="20577"/>
          <ac:spMkLst>
            <pc:docMk/>
            <pc:sldMk cId="2388341907" sldId="417"/>
            <ac:spMk id="44" creationId="{00000000-0000-0000-0000-000000000000}"/>
          </ac:spMkLst>
        </pc:spChg>
        <pc:spChg chg="mod">
          <ac:chgData name="Vihansa S.A.S it21134180" userId="c1683f9f-850b-4a7c-8080-f1b972546ffa" providerId="ADAL" clId="{1571FFBA-1ED0-4604-AFA8-42D83F07E8FE}" dt="2024-05-06T06:41:43.572" v="5583" actId="20577"/>
          <ac:spMkLst>
            <pc:docMk/>
            <pc:sldMk cId="2388341907" sldId="417"/>
            <ac:spMk id="45" creationId="{00000000-0000-0000-0000-000000000000}"/>
          </ac:spMkLst>
        </pc:spChg>
        <pc:spChg chg="del mod">
          <ac:chgData name="Vihansa S.A.S it21134180" userId="c1683f9f-850b-4a7c-8080-f1b972546ffa" providerId="ADAL" clId="{1571FFBA-1ED0-4604-AFA8-42D83F07E8FE}" dt="2024-05-06T06:37:24.794" v="5285" actId="478"/>
          <ac:spMkLst>
            <pc:docMk/>
            <pc:sldMk cId="2388341907" sldId="417"/>
            <ac:spMk id="46" creationId="{00000000-0000-0000-0000-000000000000}"/>
          </ac:spMkLst>
        </pc:spChg>
        <pc:spChg chg="del mod">
          <ac:chgData name="Vihansa S.A.S it21134180" userId="c1683f9f-850b-4a7c-8080-f1b972546ffa" providerId="ADAL" clId="{1571FFBA-1ED0-4604-AFA8-42D83F07E8FE}" dt="2024-05-06T06:37:28.075" v="5286" actId="478"/>
          <ac:spMkLst>
            <pc:docMk/>
            <pc:sldMk cId="2388341907" sldId="417"/>
            <ac:spMk id="47" creationId="{00000000-0000-0000-0000-000000000000}"/>
          </ac:spMkLst>
        </pc:spChg>
        <pc:spChg chg="add del mod">
          <ac:chgData name="Vihansa S.A.S it21134180" userId="c1683f9f-850b-4a7c-8080-f1b972546ffa" providerId="ADAL" clId="{1571FFBA-1ED0-4604-AFA8-42D83F07E8FE}" dt="2024-05-06T06:43:09.460" v="5595" actId="478"/>
          <ac:spMkLst>
            <pc:docMk/>
            <pc:sldMk cId="2388341907" sldId="417"/>
            <ac:spMk id="48" creationId="{5F6F61CD-2570-7674-BAF3-51E23AA9A5E9}"/>
          </ac:spMkLst>
        </pc:spChg>
        <pc:grpChg chg="del">
          <ac:chgData name="Vihansa S.A.S it21134180" userId="c1683f9f-850b-4a7c-8080-f1b972546ffa" providerId="ADAL" clId="{1571FFBA-1ED0-4604-AFA8-42D83F07E8FE}" dt="2024-05-06T06:37:19.709" v="5283" actId="478"/>
          <ac:grpSpMkLst>
            <pc:docMk/>
            <pc:sldMk cId="2388341907" sldId="417"/>
            <ac:grpSpMk id="17" creationId="{00000000-0000-0000-0000-000000000000}"/>
          </ac:grpSpMkLst>
        </pc:grpChg>
      </pc:sldChg>
      <pc:sldChg chg="addSp delSp modSp mod ord modShow modNotesTx">
        <pc:chgData name="Vihansa S.A.S it21134180" userId="c1683f9f-850b-4a7c-8080-f1b972546ffa" providerId="ADAL" clId="{1571FFBA-1ED0-4604-AFA8-42D83F07E8FE}" dt="2024-05-06T07:56:35.309" v="6014" actId="729"/>
        <pc:sldMkLst>
          <pc:docMk/>
          <pc:sldMk cId="3789128980" sldId="418"/>
        </pc:sldMkLst>
        <pc:spChg chg="del">
          <ac:chgData name="Vihansa S.A.S it21134180" userId="c1683f9f-850b-4a7c-8080-f1b972546ffa" providerId="ADAL" clId="{1571FFBA-1ED0-4604-AFA8-42D83F07E8FE}" dt="2024-05-06T07:25:33.403" v="5734" actId="478"/>
          <ac:spMkLst>
            <pc:docMk/>
            <pc:sldMk cId="3789128980" sldId="418"/>
            <ac:spMk id="24" creationId="{00000000-0000-0000-0000-000000000000}"/>
          </ac:spMkLst>
        </pc:spChg>
        <pc:spChg chg="del">
          <ac:chgData name="Vihansa S.A.S it21134180" userId="c1683f9f-850b-4a7c-8080-f1b972546ffa" providerId="ADAL" clId="{1571FFBA-1ED0-4604-AFA8-42D83F07E8FE}" dt="2024-05-06T07:30:42.015" v="5735" actId="478"/>
          <ac:spMkLst>
            <pc:docMk/>
            <pc:sldMk cId="3789128980" sldId="418"/>
            <ac:spMk id="25" creationId="{00000000-0000-0000-0000-000000000000}"/>
          </ac:spMkLst>
        </pc:spChg>
        <pc:spChg chg="add mod">
          <ac:chgData name="Vihansa S.A.S it21134180" userId="c1683f9f-850b-4a7c-8080-f1b972546ffa" providerId="ADAL" clId="{1571FFBA-1ED0-4604-AFA8-42D83F07E8FE}" dt="2024-05-06T07:30:55.393" v="5737" actId="14100"/>
          <ac:spMkLst>
            <pc:docMk/>
            <pc:sldMk cId="3789128980" sldId="418"/>
            <ac:spMk id="27" creationId="{3A827A65-4332-00C6-1D56-F0245A2F415B}"/>
          </ac:spMkLst>
        </pc:spChg>
        <pc:spChg chg="add mod">
          <ac:chgData name="Vihansa S.A.S it21134180" userId="c1683f9f-850b-4a7c-8080-f1b972546ffa" providerId="ADAL" clId="{1571FFBA-1ED0-4604-AFA8-42D83F07E8FE}" dt="2024-05-06T07:43:36.508" v="5935" actId="1076"/>
          <ac:spMkLst>
            <pc:docMk/>
            <pc:sldMk cId="3789128980" sldId="418"/>
            <ac:spMk id="28" creationId="{7AE557ED-6E9D-F729-5713-608165DBF08A}"/>
          </ac:spMkLst>
        </pc:spChg>
        <pc:spChg chg="add del mod">
          <ac:chgData name="Vihansa S.A.S it21134180" userId="c1683f9f-850b-4a7c-8080-f1b972546ffa" providerId="ADAL" clId="{1571FFBA-1ED0-4604-AFA8-42D83F07E8FE}" dt="2024-05-06T07:19:14.625" v="5680" actId="478"/>
          <ac:spMkLst>
            <pc:docMk/>
            <pc:sldMk cId="3789128980" sldId="418"/>
            <ac:spMk id="31" creationId="{9678CFBA-1D86-BDD9-4CD7-2C93BC73ED1E}"/>
          </ac:spMkLst>
        </pc:spChg>
        <pc:spChg chg="add del mod">
          <ac:chgData name="Vihansa S.A.S it21134180" userId="c1683f9f-850b-4a7c-8080-f1b972546ffa" providerId="ADAL" clId="{1571FFBA-1ED0-4604-AFA8-42D83F07E8FE}" dt="2024-05-06T07:22:21.234" v="5706" actId="478"/>
          <ac:spMkLst>
            <pc:docMk/>
            <pc:sldMk cId="3789128980" sldId="418"/>
            <ac:spMk id="32" creationId="{FA600BE0-33BC-6757-E50D-4C006BE3817C}"/>
          </ac:spMkLst>
        </pc:spChg>
        <pc:spChg chg="add del mod">
          <ac:chgData name="Vihansa S.A.S it21134180" userId="c1683f9f-850b-4a7c-8080-f1b972546ffa" providerId="ADAL" clId="{1571FFBA-1ED0-4604-AFA8-42D83F07E8FE}" dt="2024-05-06T07:33:48.055" v="5745" actId="478"/>
          <ac:spMkLst>
            <pc:docMk/>
            <pc:sldMk cId="3789128980" sldId="418"/>
            <ac:spMk id="39" creationId="{56E86CCC-EBD8-4102-777F-9DF79211A9F1}"/>
          </ac:spMkLst>
        </pc:spChg>
        <pc:spChg chg="add del mod">
          <ac:chgData name="Vihansa S.A.S it21134180" userId="c1683f9f-850b-4a7c-8080-f1b972546ffa" providerId="ADAL" clId="{1571FFBA-1ED0-4604-AFA8-42D83F07E8FE}" dt="2024-05-06T07:48:26.758" v="5951" actId="478"/>
          <ac:spMkLst>
            <pc:docMk/>
            <pc:sldMk cId="3789128980" sldId="418"/>
            <ac:spMk id="40" creationId="{F272F3B0-5C79-AED5-8151-6E55B69663B8}"/>
          </ac:spMkLst>
        </pc:spChg>
        <pc:spChg chg="add mod">
          <ac:chgData name="Vihansa S.A.S it21134180" userId="c1683f9f-850b-4a7c-8080-f1b972546ffa" providerId="ADAL" clId="{1571FFBA-1ED0-4604-AFA8-42D83F07E8FE}" dt="2024-05-06T07:34:55.786" v="5771" actId="14100"/>
          <ac:spMkLst>
            <pc:docMk/>
            <pc:sldMk cId="3789128980" sldId="418"/>
            <ac:spMk id="41" creationId="{B75D5BB8-589B-2AC5-B52D-811D20694C04}"/>
          </ac:spMkLst>
        </pc:spChg>
        <pc:spChg chg="add mod">
          <ac:chgData name="Vihansa S.A.S it21134180" userId="c1683f9f-850b-4a7c-8080-f1b972546ffa" providerId="ADAL" clId="{1571FFBA-1ED0-4604-AFA8-42D83F07E8FE}" dt="2024-05-06T07:36:11.010" v="5876" actId="122"/>
          <ac:spMkLst>
            <pc:docMk/>
            <pc:sldMk cId="3789128980" sldId="418"/>
            <ac:spMk id="42" creationId="{5B733884-ADB9-BA4E-5A7E-368FF0955FD2}"/>
          </ac:spMkLst>
        </pc:spChg>
        <pc:spChg chg="add mod">
          <ac:chgData name="Vihansa S.A.S it21134180" userId="c1683f9f-850b-4a7c-8080-f1b972546ffa" providerId="ADAL" clId="{1571FFBA-1ED0-4604-AFA8-42D83F07E8FE}" dt="2024-05-06T07:43:29.226" v="5934" actId="1076"/>
          <ac:spMkLst>
            <pc:docMk/>
            <pc:sldMk cId="3789128980" sldId="418"/>
            <ac:spMk id="43" creationId="{0192782E-5AFE-02D3-9A04-B86FB961F478}"/>
          </ac:spMkLst>
        </pc:spChg>
        <pc:spChg chg="add mod">
          <ac:chgData name="Vihansa S.A.S it21134180" userId="c1683f9f-850b-4a7c-8080-f1b972546ffa" providerId="ADAL" clId="{1571FFBA-1ED0-4604-AFA8-42D83F07E8FE}" dt="2024-05-06T07:43:29.226" v="5934" actId="1076"/>
          <ac:spMkLst>
            <pc:docMk/>
            <pc:sldMk cId="3789128980" sldId="418"/>
            <ac:spMk id="44" creationId="{A753E9B8-67E5-145D-E08D-6B81561435F0}"/>
          </ac:spMkLst>
        </pc:spChg>
        <pc:spChg chg="add del mod">
          <ac:chgData name="Vihansa S.A.S it21134180" userId="c1683f9f-850b-4a7c-8080-f1b972546ffa" providerId="ADAL" clId="{1571FFBA-1ED0-4604-AFA8-42D83F07E8FE}" dt="2024-05-06T07:43:29.226" v="5934" actId="1076"/>
          <ac:spMkLst>
            <pc:docMk/>
            <pc:sldMk cId="3789128980" sldId="418"/>
            <ac:spMk id="45" creationId="{E6AE9C67-D6D7-616F-98A7-25AFF2259375}"/>
          </ac:spMkLst>
        </pc:spChg>
        <pc:spChg chg="add mod">
          <ac:chgData name="Vihansa S.A.S it21134180" userId="c1683f9f-850b-4a7c-8080-f1b972546ffa" providerId="ADAL" clId="{1571FFBA-1ED0-4604-AFA8-42D83F07E8FE}" dt="2024-05-06T07:54:01.066" v="5983" actId="1037"/>
          <ac:spMkLst>
            <pc:docMk/>
            <pc:sldMk cId="3789128980" sldId="418"/>
            <ac:spMk id="2065" creationId="{A1EB50A3-3FFA-A60C-89B8-AE55C3B4D112}"/>
          </ac:spMkLst>
        </pc:spChg>
        <pc:spChg chg="add mod">
          <ac:chgData name="Vihansa S.A.S it21134180" userId="c1683f9f-850b-4a7c-8080-f1b972546ffa" providerId="ADAL" clId="{1571FFBA-1ED0-4604-AFA8-42D83F07E8FE}" dt="2024-05-06T07:55:29.685" v="6009" actId="1076"/>
          <ac:spMkLst>
            <pc:docMk/>
            <pc:sldMk cId="3789128980" sldId="418"/>
            <ac:spMk id="2087" creationId="{4DEE8573-4EE1-6CE2-1C7C-6ADA9468101A}"/>
          </ac:spMkLst>
        </pc:spChg>
        <pc:grpChg chg="del">
          <ac:chgData name="Vihansa S.A.S it21134180" userId="c1683f9f-850b-4a7c-8080-f1b972546ffa" providerId="ADAL" clId="{1571FFBA-1ED0-4604-AFA8-42D83F07E8FE}" dt="2024-05-06T07:25:33.403" v="5734" actId="478"/>
          <ac:grpSpMkLst>
            <pc:docMk/>
            <pc:sldMk cId="3789128980" sldId="418"/>
            <ac:grpSpMk id="2" creationId="{00000000-0000-0000-0000-000000000000}"/>
          </ac:grpSpMkLst>
        </pc:grpChg>
        <pc:grpChg chg="del">
          <ac:chgData name="Vihansa S.A.S it21134180" userId="c1683f9f-850b-4a7c-8080-f1b972546ffa" providerId="ADAL" clId="{1571FFBA-1ED0-4604-AFA8-42D83F07E8FE}" dt="2024-05-06T07:25:13.702" v="5729" actId="478"/>
          <ac:grpSpMkLst>
            <pc:docMk/>
            <pc:sldMk cId="3789128980" sldId="418"/>
            <ac:grpSpMk id="4" creationId="{00000000-0000-0000-0000-000000000000}"/>
          </ac:grpSpMkLst>
        </pc:grpChg>
        <pc:grpChg chg="del">
          <ac:chgData name="Vihansa S.A.S it21134180" userId="c1683f9f-850b-4a7c-8080-f1b972546ffa" providerId="ADAL" clId="{1571FFBA-1ED0-4604-AFA8-42D83F07E8FE}" dt="2024-05-06T07:25:24.394" v="5732" actId="478"/>
          <ac:grpSpMkLst>
            <pc:docMk/>
            <pc:sldMk cId="3789128980" sldId="418"/>
            <ac:grpSpMk id="6" creationId="{00000000-0000-0000-0000-000000000000}"/>
          </ac:grpSpMkLst>
        </pc:grpChg>
        <pc:grpChg chg="del">
          <ac:chgData name="Vihansa S.A.S it21134180" userId="c1683f9f-850b-4a7c-8080-f1b972546ffa" providerId="ADAL" clId="{1571FFBA-1ED0-4604-AFA8-42D83F07E8FE}" dt="2024-05-06T07:25:22.123" v="5731" actId="478"/>
          <ac:grpSpMkLst>
            <pc:docMk/>
            <pc:sldMk cId="3789128980" sldId="418"/>
            <ac:grpSpMk id="8" creationId="{00000000-0000-0000-0000-000000000000}"/>
          </ac:grpSpMkLst>
        </pc:grpChg>
        <pc:grpChg chg="del">
          <ac:chgData name="Vihansa S.A.S it21134180" userId="c1683f9f-850b-4a7c-8080-f1b972546ffa" providerId="ADAL" clId="{1571FFBA-1ED0-4604-AFA8-42D83F07E8FE}" dt="2024-05-06T07:25:13.702" v="5729" actId="478"/>
          <ac:grpSpMkLst>
            <pc:docMk/>
            <pc:sldMk cId="3789128980" sldId="418"/>
            <ac:grpSpMk id="10" creationId="{00000000-0000-0000-0000-000000000000}"/>
          </ac:grpSpMkLst>
        </pc:grpChg>
        <pc:grpChg chg="del">
          <ac:chgData name="Vihansa S.A.S it21134180" userId="c1683f9f-850b-4a7c-8080-f1b972546ffa" providerId="ADAL" clId="{1571FFBA-1ED0-4604-AFA8-42D83F07E8FE}" dt="2024-05-06T07:25:13.702" v="5729" actId="478"/>
          <ac:grpSpMkLst>
            <pc:docMk/>
            <pc:sldMk cId="3789128980" sldId="418"/>
            <ac:grpSpMk id="12" creationId="{00000000-0000-0000-0000-000000000000}"/>
          </ac:grpSpMkLst>
        </pc:grpChg>
        <pc:grpChg chg="del">
          <ac:chgData name="Vihansa S.A.S it21134180" userId="c1683f9f-850b-4a7c-8080-f1b972546ffa" providerId="ADAL" clId="{1571FFBA-1ED0-4604-AFA8-42D83F07E8FE}" dt="2024-05-06T07:25:22.123" v="5731" actId="478"/>
          <ac:grpSpMkLst>
            <pc:docMk/>
            <pc:sldMk cId="3789128980" sldId="418"/>
            <ac:grpSpMk id="14" creationId="{00000000-0000-0000-0000-000000000000}"/>
          </ac:grpSpMkLst>
        </pc:grpChg>
        <pc:grpChg chg="del">
          <ac:chgData name="Vihansa S.A.S it21134180" userId="c1683f9f-850b-4a7c-8080-f1b972546ffa" providerId="ADAL" clId="{1571FFBA-1ED0-4604-AFA8-42D83F07E8FE}" dt="2024-05-06T07:25:26.529" v="5733" actId="478"/>
          <ac:grpSpMkLst>
            <pc:docMk/>
            <pc:sldMk cId="3789128980" sldId="418"/>
            <ac:grpSpMk id="18" creationId="{00000000-0000-0000-0000-000000000000}"/>
          </ac:grpSpMkLst>
        </pc:grpChg>
        <pc:grpChg chg="del">
          <ac:chgData name="Vihansa S.A.S it21134180" userId="c1683f9f-850b-4a7c-8080-f1b972546ffa" providerId="ADAL" clId="{1571FFBA-1ED0-4604-AFA8-42D83F07E8FE}" dt="2024-05-06T07:25:33.403" v="5734" actId="478"/>
          <ac:grpSpMkLst>
            <pc:docMk/>
            <pc:sldMk cId="3789128980" sldId="418"/>
            <ac:grpSpMk id="20" creationId="{00000000-0000-0000-0000-000000000000}"/>
          </ac:grpSpMkLst>
        </pc:grpChg>
        <pc:grpChg chg="del">
          <ac:chgData name="Vihansa S.A.S it21134180" userId="c1683f9f-850b-4a7c-8080-f1b972546ffa" providerId="ADAL" clId="{1571FFBA-1ED0-4604-AFA8-42D83F07E8FE}" dt="2024-05-06T07:25:16.998" v="5730" actId="478"/>
          <ac:grpSpMkLst>
            <pc:docMk/>
            <pc:sldMk cId="3789128980" sldId="418"/>
            <ac:grpSpMk id="22" creationId="{00000000-0000-0000-0000-000000000000}"/>
          </ac:grpSpMkLst>
        </pc:grpChg>
        <pc:grpChg chg="add mod">
          <ac:chgData name="Vihansa S.A.S it21134180" userId="c1683f9f-850b-4a7c-8080-f1b972546ffa" providerId="ADAL" clId="{1571FFBA-1ED0-4604-AFA8-42D83F07E8FE}" dt="2024-05-06T07:43:29.226" v="5934" actId="1076"/>
          <ac:grpSpMkLst>
            <pc:docMk/>
            <pc:sldMk cId="3789128980" sldId="418"/>
            <ac:grpSpMk id="54" creationId="{5AD294AE-45ED-6B4C-48F9-E6A8B07B6A25}"/>
          </ac:grpSpMkLst>
        </pc:grpChg>
        <pc:grpChg chg="add mod">
          <ac:chgData name="Vihansa S.A.S it21134180" userId="c1683f9f-850b-4a7c-8080-f1b972546ffa" providerId="ADAL" clId="{1571FFBA-1ED0-4604-AFA8-42D83F07E8FE}" dt="2024-05-06T07:54:01.066" v="5983" actId="1037"/>
          <ac:grpSpMkLst>
            <pc:docMk/>
            <pc:sldMk cId="3789128980" sldId="418"/>
            <ac:grpSpMk id="2074" creationId="{F488D2CA-23B6-349F-F9BC-CAAECFAD5F05}"/>
          </ac:grpSpMkLst>
        </pc:grpChg>
        <pc:picChg chg="add del mod">
          <ac:chgData name="Vihansa S.A.S it21134180" userId="c1683f9f-850b-4a7c-8080-f1b972546ffa" providerId="ADAL" clId="{1571FFBA-1ED0-4604-AFA8-42D83F07E8FE}" dt="2024-05-06T07:07:32.606" v="5619" actId="478"/>
          <ac:picMkLst>
            <pc:docMk/>
            <pc:sldMk cId="3789128980" sldId="418"/>
            <ac:picMk id="26" creationId="{951C871E-4F5B-1891-6D7E-2D704C9AD1A9}"/>
          </ac:picMkLst>
        </pc:picChg>
        <pc:picChg chg="add del mod">
          <ac:chgData name="Vihansa S.A.S it21134180" userId="c1683f9f-850b-4a7c-8080-f1b972546ffa" providerId="ADAL" clId="{1571FFBA-1ED0-4604-AFA8-42D83F07E8FE}" dt="2024-05-06T07:21:10.550" v="5684" actId="478"/>
          <ac:picMkLst>
            <pc:docMk/>
            <pc:sldMk cId="3789128980" sldId="418"/>
            <ac:picMk id="30" creationId="{A970EFCE-F892-5AF3-FB5C-EAB80419481E}"/>
          </ac:picMkLst>
        </pc:picChg>
        <pc:picChg chg="add mod">
          <ac:chgData name="Vihansa S.A.S it21134180" userId="c1683f9f-850b-4a7c-8080-f1b972546ffa" providerId="ADAL" clId="{1571FFBA-1ED0-4604-AFA8-42D83F07E8FE}" dt="2024-05-06T07:54:32.862" v="5988" actId="1076"/>
          <ac:picMkLst>
            <pc:docMk/>
            <pc:sldMk cId="3789128980" sldId="418"/>
            <ac:picMk id="2050" creationId="{0A0EA546-368C-2F14-9D29-E7877D9A7C39}"/>
          </ac:picMkLst>
        </pc:picChg>
        <pc:picChg chg="add">
          <ac:chgData name="Vihansa S.A.S it21134180" userId="c1683f9f-850b-4a7c-8080-f1b972546ffa" providerId="ADAL" clId="{1571FFBA-1ED0-4604-AFA8-42D83F07E8FE}" dt="2024-05-06T07:20:41.114" v="5682"/>
          <ac:picMkLst>
            <pc:docMk/>
            <pc:sldMk cId="3789128980" sldId="418"/>
            <ac:picMk id="2052" creationId="{78A3D8E8-9085-85EA-1A78-EEF99A17272D}"/>
          </ac:picMkLst>
        </pc:picChg>
        <pc:picChg chg="add mod">
          <ac:chgData name="Vihansa S.A.S it21134180" userId="c1683f9f-850b-4a7c-8080-f1b972546ffa" providerId="ADAL" clId="{1571FFBA-1ED0-4604-AFA8-42D83F07E8FE}" dt="2024-05-06T07:31:10.758" v="5738" actId="1076"/>
          <ac:picMkLst>
            <pc:docMk/>
            <pc:sldMk cId="3789128980" sldId="418"/>
            <ac:picMk id="2054" creationId="{F1123443-31FF-6EF3-BFB7-831409395237}"/>
          </ac:picMkLst>
        </pc:picChg>
        <pc:picChg chg="add mod">
          <ac:chgData name="Vihansa S.A.S it21134180" userId="c1683f9f-850b-4a7c-8080-f1b972546ffa" providerId="ADAL" clId="{1571FFBA-1ED0-4604-AFA8-42D83F07E8FE}" dt="2024-05-06T07:31:10.758" v="5738" actId="1076"/>
          <ac:picMkLst>
            <pc:docMk/>
            <pc:sldMk cId="3789128980" sldId="418"/>
            <ac:picMk id="2056" creationId="{8D357F27-B5CE-2307-8DAC-6E5517E583F4}"/>
          </ac:picMkLst>
        </pc:picChg>
        <pc:picChg chg="add mod">
          <ac:chgData name="Vihansa S.A.S it21134180" userId="c1683f9f-850b-4a7c-8080-f1b972546ffa" providerId="ADAL" clId="{1571FFBA-1ED0-4604-AFA8-42D83F07E8FE}" dt="2024-05-06T07:31:10.758" v="5738" actId="1076"/>
          <ac:picMkLst>
            <pc:docMk/>
            <pc:sldMk cId="3789128980" sldId="418"/>
            <ac:picMk id="2058" creationId="{71BF182F-55D2-F1C6-B01F-75D98EC6E794}"/>
          </ac:picMkLst>
        </pc:picChg>
        <pc:picChg chg="add mod">
          <ac:chgData name="Vihansa S.A.S it21134180" userId="c1683f9f-850b-4a7c-8080-f1b972546ffa" providerId="ADAL" clId="{1571FFBA-1ED0-4604-AFA8-42D83F07E8FE}" dt="2024-05-06T07:43:29.226" v="5934" actId="1076"/>
          <ac:picMkLst>
            <pc:docMk/>
            <pc:sldMk cId="3789128980" sldId="418"/>
            <ac:picMk id="2060" creationId="{7B15401D-8DE0-FF6F-D26B-3501C93554B4}"/>
          </ac:picMkLst>
        </pc:picChg>
        <pc:picChg chg="add mod">
          <ac:chgData name="Vihansa S.A.S it21134180" userId="c1683f9f-850b-4a7c-8080-f1b972546ffa" providerId="ADAL" clId="{1571FFBA-1ED0-4604-AFA8-42D83F07E8FE}" dt="2024-05-06T07:43:29.226" v="5934" actId="1076"/>
          <ac:picMkLst>
            <pc:docMk/>
            <pc:sldMk cId="3789128980" sldId="418"/>
            <ac:picMk id="2062" creationId="{DB7451D7-AC21-5C4C-9AFD-3D1D7FCE51D2}"/>
          </ac:picMkLst>
        </pc:picChg>
        <pc:picChg chg="add mod">
          <ac:chgData name="Vihansa S.A.S it21134180" userId="c1683f9f-850b-4a7c-8080-f1b972546ffa" providerId="ADAL" clId="{1571FFBA-1ED0-4604-AFA8-42D83F07E8FE}" dt="2024-05-06T07:54:01.066" v="5983" actId="1037"/>
          <ac:picMkLst>
            <pc:docMk/>
            <pc:sldMk cId="3789128980" sldId="418"/>
            <ac:picMk id="2063" creationId="{B17BFE9E-84B6-DF05-8717-916CEDE42BE9}"/>
          </ac:picMkLst>
        </pc:picChg>
        <pc:picChg chg="add mod">
          <ac:chgData name="Vihansa S.A.S it21134180" userId="c1683f9f-850b-4a7c-8080-f1b972546ffa" providerId="ADAL" clId="{1571FFBA-1ED0-4604-AFA8-42D83F07E8FE}" dt="2024-05-06T07:54:01.066" v="5983" actId="1037"/>
          <ac:picMkLst>
            <pc:docMk/>
            <pc:sldMk cId="3789128980" sldId="418"/>
            <ac:picMk id="2064" creationId="{20E5D079-9D2C-D364-CEF5-1790B0702955}"/>
          </ac:picMkLst>
        </pc:picChg>
        <pc:cxnChg chg="add mod">
          <ac:chgData name="Vihansa S.A.S it21134180" userId="c1683f9f-850b-4a7c-8080-f1b972546ffa" providerId="ADAL" clId="{1571FFBA-1ED0-4604-AFA8-42D83F07E8FE}" dt="2024-05-06T07:31:10.758" v="5738" actId="1076"/>
          <ac:cxnSpMkLst>
            <pc:docMk/>
            <pc:sldMk cId="3789128980" sldId="418"/>
            <ac:cxnSpMk id="34" creationId="{BF9D8D65-49AD-BBAE-E127-9743F3D13EBE}"/>
          </ac:cxnSpMkLst>
        </pc:cxnChg>
        <pc:cxnChg chg="add mod">
          <ac:chgData name="Vihansa S.A.S it21134180" userId="c1683f9f-850b-4a7c-8080-f1b972546ffa" providerId="ADAL" clId="{1571FFBA-1ED0-4604-AFA8-42D83F07E8FE}" dt="2024-05-06T07:31:10.758" v="5738" actId="1076"/>
          <ac:cxnSpMkLst>
            <pc:docMk/>
            <pc:sldMk cId="3789128980" sldId="418"/>
            <ac:cxnSpMk id="35" creationId="{EEF1C6D4-2ECD-8AA2-1840-36CD7B5A869C}"/>
          </ac:cxnSpMkLst>
        </pc:cxnChg>
        <pc:cxnChg chg="add mod">
          <ac:chgData name="Vihansa S.A.S it21134180" userId="c1683f9f-850b-4a7c-8080-f1b972546ffa" providerId="ADAL" clId="{1571FFBA-1ED0-4604-AFA8-42D83F07E8FE}" dt="2024-05-06T07:54:32.862" v="5988" actId="1076"/>
          <ac:cxnSpMkLst>
            <pc:docMk/>
            <pc:sldMk cId="3789128980" sldId="418"/>
            <ac:cxnSpMk id="47" creationId="{9B7099E8-1BAB-F2B5-CF27-B77AD9096793}"/>
          </ac:cxnSpMkLst>
        </pc:cxnChg>
        <pc:cxnChg chg="add mod">
          <ac:chgData name="Vihansa S.A.S it21134180" userId="c1683f9f-850b-4a7c-8080-f1b972546ffa" providerId="ADAL" clId="{1571FFBA-1ED0-4604-AFA8-42D83F07E8FE}" dt="2024-05-06T07:54:32.862" v="5988" actId="1076"/>
          <ac:cxnSpMkLst>
            <pc:docMk/>
            <pc:sldMk cId="3789128980" sldId="418"/>
            <ac:cxnSpMk id="51" creationId="{5E677112-7FF6-4F12-F980-3D054C6BC293}"/>
          </ac:cxnSpMkLst>
        </pc:cxnChg>
        <pc:cxnChg chg="add mod">
          <ac:chgData name="Vihansa S.A.S it21134180" userId="c1683f9f-850b-4a7c-8080-f1b972546ffa" providerId="ADAL" clId="{1571FFBA-1ED0-4604-AFA8-42D83F07E8FE}" dt="2024-05-06T07:43:36.508" v="5935" actId="1076"/>
          <ac:cxnSpMkLst>
            <pc:docMk/>
            <pc:sldMk cId="3789128980" sldId="418"/>
            <ac:cxnSpMk id="57" creationId="{B2DB8370-EC5C-86BD-6DC5-DB041BE6F482}"/>
          </ac:cxnSpMkLst>
        </pc:cxnChg>
        <pc:cxnChg chg="add del mod">
          <ac:chgData name="Vihansa S.A.S it21134180" userId="c1683f9f-850b-4a7c-8080-f1b972546ffa" providerId="ADAL" clId="{1571FFBA-1ED0-4604-AFA8-42D83F07E8FE}" dt="2024-05-06T07:44:24.791" v="5939" actId="478"/>
          <ac:cxnSpMkLst>
            <pc:docMk/>
            <pc:sldMk cId="3789128980" sldId="418"/>
            <ac:cxnSpMk id="62" creationId="{6096AC9D-940E-7F9C-CFA0-88769DEA6D93}"/>
          </ac:cxnSpMkLst>
        </pc:cxnChg>
        <pc:cxnChg chg="add">
          <ac:chgData name="Vihansa S.A.S it21134180" userId="c1683f9f-850b-4a7c-8080-f1b972546ffa" providerId="ADAL" clId="{1571FFBA-1ED0-4604-AFA8-42D83F07E8FE}" dt="2024-05-06T07:44:38.043" v="5941" actId="11529"/>
          <ac:cxnSpMkLst>
            <pc:docMk/>
            <pc:sldMk cId="3789128980" sldId="418"/>
            <ac:cxnSpMk id="2048" creationId="{23D0D9AB-97A7-9DE6-366B-5A5B10457E2E}"/>
          </ac:cxnSpMkLst>
        </pc:cxnChg>
        <pc:cxnChg chg="add mod">
          <ac:chgData name="Vihansa S.A.S it21134180" userId="c1683f9f-850b-4a7c-8080-f1b972546ffa" providerId="ADAL" clId="{1571FFBA-1ED0-4604-AFA8-42D83F07E8FE}" dt="2024-05-06T07:54:32.862" v="5988" actId="1076"/>
          <ac:cxnSpMkLst>
            <pc:docMk/>
            <pc:sldMk cId="3789128980" sldId="418"/>
            <ac:cxnSpMk id="2051" creationId="{EA41AEAF-0BD6-3833-5D37-4ABE2179FE30}"/>
          </ac:cxnSpMkLst>
        </pc:cxnChg>
        <pc:cxnChg chg="add del mod">
          <ac:chgData name="Vihansa S.A.S it21134180" userId="c1683f9f-850b-4a7c-8080-f1b972546ffa" providerId="ADAL" clId="{1571FFBA-1ED0-4604-AFA8-42D83F07E8FE}" dt="2024-05-06T07:47:05.879" v="5947" actId="478"/>
          <ac:cxnSpMkLst>
            <pc:docMk/>
            <pc:sldMk cId="3789128980" sldId="418"/>
            <ac:cxnSpMk id="2057" creationId="{79964EF1-9311-1EAD-373E-330E89A3123F}"/>
          </ac:cxnSpMkLst>
        </pc:cxnChg>
        <pc:cxnChg chg="add mod">
          <ac:chgData name="Vihansa S.A.S it21134180" userId="c1683f9f-850b-4a7c-8080-f1b972546ffa" providerId="ADAL" clId="{1571FFBA-1ED0-4604-AFA8-42D83F07E8FE}" dt="2024-05-06T07:53:15.876" v="5964" actId="11529"/>
          <ac:cxnSpMkLst>
            <pc:docMk/>
            <pc:sldMk cId="3789128980" sldId="418"/>
            <ac:cxnSpMk id="2067" creationId="{8BA9B421-6099-1F69-1B58-15354BC7E87A}"/>
          </ac:cxnSpMkLst>
        </pc:cxnChg>
        <pc:cxnChg chg="add mod">
          <ac:chgData name="Vihansa S.A.S it21134180" userId="c1683f9f-850b-4a7c-8080-f1b972546ffa" providerId="ADAL" clId="{1571FFBA-1ED0-4604-AFA8-42D83F07E8FE}" dt="2024-05-06T07:53:57.115" v="5970" actId="1076"/>
          <ac:cxnSpMkLst>
            <pc:docMk/>
            <pc:sldMk cId="3789128980" sldId="418"/>
            <ac:cxnSpMk id="2069" creationId="{490220D6-5280-2494-1A9E-6C78F04D808E}"/>
          </ac:cxnSpMkLst>
        </pc:cxnChg>
        <pc:cxnChg chg="add del mod">
          <ac:chgData name="Vihansa S.A.S it21134180" userId="c1683f9f-850b-4a7c-8080-f1b972546ffa" providerId="ADAL" clId="{1571FFBA-1ED0-4604-AFA8-42D83F07E8FE}" dt="2024-05-06T07:53:34.302" v="5967" actId="11529"/>
          <ac:cxnSpMkLst>
            <pc:docMk/>
            <pc:sldMk cId="3789128980" sldId="418"/>
            <ac:cxnSpMk id="2071" creationId="{B7E895B1-F88A-C1BC-CF4A-25DDE62D30D2}"/>
          </ac:cxnSpMkLst>
        </pc:cxnChg>
        <pc:cxnChg chg="add mod">
          <ac:chgData name="Vihansa S.A.S it21134180" userId="c1683f9f-850b-4a7c-8080-f1b972546ffa" providerId="ADAL" clId="{1571FFBA-1ED0-4604-AFA8-42D83F07E8FE}" dt="2024-05-06T07:54:01.066" v="5983" actId="1037"/>
          <ac:cxnSpMkLst>
            <pc:docMk/>
            <pc:sldMk cId="3789128980" sldId="418"/>
            <ac:cxnSpMk id="2073" creationId="{E0B424F9-EF97-9B97-858B-719925FB1D9A}"/>
          </ac:cxnSpMkLst>
        </pc:cxnChg>
        <pc:cxnChg chg="add">
          <ac:chgData name="Vihansa S.A.S it21134180" userId="c1683f9f-850b-4a7c-8080-f1b972546ffa" providerId="ADAL" clId="{1571FFBA-1ED0-4604-AFA8-42D83F07E8FE}" dt="2024-05-06T07:54:47.465" v="5989" actId="11529"/>
          <ac:cxnSpMkLst>
            <pc:docMk/>
            <pc:sldMk cId="3789128980" sldId="418"/>
            <ac:cxnSpMk id="2086" creationId="{8F8EC86E-EA13-D8A2-D009-B1068E5BF0A5}"/>
          </ac:cxnSpMkLst>
        </pc:cxnChg>
      </pc:sldChg>
      <pc:sldChg chg="addSp delSp modSp mod modNotesTx">
        <pc:chgData name="Vihansa S.A.S it21134180" userId="c1683f9f-850b-4a7c-8080-f1b972546ffa" providerId="ADAL" clId="{1571FFBA-1ED0-4604-AFA8-42D83F07E8FE}" dt="2024-05-06T08:27:14.780" v="6303" actId="1076"/>
        <pc:sldMkLst>
          <pc:docMk/>
          <pc:sldMk cId="3507698218" sldId="419"/>
        </pc:sldMkLst>
        <pc:spChg chg="del">
          <ac:chgData name="Vihansa S.A.S it21134180" userId="c1683f9f-850b-4a7c-8080-f1b972546ffa" providerId="ADAL" clId="{1571FFBA-1ED0-4604-AFA8-42D83F07E8FE}" dt="2024-05-06T08:18:12.349" v="6016" actId="478"/>
          <ac:spMkLst>
            <pc:docMk/>
            <pc:sldMk cId="3507698218" sldId="419"/>
            <ac:spMk id="35" creationId="{00000000-0000-0000-0000-000000000000}"/>
          </ac:spMkLst>
        </pc:spChg>
        <pc:spChg chg="del">
          <ac:chgData name="Vihansa S.A.S it21134180" userId="c1683f9f-850b-4a7c-8080-f1b972546ffa" providerId="ADAL" clId="{1571FFBA-1ED0-4604-AFA8-42D83F07E8FE}" dt="2024-05-06T08:18:18.715" v="6017" actId="478"/>
          <ac:spMkLst>
            <pc:docMk/>
            <pc:sldMk cId="3507698218" sldId="419"/>
            <ac:spMk id="36" creationId="{00000000-0000-0000-0000-000000000000}"/>
          </ac:spMkLst>
        </pc:spChg>
        <pc:spChg chg="mod">
          <ac:chgData name="Vihansa S.A.S it21134180" userId="c1683f9f-850b-4a7c-8080-f1b972546ffa" providerId="ADAL" clId="{1571FFBA-1ED0-4604-AFA8-42D83F07E8FE}" dt="2024-05-06T08:18:09.354" v="6015" actId="688"/>
          <ac:spMkLst>
            <pc:docMk/>
            <pc:sldMk cId="3507698218" sldId="419"/>
            <ac:spMk id="37" creationId="{00000000-0000-0000-0000-000000000000}"/>
          </ac:spMkLst>
        </pc:spChg>
        <pc:spChg chg="mod">
          <ac:chgData name="Vihansa S.A.S it21134180" userId="c1683f9f-850b-4a7c-8080-f1b972546ffa" providerId="ADAL" clId="{1571FFBA-1ED0-4604-AFA8-42D83F07E8FE}" dt="2024-05-06T08:18:32.455" v="6019" actId="1076"/>
          <ac:spMkLst>
            <pc:docMk/>
            <pc:sldMk cId="3507698218" sldId="419"/>
            <ac:spMk id="38" creationId="{00000000-0000-0000-0000-000000000000}"/>
          </ac:spMkLst>
        </pc:spChg>
        <pc:spChg chg="mod">
          <ac:chgData name="Vihansa S.A.S it21134180" userId="c1683f9f-850b-4a7c-8080-f1b972546ffa" providerId="ADAL" clId="{1571FFBA-1ED0-4604-AFA8-42D83F07E8FE}" dt="2024-05-06T08:22:19.975" v="6026" actId="1076"/>
          <ac:spMkLst>
            <pc:docMk/>
            <pc:sldMk cId="3507698218" sldId="419"/>
            <ac:spMk id="39" creationId="{00000000-0000-0000-0000-000000000000}"/>
          </ac:spMkLst>
        </pc:spChg>
        <pc:spChg chg="mod">
          <ac:chgData name="Vihansa S.A.S it21134180" userId="c1683f9f-850b-4a7c-8080-f1b972546ffa" providerId="ADAL" clId="{1571FFBA-1ED0-4604-AFA8-42D83F07E8FE}" dt="2024-05-06T08:23:11.959" v="6045" actId="20577"/>
          <ac:spMkLst>
            <pc:docMk/>
            <pc:sldMk cId="3507698218" sldId="419"/>
            <ac:spMk id="40" creationId="{00000000-0000-0000-0000-000000000000}"/>
          </ac:spMkLst>
        </pc:spChg>
        <pc:spChg chg="mod">
          <ac:chgData name="Vihansa S.A.S it21134180" userId="c1683f9f-850b-4a7c-8080-f1b972546ffa" providerId="ADAL" clId="{1571FFBA-1ED0-4604-AFA8-42D83F07E8FE}" dt="2024-05-06T08:27:14.780" v="6303" actId="1076"/>
          <ac:spMkLst>
            <pc:docMk/>
            <pc:sldMk cId="3507698218" sldId="419"/>
            <ac:spMk id="41" creationId="{00000000-0000-0000-0000-000000000000}"/>
          </ac:spMkLst>
        </pc:spChg>
        <pc:spChg chg="mod">
          <ac:chgData name="Vihansa S.A.S it21134180" userId="c1683f9f-850b-4a7c-8080-f1b972546ffa" providerId="ADAL" clId="{1571FFBA-1ED0-4604-AFA8-42D83F07E8FE}" dt="2024-05-05T12:26:32.153" v="3007" actId="1076"/>
          <ac:spMkLst>
            <pc:docMk/>
            <pc:sldMk cId="3507698218" sldId="419"/>
            <ac:spMk id="42" creationId="{00000000-0000-0000-0000-000000000000}"/>
          </ac:spMkLst>
        </pc:spChg>
        <pc:spChg chg="mod">
          <ac:chgData name="Vihansa S.A.S it21134180" userId="c1683f9f-850b-4a7c-8080-f1b972546ffa" providerId="ADAL" clId="{1571FFBA-1ED0-4604-AFA8-42D83F07E8FE}" dt="2024-05-05T12:26:40.882" v="3008" actId="1076"/>
          <ac:spMkLst>
            <pc:docMk/>
            <pc:sldMk cId="3507698218" sldId="419"/>
            <ac:spMk id="43" creationId="{00000000-0000-0000-0000-000000000000}"/>
          </ac:spMkLst>
        </pc:spChg>
        <pc:spChg chg="mod">
          <ac:chgData name="Vihansa S.A.S it21134180" userId="c1683f9f-850b-4a7c-8080-f1b972546ffa" providerId="ADAL" clId="{1571FFBA-1ED0-4604-AFA8-42D83F07E8FE}" dt="2024-05-05T12:26:23.564" v="3006" actId="1076"/>
          <ac:spMkLst>
            <pc:docMk/>
            <pc:sldMk cId="3507698218" sldId="419"/>
            <ac:spMk id="44" creationId="{00000000-0000-0000-0000-000000000000}"/>
          </ac:spMkLst>
        </pc:spChg>
        <pc:spChg chg="del mod">
          <ac:chgData name="Vihansa S.A.S it21134180" userId="c1683f9f-850b-4a7c-8080-f1b972546ffa" providerId="ADAL" clId="{1571FFBA-1ED0-4604-AFA8-42D83F07E8FE}" dt="2024-05-06T08:22:48.425" v="6027" actId="478"/>
          <ac:spMkLst>
            <pc:docMk/>
            <pc:sldMk cId="3507698218" sldId="419"/>
            <ac:spMk id="45" creationId="{00000000-0000-0000-0000-000000000000}"/>
          </ac:spMkLst>
        </pc:spChg>
        <pc:spChg chg="mod">
          <ac:chgData name="Vihansa S.A.S it21134180" userId="c1683f9f-850b-4a7c-8080-f1b972546ffa" providerId="ADAL" clId="{1571FFBA-1ED0-4604-AFA8-42D83F07E8FE}" dt="2024-05-06T08:22:49.402" v="6028"/>
          <ac:spMkLst>
            <pc:docMk/>
            <pc:sldMk cId="3507698218" sldId="419"/>
            <ac:spMk id="48" creationId="{A9EEB434-762C-3753-072B-BA49CEA5ED9D}"/>
          </ac:spMkLst>
        </pc:spChg>
        <pc:spChg chg="mod">
          <ac:chgData name="Vihansa S.A.S it21134180" userId="c1683f9f-850b-4a7c-8080-f1b972546ffa" providerId="ADAL" clId="{1571FFBA-1ED0-4604-AFA8-42D83F07E8FE}" dt="2024-05-06T08:22:49.402" v="6028"/>
          <ac:spMkLst>
            <pc:docMk/>
            <pc:sldMk cId="3507698218" sldId="419"/>
            <ac:spMk id="49" creationId="{CB4C8522-D3F0-3EDC-ACDF-A2DE2BE5CAD2}"/>
          </ac:spMkLst>
        </pc:spChg>
        <pc:grpChg chg="add mod">
          <ac:chgData name="Vihansa S.A.S it21134180" userId="c1683f9f-850b-4a7c-8080-f1b972546ffa" providerId="ADAL" clId="{1571FFBA-1ED0-4604-AFA8-42D83F07E8FE}" dt="2024-05-06T08:22:54.974" v="6029" actId="1076"/>
          <ac:grpSpMkLst>
            <pc:docMk/>
            <pc:sldMk cId="3507698218" sldId="419"/>
            <ac:grpSpMk id="47" creationId="{C9F83950-E6AA-53F4-2E2B-D0803EB40B65}"/>
          </ac:grpSpMkLst>
        </pc:grpChg>
      </pc:sldChg>
      <pc:sldChg chg="mod modShow">
        <pc:chgData name="Vihansa S.A.S it21134180" userId="c1683f9f-850b-4a7c-8080-f1b972546ffa" providerId="ADAL" clId="{1571FFBA-1ED0-4604-AFA8-42D83F07E8FE}" dt="2024-05-05T12:25:58.394" v="3005" actId="729"/>
        <pc:sldMkLst>
          <pc:docMk/>
          <pc:sldMk cId="2030957847" sldId="420"/>
        </pc:sldMkLst>
      </pc:sldChg>
      <pc:sldChg chg="addSp modSp modNotesTx">
        <pc:chgData name="Vihansa S.A.S it21134180" userId="c1683f9f-850b-4a7c-8080-f1b972546ffa" providerId="ADAL" clId="{1571FFBA-1ED0-4604-AFA8-42D83F07E8FE}" dt="2024-05-06T08:32:53.969" v="6315" actId="20577"/>
        <pc:sldMkLst>
          <pc:docMk/>
          <pc:sldMk cId="1515525774" sldId="421"/>
        </pc:sldMkLst>
        <pc:picChg chg="add">
          <ac:chgData name="Vihansa S.A.S it21134180" userId="c1683f9f-850b-4a7c-8080-f1b972546ffa" providerId="ADAL" clId="{1571FFBA-1ED0-4604-AFA8-42D83F07E8FE}" dt="2024-05-05T12:46:25.291" v="3321"/>
          <ac:picMkLst>
            <pc:docMk/>
            <pc:sldMk cId="1515525774" sldId="421"/>
            <ac:picMk id="2050" creationId="{E6BB22D7-EEED-997C-274D-E8CB6109536A}"/>
          </ac:picMkLst>
        </pc:picChg>
        <pc:picChg chg="add">
          <ac:chgData name="Vihansa S.A.S it21134180" userId="c1683f9f-850b-4a7c-8080-f1b972546ffa" providerId="ADAL" clId="{1571FFBA-1ED0-4604-AFA8-42D83F07E8FE}" dt="2024-05-05T12:46:25.291" v="3321"/>
          <ac:picMkLst>
            <pc:docMk/>
            <pc:sldMk cId="1515525774" sldId="421"/>
            <ac:picMk id="2051" creationId="{F1D25E5D-30D9-CC1F-75D1-CCD5C9E8CA31}"/>
          </ac:picMkLst>
        </pc:picChg>
        <pc:picChg chg="add mod">
          <ac:chgData name="Vihansa S.A.S it21134180" userId="c1683f9f-850b-4a7c-8080-f1b972546ffa" providerId="ADAL" clId="{1571FFBA-1ED0-4604-AFA8-42D83F07E8FE}" dt="2024-05-05T13:16:46.659" v="4126" actId="14100"/>
          <ac:picMkLst>
            <pc:docMk/>
            <pc:sldMk cId="1515525774" sldId="421"/>
            <ac:picMk id="2053" creationId="{813D1389-FB2C-E36A-0A34-8B61B15CA1ED}"/>
          </ac:picMkLst>
        </pc:picChg>
        <pc:picChg chg="add mod">
          <ac:chgData name="Vihansa S.A.S it21134180" userId="c1683f9f-850b-4a7c-8080-f1b972546ffa" providerId="ADAL" clId="{1571FFBA-1ED0-4604-AFA8-42D83F07E8FE}" dt="2024-05-05T13:16:40.488" v="4125" actId="1076"/>
          <ac:picMkLst>
            <pc:docMk/>
            <pc:sldMk cId="1515525774" sldId="421"/>
            <ac:picMk id="2055" creationId="{C9562DB5-D1A5-F525-BADE-AF421967089A}"/>
          </ac:picMkLst>
        </pc:picChg>
      </pc:sldChg>
      <pc:sldChg chg="addSp modSp mod modShow modNotesTx">
        <pc:chgData name="Vihansa S.A.S it21134180" userId="c1683f9f-850b-4a7c-8080-f1b972546ffa" providerId="ADAL" clId="{1571FFBA-1ED0-4604-AFA8-42D83F07E8FE}" dt="2024-05-06T08:32:22.107" v="6304" actId="729"/>
        <pc:sldMkLst>
          <pc:docMk/>
          <pc:sldMk cId="3025411793" sldId="422"/>
        </pc:sldMkLst>
        <pc:spChg chg="mod">
          <ac:chgData name="Vihansa S.A.S it21134180" userId="c1683f9f-850b-4a7c-8080-f1b972546ffa" providerId="ADAL" clId="{1571FFBA-1ED0-4604-AFA8-42D83F07E8FE}" dt="2024-05-05T12:47:11.708" v="3437" actId="20577"/>
          <ac:spMkLst>
            <pc:docMk/>
            <pc:sldMk cId="3025411793" sldId="422"/>
            <ac:spMk id="25" creationId="{00000000-0000-0000-0000-000000000000}"/>
          </ac:spMkLst>
        </pc:spChg>
        <pc:spChg chg="add mod">
          <ac:chgData name="Vihansa S.A.S it21134180" userId="c1683f9f-850b-4a7c-8080-f1b972546ffa" providerId="ADAL" clId="{1571FFBA-1ED0-4604-AFA8-42D83F07E8FE}" dt="2024-05-05T12:51:41.540" v="3987" actId="20577"/>
          <ac:spMkLst>
            <pc:docMk/>
            <pc:sldMk cId="3025411793" sldId="422"/>
            <ac:spMk id="26" creationId="{B4603B1F-2595-3638-07D3-7FCEDFEE78DA}"/>
          </ac:spMkLst>
        </pc:spChg>
        <pc:picChg chg="add">
          <ac:chgData name="Vihansa S.A.S it21134180" userId="c1683f9f-850b-4a7c-8080-f1b972546ffa" providerId="ADAL" clId="{1571FFBA-1ED0-4604-AFA8-42D83F07E8FE}" dt="2024-05-05T12:47:22.724" v="3438"/>
          <ac:picMkLst>
            <pc:docMk/>
            <pc:sldMk cId="3025411793" sldId="422"/>
            <ac:picMk id="3074" creationId="{A7B9C771-E3D7-E7B5-57B7-40B54A26A876}"/>
          </ac:picMkLst>
        </pc:picChg>
        <pc:picChg chg="add">
          <ac:chgData name="Vihansa S.A.S it21134180" userId="c1683f9f-850b-4a7c-8080-f1b972546ffa" providerId="ADAL" clId="{1571FFBA-1ED0-4604-AFA8-42D83F07E8FE}" dt="2024-05-05T12:47:22.724" v="3438"/>
          <ac:picMkLst>
            <pc:docMk/>
            <pc:sldMk cId="3025411793" sldId="422"/>
            <ac:picMk id="3075" creationId="{CAE84F27-77AF-2925-E872-F965FC345409}"/>
          </ac:picMkLst>
        </pc:picChg>
      </pc:sldChg>
      <pc:sldChg chg="del">
        <pc:chgData name="Vihansa S.A.S it21134180" userId="c1683f9f-850b-4a7c-8080-f1b972546ffa" providerId="ADAL" clId="{1571FFBA-1ED0-4604-AFA8-42D83F07E8FE}" dt="2024-05-05T12:24:51.271" v="3004" actId="47"/>
        <pc:sldMkLst>
          <pc:docMk/>
          <pc:sldMk cId="4028347801" sldId="423"/>
        </pc:sldMkLst>
      </pc:sldChg>
      <pc:sldChg chg="del">
        <pc:chgData name="Vihansa S.A.S it21134180" userId="c1683f9f-850b-4a7c-8080-f1b972546ffa" providerId="ADAL" clId="{1571FFBA-1ED0-4604-AFA8-42D83F07E8FE}" dt="2024-05-05T11:42:43.658" v="982" actId="47"/>
        <pc:sldMkLst>
          <pc:docMk/>
          <pc:sldMk cId="1234783772" sldId="424"/>
        </pc:sldMkLst>
      </pc:sldChg>
      <pc:sldChg chg="ord">
        <pc:chgData name="Vihansa S.A.S it21134180" userId="c1683f9f-850b-4a7c-8080-f1b972546ffa" providerId="ADAL" clId="{1571FFBA-1ED0-4604-AFA8-42D83F07E8FE}" dt="2024-05-06T08:39:03.101" v="6317"/>
        <pc:sldMkLst>
          <pc:docMk/>
          <pc:sldMk cId="2898379406" sldId="443"/>
        </pc:sldMkLst>
      </pc:sldChg>
      <pc:sldChg chg="addSp delSp modSp add mod">
        <pc:chgData name="Vihansa S.A.S it21134180" userId="c1683f9f-850b-4a7c-8080-f1b972546ffa" providerId="ADAL" clId="{1571FFBA-1ED0-4604-AFA8-42D83F07E8FE}" dt="2024-05-06T06:01:49.382" v="4570" actId="1076"/>
        <pc:sldMkLst>
          <pc:docMk/>
          <pc:sldMk cId="1861593184" sldId="448"/>
        </pc:sldMkLst>
        <pc:spChg chg="add del mod">
          <ac:chgData name="Vihansa S.A.S it21134180" userId="c1683f9f-850b-4a7c-8080-f1b972546ffa" providerId="ADAL" clId="{1571FFBA-1ED0-4604-AFA8-42D83F07E8FE}" dt="2024-05-06T06:01:26.680" v="4564" actId="478"/>
          <ac:spMkLst>
            <pc:docMk/>
            <pc:sldMk cId="1861593184" sldId="448"/>
            <ac:spMk id="29" creationId="{10BB7DBD-708D-14CE-7C9A-D28D7120E39B}"/>
          </ac:spMkLst>
        </pc:spChg>
        <pc:picChg chg="add mod">
          <ac:chgData name="Vihansa S.A.S it21134180" userId="c1683f9f-850b-4a7c-8080-f1b972546ffa" providerId="ADAL" clId="{1571FFBA-1ED0-4604-AFA8-42D83F07E8FE}" dt="2024-05-06T06:01:49.382" v="4570" actId="1076"/>
          <ac:picMkLst>
            <pc:docMk/>
            <pc:sldMk cId="1861593184" sldId="448"/>
            <ac:picMk id="32" creationId="{4209A1BE-4815-10E0-D39C-8FB1E8BFDFF4}"/>
          </ac:picMkLst>
        </pc:picChg>
        <pc:picChg chg="del mod">
          <ac:chgData name="Vihansa S.A.S it21134180" userId="c1683f9f-850b-4a7c-8080-f1b972546ffa" providerId="ADAL" clId="{1571FFBA-1ED0-4604-AFA8-42D83F07E8FE}" dt="2024-05-06T06:01:23.614" v="4563" actId="478"/>
          <ac:picMkLst>
            <pc:docMk/>
            <pc:sldMk cId="1861593184" sldId="448"/>
            <ac:picMk id="1026" creationId="{FDCEA529-1610-576A-9465-46BF5111FD27}"/>
          </ac:picMkLst>
        </pc:picChg>
      </pc:sldChg>
      <pc:sldChg chg="addSp delSp modSp add mod">
        <pc:chgData name="Vihansa S.A.S it21134180" userId="c1683f9f-850b-4a7c-8080-f1b972546ffa" providerId="ADAL" clId="{1571FFBA-1ED0-4604-AFA8-42D83F07E8FE}" dt="2024-05-06T07:56:16.156" v="6013" actId="1076"/>
        <pc:sldMkLst>
          <pc:docMk/>
          <pc:sldMk cId="420840896" sldId="449"/>
        </pc:sldMkLst>
        <pc:picChg chg="del">
          <ac:chgData name="Vihansa S.A.S it21134180" userId="c1683f9f-850b-4a7c-8080-f1b972546ffa" providerId="ADAL" clId="{1571FFBA-1ED0-4604-AFA8-42D83F07E8FE}" dt="2024-05-06T07:56:06.055" v="6010" actId="478"/>
          <ac:picMkLst>
            <pc:docMk/>
            <pc:sldMk cId="420840896" sldId="449"/>
            <ac:picMk id="26" creationId="{951C871E-4F5B-1891-6D7E-2D704C9AD1A9}"/>
          </ac:picMkLst>
        </pc:picChg>
        <pc:picChg chg="add mod">
          <ac:chgData name="Vihansa S.A.S it21134180" userId="c1683f9f-850b-4a7c-8080-f1b972546ffa" providerId="ADAL" clId="{1571FFBA-1ED0-4604-AFA8-42D83F07E8FE}" dt="2024-05-06T07:56:16.156" v="6013" actId="1076"/>
          <ac:picMkLst>
            <pc:docMk/>
            <pc:sldMk cId="420840896" sldId="449"/>
            <ac:picMk id="28" creationId="{F50EC8BB-D37E-FE5E-318A-FE66B57832DE}"/>
          </ac:picMkLst>
        </pc:picChg>
      </pc:sldChg>
      <pc:sldMasterChg chg="delSldLayout">
        <pc:chgData name="Vihansa S.A.S it21134180" userId="c1683f9f-850b-4a7c-8080-f1b972546ffa" providerId="ADAL" clId="{1571FFBA-1ED0-4604-AFA8-42D83F07E8FE}" dt="2024-05-05T12:20:36.056" v="2639" actId="47"/>
        <pc:sldMasterMkLst>
          <pc:docMk/>
          <pc:sldMasterMk cId="0" sldId="2147483680"/>
        </pc:sldMasterMkLst>
        <pc:sldLayoutChg chg="del">
          <pc:chgData name="Vihansa S.A.S it21134180" userId="c1683f9f-850b-4a7c-8080-f1b972546ffa" providerId="ADAL" clId="{1571FFBA-1ED0-4604-AFA8-42D83F07E8FE}" dt="2024-05-05T11:39:54.307" v="976" actId="47"/>
          <pc:sldLayoutMkLst>
            <pc:docMk/>
            <pc:sldMasterMk cId="0" sldId="2147483680"/>
            <pc:sldLayoutMk cId="0" sldId="2147483650"/>
          </pc:sldLayoutMkLst>
        </pc:sldLayoutChg>
        <pc:sldLayoutChg chg="del">
          <pc:chgData name="Vihansa S.A.S it21134180" userId="c1683f9f-850b-4a7c-8080-f1b972546ffa" providerId="ADAL" clId="{1571FFBA-1ED0-4604-AFA8-42D83F07E8FE}" dt="2024-05-05T11:39:54.307" v="976" actId="47"/>
          <pc:sldLayoutMkLst>
            <pc:docMk/>
            <pc:sldMasterMk cId="0" sldId="2147483680"/>
            <pc:sldLayoutMk cId="0" sldId="2147483653"/>
          </pc:sldLayoutMkLst>
        </pc:sldLayoutChg>
        <pc:sldLayoutChg chg="del">
          <pc:chgData name="Vihansa S.A.S it21134180" userId="c1683f9f-850b-4a7c-8080-f1b972546ffa" providerId="ADAL" clId="{1571FFBA-1ED0-4604-AFA8-42D83F07E8FE}" dt="2024-05-05T11:40:08.342" v="977" actId="47"/>
          <pc:sldLayoutMkLst>
            <pc:docMk/>
            <pc:sldMasterMk cId="0" sldId="2147483680"/>
            <pc:sldLayoutMk cId="0" sldId="2147483654"/>
          </pc:sldLayoutMkLst>
        </pc:sldLayoutChg>
        <pc:sldLayoutChg chg="del">
          <pc:chgData name="Vihansa S.A.S it21134180" userId="c1683f9f-850b-4a7c-8080-f1b972546ffa" providerId="ADAL" clId="{1571FFBA-1ED0-4604-AFA8-42D83F07E8FE}" dt="2024-05-05T11:42:14.733" v="980" actId="47"/>
          <pc:sldLayoutMkLst>
            <pc:docMk/>
            <pc:sldMasterMk cId="0" sldId="2147483680"/>
            <pc:sldLayoutMk cId="0" sldId="2147483655"/>
          </pc:sldLayoutMkLst>
        </pc:sldLayoutChg>
        <pc:sldLayoutChg chg="del">
          <pc:chgData name="Vihansa S.A.S it21134180" userId="c1683f9f-850b-4a7c-8080-f1b972546ffa" providerId="ADAL" clId="{1571FFBA-1ED0-4604-AFA8-42D83F07E8FE}" dt="2024-05-05T11:40:08.342" v="977" actId="47"/>
          <pc:sldLayoutMkLst>
            <pc:docMk/>
            <pc:sldMasterMk cId="0" sldId="2147483680"/>
            <pc:sldLayoutMk cId="0" sldId="2147483656"/>
          </pc:sldLayoutMkLst>
        </pc:sldLayoutChg>
        <pc:sldLayoutChg chg="del">
          <pc:chgData name="Vihansa S.A.S it21134180" userId="c1683f9f-850b-4a7c-8080-f1b972546ffa" providerId="ADAL" clId="{1571FFBA-1ED0-4604-AFA8-42D83F07E8FE}" dt="2024-05-05T11:41:20.235" v="978" actId="47"/>
          <pc:sldLayoutMkLst>
            <pc:docMk/>
            <pc:sldMasterMk cId="0" sldId="2147483680"/>
            <pc:sldLayoutMk cId="0" sldId="2147483657"/>
          </pc:sldLayoutMkLst>
        </pc:sldLayoutChg>
        <pc:sldLayoutChg chg="del">
          <pc:chgData name="Vihansa S.A.S it21134180" userId="c1683f9f-850b-4a7c-8080-f1b972546ffa" providerId="ADAL" clId="{1571FFBA-1ED0-4604-AFA8-42D83F07E8FE}" dt="2024-05-05T09:59:37.542" v="67" actId="47"/>
          <pc:sldLayoutMkLst>
            <pc:docMk/>
            <pc:sldMasterMk cId="0" sldId="2147483680"/>
            <pc:sldLayoutMk cId="0" sldId="2147483659"/>
          </pc:sldLayoutMkLst>
        </pc:sldLayoutChg>
        <pc:sldLayoutChg chg="del">
          <pc:chgData name="Vihansa S.A.S it21134180" userId="c1683f9f-850b-4a7c-8080-f1b972546ffa" providerId="ADAL" clId="{1571FFBA-1ED0-4604-AFA8-42D83F07E8FE}" dt="2024-05-05T11:39:43.571" v="975" actId="47"/>
          <pc:sldLayoutMkLst>
            <pc:docMk/>
            <pc:sldMasterMk cId="0" sldId="2147483680"/>
            <pc:sldLayoutMk cId="0" sldId="2147483661"/>
          </pc:sldLayoutMkLst>
        </pc:sldLayoutChg>
        <pc:sldLayoutChg chg="del">
          <pc:chgData name="Vihansa S.A.S it21134180" userId="c1683f9f-850b-4a7c-8080-f1b972546ffa" providerId="ADAL" clId="{1571FFBA-1ED0-4604-AFA8-42D83F07E8FE}" dt="2024-05-05T11:41:20.235" v="978" actId="47"/>
          <pc:sldLayoutMkLst>
            <pc:docMk/>
            <pc:sldMasterMk cId="0" sldId="2147483680"/>
            <pc:sldLayoutMk cId="0" sldId="2147483663"/>
          </pc:sldLayoutMkLst>
        </pc:sldLayoutChg>
        <pc:sldLayoutChg chg="del">
          <pc:chgData name="Vihansa S.A.S it21134180" userId="c1683f9f-850b-4a7c-8080-f1b972546ffa" providerId="ADAL" clId="{1571FFBA-1ED0-4604-AFA8-42D83F07E8FE}" dt="2024-05-05T11:39:43.571" v="975" actId="47"/>
          <pc:sldLayoutMkLst>
            <pc:docMk/>
            <pc:sldMasterMk cId="0" sldId="2147483680"/>
            <pc:sldLayoutMk cId="0" sldId="2147483665"/>
          </pc:sldLayoutMkLst>
        </pc:sldLayoutChg>
        <pc:sldLayoutChg chg="del">
          <pc:chgData name="Vihansa S.A.S it21134180" userId="c1683f9f-850b-4a7c-8080-f1b972546ffa" providerId="ADAL" clId="{1571FFBA-1ED0-4604-AFA8-42D83F07E8FE}" dt="2024-05-05T11:40:08.342" v="977" actId="47"/>
          <pc:sldLayoutMkLst>
            <pc:docMk/>
            <pc:sldMasterMk cId="0" sldId="2147483680"/>
            <pc:sldLayoutMk cId="0" sldId="2147483672"/>
          </pc:sldLayoutMkLst>
        </pc:sldLayoutChg>
        <pc:sldLayoutChg chg="del">
          <pc:chgData name="Vihansa S.A.S it21134180" userId="c1683f9f-850b-4a7c-8080-f1b972546ffa" providerId="ADAL" clId="{1571FFBA-1ED0-4604-AFA8-42D83F07E8FE}" dt="2024-05-05T11:39:54.307" v="976" actId="47"/>
          <pc:sldLayoutMkLst>
            <pc:docMk/>
            <pc:sldMasterMk cId="0" sldId="2147483680"/>
            <pc:sldLayoutMk cId="0" sldId="2147483673"/>
          </pc:sldLayoutMkLst>
        </pc:sldLayoutChg>
        <pc:sldLayoutChg chg="del">
          <pc:chgData name="Vihansa S.A.S it21134180" userId="c1683f9f-850b-4a7c-8080-f1b972546ffa" providerId="ADAL" clId="{1571FFBA-1ED0-4604-AFA8-42D83F07E8FE}" dt="2024-05-05T11:39:43.571" v="975" actId="47"/>
          <pc:sldLayoutMkLst>
            <pc:docMk/>
            <pc:sldMasterMk cId="0" sldId="2147483680"/>
            <pc:sldLayoutMk cId="0" sldId="2147483674"/>
          </pc:sldLayoutMkLst>
        </pc:sldLayoutChg>
        <pc:sldLayoutChg chg="del">
          <pc:chgData name="Vihansa S.A.S it21134180" userId="c1683f9f-850b-4a7c-8080-f1b972546ffa" providerId="ADAL" clId="{1571FFBA-1ED0-4604-AFA8-42D83F07E8FE}" dt="2024-05-05T11:39:43.571" v="975" actId="47"/>
          <pc:sldLayoutMkLst>
            <pc:docMk/>
            <pc:sldMasterMk cId="0" sldId="2147483680"/>
            <pc:sldLayoutMk cId="0" sldId="2147483675"/>
          </pc:sldLayoutMkLst>
        </pc:sldLayoutChg>
        <pc:sldLayoutChg chg="del">
          <pc:chgData name="Vihansa S.A.S it21134180" userId="c1683f9f-850b-4a7c-8080-f1b972546ffa" providerId="ADAL" clId="{1571FFBA-1ED0-4604-AFA8-42D83F07E8FE}" dt="2024-05-05T12:20:36.056" v="2639" actId="47"/>
          <pc:sldLayoutMkLst>
            <pc:docMk/>
            <pc:sldMasterMk cId="0" sldId="2147483680"/>
            <pc:sldLayoutMk cId="3427205838" sldId="2147483694"/>
          </pc:sldLayoutMkLst>
        </pc:sldLayoutChg>
      </pc:sldMasterChg>
      <pc:sldMasterChg chg="del delSldLayout">
        <pc:chgData name="Vihansa S.A.S it21134180" userId="c1683f9f-850b-4a7c-8080-f1b972546ffa" providerId="ADAL" clId="{1571FFBA-1ED0-4604-AFA8-42D83F07E8FE}" dt="2024-05-05T11:39:23.671" v="974" actId="47"/>
        <pc:sldMasterMkLst>
          <pc:docMk/>
          <pc:sldMasterMk cId="0" sldId="2147483681"/>
        </pc:sldMasterMkLst>
        <pc:sldLayoutChg chg="del">
          <pc:chgData name="Vihansa S.A.S it21134180" userId="c1683f9f-850b-4a7c-8080-f1b972546ffa" providerId="ADAL" clId="{1571FFBA-1ED0-4604-AFA8-42D83F07E8FE}" dt="2024-05-05T11:39:23.671" v="974" actId="47"/>
          <pc:sldLayoutMkLst>
            <pc:docMk/>
            <pc:sldMasterMk cId="0" sldId="2147483681"/>
            <pc:sldLayoutMk cId="0" sldId="2147483678"/>
          </pc:sldLayoutMkLst>
        </pc:sldLayoutChg>
        <pc:sldLayoutChg chg="del">
          <pc:chgData name="Vihansa S.A.S it21134180" userId="c1683f9f-850b-4a7c-8080-f1b972546ffa" providerId="ADAL" clId="{1571FFBA-1ED0-4604-AFA8-42D83F07E8FE}" dt="2024-05-05T11:39:23.671" v="974" actId="47"/>
          <pc:sldLayoutMkLst>
            <pc:docMk/>
            <pc:sldMasterMk cId="0" sldId="2147483681"/>
            <pc:sldLayoutMk cId="0" sldId="2147483679"/>
          </pc:sldLayoutMkLst>
        </pc:sldLayoutChg>
      </pc:sldMasterChg>
      <pc:sldMasterChg chg="add addSldLayout">
        <pc:chgData name="Vihansa S.A.S it21134180" userId="c1683f9f-850b-4a7c-8080-f1b972546ffa" providerId="ADAL" clId="{1571FFBA-1ED0-4604-AFA8-42D83F07E8FE}" dt="2024-05-05T09:59:17.560" v="64" actId="27028"/>
        <pc:sldMasterMkLst>
          <pc:docMk/>
          <pc:sldMasterMk cId="0" sldId="2147483682"/>
        </pc:sldMasterMkLst>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3"/>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4"/>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5"/>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6"/>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7"/>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8"/>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89"/>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90"/>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91"/>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92"/>
          </pc:sldLayoutMkLst>
        </pc:sldLayoutChg>
        <pc:sldLayoutChg chg="add">
          <pc:chgData name="Vihansa S.A.S it21134180" userId="c1683f9f-850b-4a7c-8080-f1b972546ffa" providerId="ADAL" clId="{1571FFBA-1ED0-4604-AFA8-42D83F07E8FE}" dt="2024-05-05T09:59:17.560" v="64" actId="27028"/>
          <pc:sldLayoutMkLst>
            <pc:docMk/>
            <pc:sldMasterMk cId="0" sldId="2147483682"/>
            <pc:sldLayoutMk cId="0" sldId="2147483693"/>
          </pc:sldLayoutMkLst>
        </pc:sldLayoutChg>
      </pc:sldMasterChg>
    </pc:docChg>
  </pc:docChgLst>
  <pc:docChgLst>
    <pc:chgData name="Wijeratne D.M.S.D it21138386" userId="45fd3dc1-0149-44fd-a853-d125b9b9ad8c" providerId="ADAL" clId="{77F6739F-40C5-4532-B6DC-79ED9E45E87B}"/>
    <pc:docChg chg="undo redo custSel addSld delSld modSld sldOrd">
      <pc:chgData name="Wijeratne D.M.S.D it21138386" userId="45fd3dc1-0149-44fd-a853-d125b9b9ad8c" providerId="ADAL" clId="{77F6739F-40C5-4532-B6DC-79ED9E45E87B}" dt="2024-05-08T06:28:47.226" v="1580" actId="2711"/>
      <pc:docMkLst>
        <pc:docMk/>
      </pc:docMkLst>
      <pc:sldChg chg="modSp mod">
        <pc:chgData name="Wijeratne D.M.S.D it21138386" userId="45fd3dc1-0149-44fd-a853-d125b9b9ad8c" providerId="ADAL" clId="{77F6739F-40C5-4532-B6DC-79ED9E45E87B}" dt="2024-05-07T06:05:26.444" v="4" actId="1076"/>
        <pc:sldMkLst>
          <pc:docMk/>
          <pc:sldMk cId="0" sldId="256"/>
        </pc:sldMkLst>
        <pc:spChg chg="mod">
          <ac:chgData name="Wijeratne D.M.S.D it21138386" userId="45fd3dc1-0149-44fd-a853-d125b9b9ad8c" providerId="ADAL" clId="{77F6739F-40C5-4532-B6DC-79ED9E45E87B}" dt="2024-05-07T06:05:24.997" v="3" actId="1076"/>
          <ac:spMkLst>
            <pc:docMk/>
            <pc:sldMk cId="0" sldId="256"/>
            <ac:spMk id="772" creationId="{00000000-0000-0000-0000-000000000000}"/>
          </ac:spMkLst>
        </pc:spChg>
        <pc:picChg chg="mod">
          <ac:chgData name="Wijeratne D.M.S.D it21138386" userId="45fd3dc1-0149-44fd-a853-d125b9b9ad8c" providerId="ADAL" clId="{77F6739F-40C5-4532-B6DC-79ED9E45E87B}" dt="2024-05-07T06:05:26.444" v="4" actId="1076"/>
          <ac:picMkLst>
            <pc:docMk/>
            <pc:sldMk cId="0" sldId="256"/>
            <ac:picMk id="3" creationId="{0C2CC535-419F-00D8-3408-C3AD139DCF6F}"/>
          </ac:picMkLst>
        </pc:picChg>
      </pc:sldChg>
      <pc:sldChg chg="modSp mod">
        <pc:chgData name="Wijeratne D.M.S.D it21138386" userId="45fd3dc1-0149-44fd-a853-d125b9b9ad8c" providerId="ADAL" clId="{77F6739F-40C5-4532-B6DC-79ED9E45E87B}" dt="2024-05-08T06:28:34.319" v="1578" actId="2711"/>
        <pc:sldMkLst>
          <pc:docMk/>
          <pc:sldMk cId="1248104917" sldId="257"/>
        </pc:sldMkLst>
        <pc:spChg chg="mod">
          <ac:chgData name="Wijeratne D.M.S.D it21138386" userId="45fd3dc1-0149-44fd-a853-d125b9b9ad8c" providerId="ADAL" clId="{77F6739F-40C5-4532-B6DC-79ED9E45E87B}" dt="2024-05-08T06:28:28.683" v="1577" actId="2711"/>
          <ac:spMkLst>
            <pc:docMk/>
            <pc:sldMk cId="1248104917" sldId="257"/>
            <ac:spMk id="62" creationId="{00000000-0000-0000-0000-000000000000}"/>
          </ac:spMkLst>
        </pc:spChg>
        <pc:spChg chg="mod">
          <ac:chgData name="Wijeratne D.M.S.D it21138386" userId="45fd3dc1-0149-44fd-a853-d125b9b9ad8c" providerId="ADAL" clId="{77F6739F-40C5-4532-B6DC-79ED9E45E87B}" dt="2024-05-08T06:28:34.319" v="1578" actId="2711"/>
          <ac:spMkLst>
            <pc:docMk/>
            <pc:sldMk cId="1248104917" sldId="257"/>
            <ac:spMk id="63" creationId="{00000000-0000-0000-0000-000000000000}"/>
          </ac:spMkLst>
        </pc:spChg>
      </pc:sldChg>
      <pc:sldChg chg="modSp mod">
        <pc:chgData name="Wijeratne D.M.S.D it21138386" userId="45fd3dc1-0149-44fd-a853-d125b9b9ad8c" providerId="ADAL" clId="{77F6739F-40C5-4532-B6DC-79ED9E45E87B}" dt="2024-05-08T06:28:47.226" v="1580" actId="2711"/>
        <pc:sldMkLst>
          <pc:docMk/>
          <pc:sldMk cId="3332406018" sldId="258"/>
        </pc:sldMkLst>
        <pc:spChg chg="mod">
          <ac:chgData name="Wijeratne D.M.S.D it21138386" userId="45fd3dc1-0149-44fd-a853-d125b9b9ad8c" providerId="ADAL" clId="{77F6739F-40C5-4532-B6DC-79ED9E45E87B}" dt="2024-05-08T06:28:41.490" v="1579" actId="2711"/>
          <ac:spMkLst>
            <pc:docMk/>
            <pc:sldMk cId="3332406018" sldId="258"/>
            <ac:spMk id="70" creationId="{00000000-0000-0000-0000-000000000000}"/>
          </ac:spMkLst>
        </pc:spChg>
        <pc:spChg chg="mod">
          <ac:chgData name="Wijeratne D.M.S.D it21138386" userId="45fd3dc1-0149-44fd-a853-d125b9b9ad8c" providerId="ADAL" clId="{77F6739F-40C5-4532-B6DC-79ED9E45E87B}" dt="2024-05-08T06:28:47.226" v="1580" actId="2711"/>
          <ac:spMkLst>
            <pc:docMk/>
            <pc:sldMk cId="3332406018" sldId="258"/>
            <ac:spMk id="71" creationId="{00000000-0000-0000-0000-000000000000}"/>
          </ac:spMkLst>
        </pc:spChg>
      </pc:sldChg>
      <pc:sldChg chg="addSp delSp modSp mod modNotesTx">
        <pc:chgData name="Wijeratne D.M.S.D it21138386" userId="45fd3dc1-0149-44fd-a853-d125b9b9ad8c" providerId="ADAL" clId="{77F6739F-40C5-4532-B6DC-79ED9E45E87B}" dt="2024-05-08T02:38:43.819" v="1549" actId="20577"/>
        <pc:sldMkLst>
          <pc:docMk/>
          <pc:sldMk cId="0" sldId="261"/>
        </pc:sldMkLst>
        <pc:spChg chg="add del">
          <ac:chgData name="Wijeratne D.M.S.D it21138386" userId="45fd3dc1-0149-44fd-a853-d125b9b9ad8c" providerId="ADAL" clId="{77F6739F-40C5-4532-B6DC-79ED9E45E87B}" dt="2024-05-07T06:09:36.619" v="54" actId="21"/>
          <ac:spMkLst>
            <pc:docMk/>
            <pc:sldMk cId="0" sldId="261"/>
            <ac:spMk id="2" creationId="{1EBD1CC9-4A14-7A52-B363-F7083A96BC93}"/>
          </ac:spMkLst>
        </pc:spChg>
        <pc:spChg chg="add del mod">
          <ac:chgData name="Wijeratne D.M.S.D it21138386" userId="45fd3dc1-0149-44fd-a853-d125b9b9ad8c" providerId="ADAL" clId="{77F6739F-40C5-4532-B6DC-79ED9E45E87B}" dt="2024-05-07T06:09:36.619" v="54" actId="21"/>
          <ac:spMkLst>
            <pc:docMk/>
            <pc:sldMk cId="0" sldId="261"/>
            <ac:spMk id="4" creationId="{2C3BACA3-9BC8-F880-2A36-D884F8980904}"/>
          </ac:spMkLst>
        </pc:spChg>
        <pc:spChg chg="add del mod">
          <ac:chgData name="Wijeratne D.M.S.D it21138386" userId="45fd3dc1-0149-44fd-a853-d125b9b9ad8c" providerId="ADAL" clId="{77F6739F-40C5-4532-B6DC-79ED9E45E87B}" dt="2024-05-07T06:09:36.619" v="54" actId="21"/>
          <ac:spMkLst>
            <pc:docMk/>
            <pc:sldMk cId="0" sldId="261"/>
            <ac:spMk id="6" creationId="{DE6F74F2-ADCB-DBDA-662D-324FC515B44B}"/>
          </ac:spMkLst>
        </pc:spChg>
        <pc:spChg chg="add del mod">
          <ac:chgData name="Wijeratne D.M.S.D it21138386" userId="45fd3dc1-0149-44fd-a853-d125b9b9ad8c" providerId="ADAL" clId="{77F6739F-40C5-4532-B6DC-79ED9E45E87B}" dt="2024-05-07T06:09:36.619" v="54" actId="21"/>
          <ac:spMkLst>
            <pc:docMk/>
            <pc:sldMk cId="0" sldId="261"/>
            <ac:spMk id="8" creationId="{DA8D9DB6-840B-9493-1168-0E4B0E62D8B0}"/>
          </ac:spMkLst>
        </pc:spChg>
        <pc:spChg chg="add del mod">
          <ac:chgData name="Wijeratne D.M.S.D it21138386" userId="45fd3dc1-0149-44fd-a853-d125b9b9ad8c" providerId="ADAL" clId="{77F6739F-40C5-4532-B6DC-79ED9E45E87B}" dt="2024-05-07T06:09:36.619" v="54" actId="21"/>
          <ac:spMkLst>
            <pc:docMk/>
            <pc:sldMk cId="0" sldId="261"/>
            <ac:spMk id="10" creationId="{8804ADB0-DB44-E063-CF48-671058B34884}"/>
          </ac:spMkLst>
        </pc:spChg>
        <pc:spChg chg="add del mod">
          <ac:chgData name="Wijeratne D.M.S.D it21138386" userId="45fd3dc1-0149-44fd-a853-d125b9b9ad8c" providerId="ADAL" clId="{77F6739F-40C5-4532-B6DC-79ED9E45E87B}" dt="2024-05-07T06:09:36.619" v="54" actId="21"/>
          <ac:spMkLst>
            <pc:docMk/>
            <pc:sldMk cId="0" sldId="261"/>
            <ac:spMk id="12" creationId="{88DA8751-D898-63CA-B8EE-D99644F4528E}"/>
          </ac:spMkLst>
        </pc:spChg>
        <pc:spChg chg="add mod">
          <ac:chgData name="Wijeratne D.M.S.D it21138386" userId="45fd3dc1-0149-44fd-a853-d125b9b9ad8c" providerId="ADAL" clId="{77F6739F-40C5-4532-B6DC-79ED9E45E87B}" dt="2024-05-07T06:09:36.236" v="53"/>
          <ac:spMkLst>
            <pc:docMk/>
            <pc:sldMk cId="0" sldId="261"/>
            <ac:spMk id="13" creationId="{00000000-0000-0000-0000-000000000000}"/>
          </ac:spMkLst>
        </pc:spChg>
        <pc:spChg chg="add mod">
          <ac:chgData name="Wijeratne D.M.S.D it21138386" userId="45fd3dc1-0149-44fd-a853-d125b9b9ad8c" providerId="ADAL" clId="{77F6739F-40C5-4532-B6DC-79ED9E45E87B}" dt="2024-05-07T06:09:36.236" v="53"/>
          <ac:spMkLst>
            <pc:docMk/>
            <pc:sldMk cId="0" sldId="261"/>
            <ac:spMk id="14" creationId="{00000000-0000-0000-0000-000000000000}"/>
          </ac:spMkLst>
        </pc:spChg>
        <pc:spChg chg="add mod">
          <ac:chgData name="Wijeratne D.M.S.D it21138386" userId="45fd3dc1-0149-44fd-a853-d125b9b9ad8c" providerId="ADAL" clId="{77F6739F-40C5-4532-B6DC-79ED9E45E87B}" dt="2024-05-07T06:09:36.236" v="53"/>
          <ac:spMkLst>
            <pc:docMk/>
            <pc:sldMk cId="0" sldId="261"/>
            <ac:spMk id="15" creationId="{00000000-0000-0000-0000-000000000000}"/>
          </ac:spMkLst>
        </pc:spChg>
        <pc:spChg chg="add mod">
          <ac:chgData name="Wijeratne D.M.S.D it21138386" userId="45fd3dc1-0149-44fd-a853-d125b9b9ad8c" providerId="ADAL" clId="{77F6739F-40C5-4532-B6DC-79ED9E45E87B}" dt="2024-05-07T06:09:36.236" v="53"/>
          <ac:spMkLst>
            <pc:docMk/>
            <pc:sldMk cId="0" sldId="261"/>
            <ac:spMk id="16" creationId="{00000000-0000-0000-0000-000000000000}"/>
          </ac:spMkLst>
        </pc:spChg>
        <pc:spChg chg="add mod">
          <ac:chgData name="Wijeratne D.M.S.D it21138386" userId="45fd3dc1-0149-44fd-a853-d125b9b9ad8c" providerId="ADAL" clId="{77F6739F-40C5-4532-B6DC-79ED9E45E87B}" dt="2024-05-07T06:09:36.236" v="53"/>
          <ac:spMkLst>
            <pc:docMk/>
            <pc:sldMk cId="0" sldId="261"/>
            <ac:spMk id="17"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19"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20"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21"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23" creationId="{00000000-0000-0000-0000-000000000000}"/>
          </ac:spMkLst>
        </pc:spChg>
        <pc:spChg chg="add del mod">
          <ac:chgData name="Wijeratne D.M.S.D it21138386" userId="45fd3dc1-0149-44fd-a853-d125b9b9ad8c" providerId="ADAL" clId="{77F6739F-40C5-4532-B6DC-79ED9E45E87B}" dt="2024-05-08T02:37:57.542" v="1533" actId="20577"/>
          <ac:spMkLst>
            <pc:docMk/>
            <pc:sldMk cId="0" sldId="261"/>
            <ac:spMk id="27" creationId="{6A36DED6-DB8A-F421-F373-94B2668124A8}"/>
          </ac:spMkLst>
        </pc:spChg>
        <pc:spChg chg="mod">
          <ac:chgData name="Wijeratne D.M.S.D it21138386" userId="45fd3dc1-0149-44fd-a853-d125b9b9ad8c" providerId="ADAL" clId="{77F6739F-40C5-4532-B6DC-79ED9E45E87B}" dt="2024-05-07T06:09:35.114" v="52"/>
          <ac:spMkLst>
            <pc:docMk/>
            <pc:sldMk cId="0" sldId="261"/>
            <ac:spMk id="28"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29"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0"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1"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2"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3"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4" creationId="{00000000-0000-0000-0000-000000000000}"/>
          </ac:spMkLst>
        </pc:spChg>
        <pc:spChg chg="mod">
          <ac:chgData name="Wijeratne D.M.S.D it21138386" userId="45fd3dc1-0149-44fd-a853-d125b9b9ad8c" providerId="ADAL" clId="{77F6739F-40C5-4532-B6DC-79ED9E45E87B}" dt="2024-05-07T06:09:35.114" v="52"/>
          <ac:spMkLst>
            <pc:docMk/>
            <pc:sldMk cId="0" sldId="261"/>
            <ac:spMk id="37" creationId="{D4C294B4-A6BD-A15D-0F81-5D7C6D260DAD}"/>
          </ac:spMkLst>
        </pc:spChg>
        <pc:spChg chg="mod">
          <ac:chgData name="Wijeratne D.M.S.D it21138386" userId="45fd3dc1-0149-44fd-a853-d125b9b9ad8c" providerId="ADAL" clId="{77F6739F-40C5-4532-B6DC-79ED9E45E87B}" dt="2024-05-07T06:09:35.114" v="52"/>
          <ac:spMkLst>
            <pc:docMk/>
            <pc:sldMk cId="0" sldId="261"/>
            <ac:spMk id="38" creationId="{07045929-AF10-910C-09BD-FB4F2283F57A}"/>
          </ac:spMkLst>
        </pc:spChg>
        <pc:spChg chg="add mod">
          <ac:chgData name="Wijeratne D.M.S.D it21138386" userId="45fd3dc1-0149-44fd-a853-d125b9b9ad8c" providerId="ADAL" clId="{77F6739F-40C5-4532-B6DC-79ED9E45E87B}" dt="2024-05-07T06:09:35.114" v="52"/>
          <ac:spMkLst>
            <pc:docMk/>
            <pc:sldMk cId="0" sldId="261"/>
            <ac:spMk id="39" creationId="{6A36DED6-DB8A-F421-F373-94B2668124A8}"/>
          </ac:spMkLst>
        </pc:spChg>
        <pc:spChg chg="add mod">
          <ac:chgData name="Wijeratne D.M.S.D it21138386" userId="45fd3dc1-0149-44fd-a853-d125b9b9ad8c" providerId="ADAL" clId="{77F6739F-40C5-4532-B6DC-79ED9E45E87B}" dt="2024-05-07T06:09:35.114" v="52"/>
          <ac:spMkLst>
            <pc:docMk/>
            <pc:sldMk cId="0" sldId="261"/>
            <ac:spMk id="40" creationId="{1EBD1CC9-4A14-7A52-B363-F7083A96BC93}"/>
          </ac:spMkLst>
        </pc:spChg>
        <pc:spChg chg="add mod">
          <ac:chgData name="Wijeratne D.M.S.D it21138386" userId="45fd3dc1-0149-44fd-a853-d125b9b9ad8c" providerId="ADAL" clId="{77F6739F-40C5-4532-B6DC-79ED9E45E87B}" dt="2024-05-07T06:10:45.075" v="62"/>
          <ac:spMkLst>
            <pc:docMk/>
            <pc:sldMk cId="0" sldId="261"/>
            <ac:spMk id="42" creationId="{78B7CB2C-0C56-4FF0-CE50-06880C3DF863}"/>
          </ac:spMkLst>
        </pc:spChg>
        <pc:spChg chg="add mod">
          <ac:chgData name="Wijeratne D.M.S.D it21138386" userId="45fd3dc1-0149-44fd-a853-d125b9b9ad8c" providerId="ADAL" clId="{77F6739F-40C5-4532-B6DC-79ED9E45E87B}" dt="2024-05-07T06:10:45.075" v="62"/>
          <ac:spMkLst>
            <pc:docMk/>
            <pc:sldMk cId="0" sldId="261"/>
            <ac:spMk id="43" creationId="{AA894CC2-DA86-3344-82FB-2AB12F6168B0}"/>
          </ac:spMkLst>
        </pc:spChg>
        <pc:spChg chg="add del">
          <ac:chgData name="Wijeratne D.M.S.D it21138386" userId="45fd3dc1-0149-44fd-a853-d125b9b9ad8c" providerId="ADAL" clId="{77F6739F-40C5-4532-B6DC-79ED9E45E87B}" dt="2024-05-07T06:09:36.619" v="54" actId="21"/>
          <ac:spMkLst>
            <pc:docMk/>
            <pc:sldMk cId="0" sldId="261"/>
            <ac:spMk id="822" creationId="{00000000-0000-0000-0000-000000000000}"/>
          </ac:spMkLst>
        </pc:spChg>
        <pc:spChg chg="add del mod">
          <ac:chgData name="Wijeratne D.M.S.D it21138386" userId="45fd3dc1-0149-44fd-a853-d125b9b9ad8c" providerId="ADAL" clId="{77F6739F-40C5-4532-B6DC-79ED9E45E87B}" dt="2024-05-07T06:15:59.236" v="157" actId="1035"/>
          <ac:spMkLst>
            <pc:docMk/>
            <pc:sldMk cId="0" sldId="261"/>
            <ac:spMk id="823" creationId="{00000000-0000-0000-0000-000000000000}"/>
          </ac:spMkLst>
        </pc:spChg>
        <pc:spChg chg="add del mod">
          <ac:chgData name="Wijeratne D.M.S.D it21138386" userId="45fd3dc1-0149-44fd-a853-d125b9b9ad8c" providerId="ADAL" clId="{77F6739F-40C5-4532-B6DC-79ED9E45E87B}" dt="2024-05-07T08:25:25.821" v="1121" actId="1076"/>
          <ac:spMkLst>
            <pc:docMk/>
            <pc:sldMk cId="0" sldId="261"/>
            <ac:spMk id="824" creationId="{00000000-0000-0000-0000-000000000000}"/>
          </ac:spMkLst>
        </pc:spChg>
        <pc:spChg chg="add del">
          <ac:chgData name="Wijeratne D.M.S.D it21138386" userId="45fd3dc1-0149-44fd-a853-d125b9b9ad8c" providerId="ADAL" clId="{77F6739F-40C5-4532-B6DC-79ED9E45E87B}" dt="2024-05-07T06:09:36.619" v="54" actId="21"/>
          <ac:spMkLst>
            <pc:docMk/>
            <pc:sldMk cId="0" sldId="261"/>
            <ac:spMk id="825" creationId="{00000000-0000-0000-0000-000000000000}"/>
          </ac:spMkLst>
        </pc:spChg>
        <pc:spChg chg="add del mod">
          <ac:chgData name="Wijeratne D.M.S.D it21138386" userId="45fd3dc1-0149-44fd-a853-d125b9b9ad8c" providerId="ADAL" clId="{77F6739F-40C5-4532-B6DC-79ED9E45E87B}" dt="2024-05-08T02:38:43.819" v="1549" actId="20577"/>
          <ac:spMkLst>
            <pc:docMk/>
            <pc:sldMk cId="0" sldId="261"/>
            <ac:spMk id="826" creationId="{00000000-0000-0000-0000-000000000000}"/>
          </ac:spMkLst>
        </pc:spChg>
        <pc:grpChg chg="add mod">
          <ac:chgData name="Wijeratne D.M.S.D it21138386" userId="45fd3dc1-0149-44fd-a853-d125b9b9ad8c" providerId="ADAL" clId="{77F6739F-40C5-4532-B6DC-79ED9E45E87B}" dt="2024-05-07T06:09:35.114" v="52"/>
          <ac:grpSpMkLst>
            <pc:docMk/>
            <pc:sldMk cId="0" sldId="261"/>
            <ac:grpSpMk id="18" creationId="{00000000-0000-0000-0000-000000000000}"/>
          </ac:grpSpMkLst>
        </pc:grpChg>
        <pc:grpChg chg="add del">
          <ac:chgData name="Wijeratne D.M.S.D it21138386" userId="45fd3dc1-0149-44fd-a853-d125b9b9ad8c" providerId="ADAL" clId="{77F6739F-40C5-4532-B6DC-79ED9E45E87B}" dt="2024-05-07T06:09:36.619" v="54" actId="21"/>
          <ac:grpSpMkLst>
            <pc:docMk/>
            <pc:sldMk cId="0" sldId="261"/>
            <ac:grpSpMk id="24" creationId="{11226185-E83C-03CB-670A-A68666F97BD8}"/>
          </ac:grpSpMkLst>
        </pc:grpChg>
        <pc:grpChg chg="add mod">
          <ac:chgData name="Wijeratne D.M.S.D it21138386" userId="45fd3dc1-0149-44fd-a853-d125b9b9ad8c" providerId="ADAL" clId="{77F6739F-40C5-4532-B6DC-79ED9E45E87B}" dt="2024-05-07T06:09:35.114" v="52"/>
          <ac:grpSpMkLst>
            <pc:docMk/>
            <pc:sldMk cId="0" sldId="261"/>
            <ac:grpSpMk id="36" creationId="{11226185-E83C-03CB-670A-A68666F97BD8}"/>
          </ac:grpSpMkLst>
        </pc:grpChg>
        <pc:grpChg chg="add del mod">
          <ac:chgData name="Wijeratne D.M.S.D it21138386" userId="45fd3dc1-0149-44fd-a853-d125b9b9ad8c" providerId="ADAL" clId="{77F6739F-40C5-4532-B6DC-79ED9E45E87B}" dt="2024-05-07T06:15:59.236" v="157" actId="1035"/>
          <ac:grpSpMkLst>
            <pc:docMk/>
            <pc:sldMk cId="0" sldId="261"/>
            <ac:grpSpMk id="834" creationId="{00000000-0000-0000-0000-000000000000}"/>
          </ac:grpSpMkLst>
        </pc:grpChg>
        <pc:picChg chg="add del mod">
          <ac:chgData name="Wijeratne D.M.S.D it21138386" userId="45fd3dc1-0149-44fd-a853-d125b9b9ad8c" providerId="ADAL" clId="{77F6739F-40C5-4532-B6DC-79ED9E45E87B}" dt="2024-05-07T08:24:53.721" v="1116" actId="14100"/>
          <ac:picMkLst>
            <pc:docMk/>
            <pc:sldMk cId="0" sldId="261"/>
            <ac:picMk id="22" creationId="{0561844A-343C-04A9-C37A-6A3E6B2543D1}"/>
          </ac:picMkLst>
        </pc:picChg>
        <pc:picChg chg="add mod">
          <ac:chgData name="Wijeratne D.M.S.D it21138386" userId="45fd3dc1-0149-44fd-a853-d125b9b9ad8c" providerId="ADAL" clId="{77F6739F-40C5-4532-B6DC-79ED9E45E87B}" dt="2024-05-07T06:09:35.114" v="52"/>
          <ac:picMkLst>
            <pc:docMk/>
            <pc:sldMk cId="0" sldId="261"/>
            <ac:picMk id="35" creationId="{0561844A-343C-04A9-C37A-6A3E6B2543D1}"/>
          </ac:picMkLst>
        </pc:picChg>
        <pc:picChg chg="add mod">
          <ac:chgData name="Wijeratne D.M.S.D it21138386" userId="45fd3dc1-0149-44fd-a853-d125b9b9ad8c" providerId="ADAL" clId="{77F6739F-40C5-4532-B6DC-79ED9E45E87B}" dt="2024-05-07T06:10:45.075" v="62"/>
          <ac:picMkLst>
            <pc:docMk/>
            <pc:sldMk cId="0" sldId="261"/>
            <ac:picMk id="41" creationId="{AA8F1869-3619-4DB6-7B6D-9BD3CC805D04}"/>
          </ac:picMkLst>
        </pc:picChg>
        <pc:picChg chg="add mod">
          <ac:chgData name="Wijeratne D.M.S.D it21138386" userId="45fd3dc1-0149-44fd-a853-d125b9b9ad8c" providerId="ADAL" clId="{77F6739F-40C5-4532-B6DC-79ED9E45E87B}" dt="2024-05-07T06:10:45.075" v="62"/>
          <ac:picMkLst>
            <pc:docMk/>
            <pc:sldMk cId="0" sldId="261"/>
            <ac:picMk id="44" creationId="{4CD1B239-8DE2-F02D-800F-A54F3DA04E74}"/>
          </ac:picMkLst>
        </pc:picChg>
      </pc:sldChg>
      <pc:sldChg chg="addSp modSp mod">
        <pc:chgData name="Wijeratne D.M.S.D it21138386" userId="45fd3dc1-0149-44fd-a853-d125b9b9ad8c" providerId="ADAL" clId="{77F6739F-40C5-4532-B6DC-79ED9E45E87B}" dt="2024-05-08T02:38:11.323" v="1537" actId="20577"/>
        <pc:sldMkLst>
          <pc:docMk/>
          <pc:sldMk cId="0" sldId="262"/>
        </pc:sldMkLst>
        <pc:spChg chg="add mod">
          <ac:chgData name="Wijeratne D.M.S.D it21138386" userId="45fd3dc1-0149-44fd-a853-d125b9b9ad8c" providerId="ADAL" clId="{77F6739F-40C5-4532-B6DC-79ED9E45E87B}" dt="2024-05-07T06:10:49.768" v="63"/>
          <ac:spMkLst>
            <pc:docMk/>
            <pc:sldMk cId="0" sldId="262"/>
            <ac:spMk id="4" creationId="{825615F0-144F-E012-B409-769D356E787C}"/>
          </ac:spMkLst>
        </pc:spChg>
        <pc:spChg chg="add mod">
          <ac:chgData name="Wijeratne D.M.S.D it21138386" userId="45fd3dc1-0149-44fd-a853-d125b9b9ad8c" providerId="ADAL" clId="{77F6739F-40C5-4532-B6DC-79ED9E45E87B}" dt="2024-05-07T06:10:49.768" v="63"/>
          <ac:spMkLst>
            <pc:docMk/>
            <pc:sldMk cId="0" sldId="262"/>
            <ac:spMk id="5" creationId="{FEBF4DB1-64F7-D855-AB0A-ED0D93706E3C}"/>
          </ac:spMkLst>
        </pc:spChg>
        <pc:spChg chg="mod">
          <ac:chgData name="Wijeratne D.M.S.D it21138386" userId="45fd3dc1-0149-44fd-a853-d125b9b9ad8c" providerId="ADAL" clId="{77F6739F-40C5-4532-B6DC-79ED9E45E87B}" dt="2024-05-08T02:38:11.323" v="1537" actId="20577"/>
          <ac:spMkLst>
            <pc:docMk/>
            <pc:sldMk cId="0" sldId="262"/>
            <ac:spMk id="39" creationId="{AC8D05F9-F373-62D1-B8AB-F4EA012448F1}"/>
          </ac:spMkLst>
        </pc:spChg>
        <pc:spChg chg="mod">
          <ac:chgData name="Wijeratne D.M.S.D it21138386" userId="45fd3dc1-0149-44fd-a853-d125b9b9ad8c" providerId="ADAL" clId="{77F6739F-40C5-4532-B6DC-79ED9E45E87B}" dt="2024-05-07T07:06:01.653" v="509" actId="113"/>
          <ac:spMkLst>
            <pc:docMk/>
            <pc:sldMk cId="0" sldId="262"/>
            <ac:spMk id="852" creationId="{00000000-0000-0000-0000-000000000000}"/>
          </ac:spMkLst>
        </pc:spChg>
        <pc:picChg chg="add mod">
          <ac:chgData name="Wijeratne D.M.S.D it21138386" userId="45fd3dc1-0149-44fd-a853-d125b9b9ad8c" providerId="ADAL" clId="{77F6739F-40C5-4532-B6DC-79ED9E45E87B}" dt="2024-05-07T06:10:49.768" v="63"/>
          <ac:picMkLst>
            <pc:docMk/>
            <pc:sldMk cId="0" sldId="262"/>
            <ac:picMk id="3" creationId="{5AB8665C-60E1-5778-6DE3-5F959E04F3CD}"/>
          </ac:picMkLst>
        </pc:picChg>
        <pc:picChg chg="add mod">
          <ac:chgData name="Wijeratne D.M.S.D it21138386" userId="45fd3dc1-0149-44fd-a853-d125b9b9ad8c" providerId="ADAL" clId="{77F6739F-40C5-4532-B6DC-79ED9E45E87B}" dt="2024-05-07T06:10:49.768" v="63"/>
          <ac:picMkLst>
            <pc:docMk/>
            <pc:sldMk cId="0" sldId="262"/>
            <ac:picMk id="6" creationId="{E5A42958-8B98-35F9-06B4-7F273A5E6C75}"/>
          </ac:picMkLst>
        </pc:picChg>
      </pc:sldChg>
      <pc:sldChg chg="addSp modSp mod modNotesTx">
        <pc:chgData name="Wijeratne D.M.S.D it21138386" userId="45fd3dc1-0149-44fd-a853-d125b9b9ad8c" providerId="ADAL" clId="{77F6739F-40C5-4532-B6DC-79ED9E45E87B}" dt="2024-05-08T02:38:16.077" v="1542" actId="20577"/>
        <pc:sldMkLst>
          <pc:docMk/>
          <pc:sldMk cId="0" sldId="263"/>
        </pc:sldMkLst>
        <pc:spChg chg="add mod">
          <ac:chgData name="Wijeratne D.M.S.D it21138386" userId="45fd3dc1-0149-44fd-a853-d125b9b9ad8c" providerId="ADAL" clId="{77F6739F-40C5-4532-B6DC-79ED9E45E87B}" dt="2024-05-07T06:10:52.264" v="64"/>
          <ac:spMkLst>
            <pc:docMk/>
            <pc:sldMk cId="0" sldId="263"/>
            <ac:spMk id="4" creationId="{15266150-19D5-685A-FE4D-2FFB70A90DBA}"/>
          </ac:spMkLst>
        </pc:spChg>
        <pc:spChg chg="add mod">
          <ac:chgData name="Wijeratne D.M.S.D it21138386" userId="45fd3dc1-0149-44fd-a853-d125b9b9ad8c" providerId="ADAL" clId="{77F6739F-40C5-4532-B6DC-79ED9E45E87B}" dt="2024-05-07T06:10:52.264" v="64"/>
          <ac:spMkLst>
            <pc:docMk/>
            <pc:sldMk cId="0" sldId="263"/>
            <ac:spMk id="5" creationId="{E257A7FA-16E3-9595-67B0-0FA05A20A7DB}"/>
          </ac:spMkLst>
        </pc:spChg>
        <pc:spChg chg="mod">
          <ac:chgData name="Wijeratne D.M.S.D it21138386" userId="45fd3dc1-0149-44fd-a853-d125b9b9ad8c" providerId="ADAL" clId="{77F6739F-40C5-4532-B6DC-79ED9E45E87B}" dt="2024-05-07T07:06:38.912" v="512" actId="1076"/>
          <ac:spMkLst>
            <pc:docMk/>
            <pc:sldMk cId="0" sldId="263"/>
            <ac:spMk id="853" creationId="{8BA93B6C-85F0-982F-2A2E-EAA31E7F8FBD}"/>
          </ac:spMkLst>
        </pc:spChg>
        <pc:spChg chg="mod">
          <ac:chgData name="Wijeratne D.M.S.D it21138386" userId="45fd3dc1-0149-44fd-a853-d125b9b9ad8c" providerId="ADAL" clId="{77F6739F-40C5-4532-B6DC-79ED9E45E87B}" dt="2024-05-07T07:06:38.912" v="512" actId="1076"/>
          <ac:spMkLst>
            <pc:docMk/>
            <pc:sldMk cId="0" sldId="263"/>
            <ac:spMk id="854" creationId="{3F55AB50-4D72-7DA4-CBF9-C869B1A67B17}"/>
          </ac:spMkLst>
        </pc:spChg>
        <pc:spChg chg="mod">
          <ac:chgData name="Wijeratne D.M.S.D it21138386" userId="45fd3dc1-0149-44fd-a853-d125b9b9ad8c" providerId="ADAL" clId="{77F6739F-40C5-4532-B6DC-79ED9E45E87B}" dt="2024-05-07T07:06:32.956" v="511" actId="1076"/>
          <ac:spMkLst>
            <pc:docMk/>
            <pc:sldMk cId="0" sldId="263"/>
            <ac:spMk id="864" creationId="{F4E7A926-DFA0-D8A4-AF0B-FF75BC3B8FD8}"/>
          </ac:spMkLst>
        </pc:spChg>
        <pc:spChg chg="mod">
          <ac:chgData name="Wijeratne D.M.S.D it21138386" userId="45fd3dc1-0149-44fd-a853-d125b9b9ad8c" providerId="ADAL" clId="{77F6739F-40C5-4532-B6DC-79ED9E45E87B}" dt="2024-05-08T02:38:16.077" v="1542" actId="20577"/>
          <ac:spMkLst>
            <pc:docMk/>
            <pc:sldMk cId="0" sldId="263"/>
            <ac:spMk id="868" creationId="{5676F27F-9AD2-A399-2EEA-7116F3E36439}"/>
          </ac:spMkLst>
        </pc:spChg>
        <pc:spChg chg="mod">
          <ac:chgData name="Wijeratne D.M.S.D it21138386" userId="45fd3dc1-0149-44fd-a853-d125b9b9ad8c" providerId="ADAL" clId="{77F6739F-40C5-4532-B6DC-79ED9E45E87B}" dt="2024-05-07T07:07:04.967" v="516" actId="14100"/>
          <ac:spMkLst>
            <pc:docMk/>
            <pc:sldMk cId="0" sldId="263"/>
            <ac:spMk id="877" creationId="{00000000-0000-0000-0000-000000000000}"/>
          </ac:spMkLst>
        </pc:spChg>
        <pc:picChg chg="add mod">
          <ac:chgData name="Wijeratne D.M.S.D it21138386" userId="45fd3dc1-0149-44fd-a853-d125b9b9ad8c" providerId="ADAL" clId="{77F6739F-40C5-4532-B6DC-79ED9E45E87B}" dt="2024-05-07T06:10:52.264" v="64"/>
          <ac:picMkLst>
            <pc:docMk/>
            <pc:sldMk cId="0" sldId="263"/>
            <ac:picMk id="3" creationId="{A21FEEED-7799-41B6-EB5B-C8EA72431D25}"/>
          </ac:picMkLst>
        </pc:picChg>
        <pc:picChg chg="add mod">
          <ac:chgData name="Wijeratne D.M.S.D it21138386" userId="45fd3dc1-0149-44fd-a853-d125b9b9ad8c" providerId="ADAL" clId="{77F6739F-40C5-4532-B6DC-79ED9E45E87B}" dt="2024-05-07T06:10:52.264" v="64"/>
          <ac:picMkLst>
            <pc:docMk/>
            <pc:sldMk cId="0" sldId="263"/>
            <ac:picMk id="6" creationId="{F603F103-AB00-8326-F2F2-FA5F2F3449DA}"/>
          </ac:picMkLst>
        </pc:picChg>
      </pc:sldChg>
      <pc:sldChg chg="addSp delSp modSp add del mod">
        <pc:chgData name="Wijeratne D.M.S.D it21138386" userId="45fd3dc1-0149-44fd-a853-d125b9b9ad8c" providerId="ADAL" clId="{77F6739F-40C5-4532-B6DC-79ED9E45E87B}" dt="2024-05-07T08:07:42.176" v="974" actId="2696"/>
        <pc:sldMkLst>
          <pc:docMk/>
          <pc:sldMk cId="0" sldId="267"/>
        </pc:sldMkLst>
        <pc:spChg chg="add mod">
          <ac:chgData name="Wijeratne D.M.S.D it21138386" userId="45fd3dc1-0149-44fd-a853-d125b9b9ad8c" providerId="ADAL" clId="{77F6739F-40C5-4532-B6DC-79ED9E45E87B}" dt="2024-05-07T06:11:17.328" v="77"/>
          <ac:spMkLst>
            <pc:docMk/>
            <pc:sldMk cId="0" sldId="267"/>
            <ac:spMk id="8" creationId="{69F01858-2479-02CD-7FB4-EA9A89E1C4A2}"/>
          </ac:spMkLst>
        </pc:spChg>
        <pc:spChg chg="add mod">
          <ac:chgData name="Wijeratne D.M.S.D it21138386" userId="45fd3dc1-0149-44fd-a853-d125b9b9ad8c" providerId="ADAL" clId="{77F6739F-40C5-4532-B6DC-79ED9E45E87B}" dt="2024-05-07T06:11:17.328" v="77"/>
          <ac:spMkLst>
            <pc:docMk/>
            <pc:sldMk cId="0" sldId="267"/>
            <ac:spMk id="9" creationId="{130BDAFB-00FD-FE65-0231-DBA975682F04}"/>
          </ac:spMkLst>
        </pc:spChg>
        <pc:spChg chg="add del mod">
          <ac:chgData name="Wijeratne D.M.S.D it21138386" userId="45fd3dc1-0149-44fd-a853-d125b9b9ad8c" providerId="ADAL" clId="{77F6739F-40C5-4532-B6DC-79ED9E45E87B}" dt="2024-05-07T08:02:52.825" v="960" actId="478"/>
          <ac:spMkLst>
            <pc:docMk/>
            <pc:sldMk cId="0" sldId="267"/>
            <ac:spMk id="11" creationId="{EB3D2F72-A3A4-1647-9487-C865024D0D2D}"/>
          </ac:spMkLst>
        </pc:spChg>
        <pc:spChg chg="add del mod">
          <ac:chgData name="Wijeratne D.M.S.D it21138386" userId="45fd3dc1-0149-44fd-a853-d125b9b9ad8c" providerId="ADAL" clId="{77F6739F-40C5-4532-B6DC-79ED9E45E87B}" dt="2024-05-07T08:02:52.825" v="960" actId="478"/>
          <ac:spMkLst>
            <pc:docMk/>
            <pc:sldMk cId="0" sldId="267"/>
            <ac:spMk id="12" creationId="{AA73CB1D-44FD-9BBC-3511-DD584E78ED58}"/>
          </ac:spMkLst>
        </pc:spChg>
        <pc:spChg chg="mod">
          <ac:chgData name="Wijeratne D.M.S.D it21138386" userId="45fd3dc1-0149-44fd-a853-d125b9b9ad8c" providerId="ADAL" clId="{77F6739F-40C5-4532-B6DC-79ED9E45E87B}" dt="2024-05-07T07:54:59.807" v="907"/>
          <ac:spMkLst>
            <pc:docMk/>
            <pc:sldMk cId="0" sldId="267"/>
            <ac:spMk id="18" creationId="{FEEDFF49-52DF-A4BC-A795-8DE351949E5C}"/>
          </ac:spMkLst>
        </pc:spChg>
        <pc:spChg chg="mod">
          <ac:chgData name="Wijeratne D.M.S.D it21138386" userId="45fd3dc1-0149-44fd-a853-d125b9b9ad8c" providerId="ADAL" clId="{77F6739F-40C5-4532-B6DC-79ED9E45E87B}" dt="2024-05-07T07:54:59.807" v="907"/>
          <ac:spMkLst>
            <pc:docMk/>
            <pc:sldMk cId="0" sldId="267"/>
            <ac:spMk id="19" creationId="{8E01BC77-E268-7365-FF16-7AD395140E77}"/>
          </ac:spMkLst>
        </pc:spChg>
        <pc:spChg chg="mod">
          <ac:chgData name="Wijeratne D.M.S.D it21138386" userId="45fd3dc1-0149-44fd-a853-d125b9b9ad8c" providerId="ADAL" clId="{77F6739F-40C5-4532-B6DC-79ED9E45E87B}" dt="2024-05-07T07:55:04.061" v="909"/>
          <ac:spMkLst>
            <pc:docMk/>
            <pc:sldMk cId="0" sldId="267"/>
            <ac:spMk id="21" creationId="{1CDA978C-6845-5931-CDA8-DAB4D8D83B54}"/>
          </ac:spMkLst>
        </pc:spChg>
        <pc:spChg chg="mod">
          <ac:chgData name="Wijeratne D.M.S.D it21138386" userId="45fd3dc1-0149-44fd-a853-d125b9b9ad8c" providerId="ADAL" clId="{77F6739F-40C5-4532-B6DC-79ED9E45E87B}" dt="2024-05-07T07:55:04.061" v="909"/>
          <ac:spMkLst>
            <pc:docMk/>
            <pc:sldMk cId="0" sldId="267"/>
            <ac:spMk id="22" creationId="{FBA70960-8EC8-BD37-1D83-3B9C29B74C21}"/>
          </ac:spMkLst>
        </pc:spChg>
        <pc:spChg chg="mod">
          <ac:chgData name="Wijeratne D.M.S.D it21138386" userId="45fd3dc1-0149-44fd-a853-d125b9b9ad8c" providerId="ADAL" clId="{77F6739F-40C5-4532-B6DC-79ED9E45E87B}" dt="2024-05-07T07:55:04.232" v="910"/>
          <ac:spMkLst>
            <pc:docMk/>
            <pc:sldMk cId="0" sldId="267"/>
            <ac:spMk id="24" creationId="{02FBF61D-E483-F734-93A8-73190E35A21B}"/>
          </ac:spMkLst>
        </pc:spChg>
        <pc:spChg chg="mod">
          <ac:chgData name="Wijeratne D.M.S.D it21138386" userId="45fd3dc1-0149-44fd-a853-d125b9b9ad8c" providerId="ADAL" clId="{77F6739F-40C5-4532-B6DC-79ED9E45E87B}" dt="2024-05-07T07:55:04.232" v="910"/>
          <ac:spMkLst>
            <pc:docMk/>
            <pc:sldMk cId="0" sldId="267"/>
            <ac:spMk id="33" creationId="{7DB3252C-BEE6-7B8C-7D4B-1F8B3C443308}"/>
          </ac:spMkLst>
        </pc:spChg>
        <pc:spChg chg="add mod">
          <ac:chgData name="Wijeratne D.M.S.D it21138386" userId="45fd3dc1-0149-44fd-a853-d125b9b9ad8c" providerId="ADAL" clId="{77F6739F-40C5-4532-B6DC-79ED9E45E87B}" dt="2024-05-07T07:58:30.819" v="952"/>
          <ac:spMkLst>
            <pc:docMk/>
            <pc:sldMk cId="0" sldId="267"/>
            <ac:spMk id="34" creationId="{32798803-E181-7AA7-1C30-0FFFA2F7596A}"/>
          </ac:spMkLst>
        </pc:spChg>
        <pc:spChg chg="del">
          <ac:chgData name="Wijeratne D.M.S.D it21138386" userId="45fd3dc1-0149-44fd-a853-d125b9b9ad8c" providerId="ADAL" clId="{77F6739F-40C5-4532-B6DC-79ED9E45E87B}" dt="2024-05-07T07:56:57.323" v="941" actId="478"/>
          <ac:spMkLst>
            <pc:docMk/>
            <pc:sldMk cId="0" sldId="267"/>
            <ac:spMk id="35" creationId="{00000000-0000-0000-0000-000000000000}"/>
          </ac:spMkLst>
        </pc:spChg>
        <pc:spChg chg="del">
          <ac:chgData name="Wijeratne D.M.S.D it21138386" userId="45fd3dc1-0149-44fd-a853-d125b9b9ad8c" providerId="ADAL" clId="{77F6739F-40C5-4532-B6DC-79ED9E45E87B}" dt="2024-05-07T07:56:58.935" v="942" actId="478"/>
          <ac:spMkLst>
            <pc:docMk/>
            <pc:sldMk cId="0" sldId="267"/>
            <ac:spMk id="36" creationId="{00000000-0000-0000-0000-000000000000}"/>
          </ac:spMkLst>
        </pc:spChg>
        <pc:spChg chg="add mod">
          <ac:chgData name="Wijeratne D.M.S.D it21138386" userId="45fd3dc1-0149-44fd-a853-d125b9b9ad8c" providerId="ADAL" clId="{77F6739F-40C5-4532-B6DC-79ED9E45E87B}" dt="2024-05-07T07:58:30.819" v="952"/>
          <ac:spMkLst>
            <pc:docMk/>
            <pc:sldMk cId="0" sldId="267"/>
            <ac:spMk id="37" creationId="{4D9C43B1-5342-A1C0-34AC-506956BC96A9}"/>
          </ac:spMkLst>
        </pc:spChg>
        <pc:spChg chg="mod">
          <ac:chgData name="Wijeratne D.M.S.D it21138386" userId="45fd3dc1-0149-44fd-a853-d125b9b9ad8c" providerId="ADAL" clId="{77F6739F-40C5-4532-B6DC-79ED9E45E87B}" dt="2024-05-07T06:26:56.541" v="161" actId="20577"/>
          <ac:spMkLst>
            <pc:docMk/>
            <pc:sldMk cId="0" sldId="267"/>
            <ac:spMk id="39" creationId="{00000000-0000-0000-0000-000000000000}"/>
          </ac:spMkLst>
        </pc:spChg>
        <pc:spChg chg="mod">
          <ac:chgData name="Wijeratne D.M.S.D it21138386" userId="45fd3dc1-0149-44fd-a853-d125b9b9ad8c" providerId="ADAL" clId="{77F6739F-40C5-4532-B6DC-79ED9E45E87B}" dt="2024-05-07T07:54:26.151" v="903" actId="1038"/>
          <ac:spMkLst>
            <pc:docMk/>
            <pc:sldMk cId="0" sldId="267"/>
            <ac:spMk id="49" creationId="{9D66261C-D447-CFD4-5B37-F4D330B405A3}"/>
          </ac:spMkLst>
        </pc:spChg>
        <pc:spChg chg="mod">
          <ac:chgData name="Wijeratne D.M.S.D it21138386" userId="45fd3dc1-0149-44fd-a853-d125b9b9ad8c" providerId="ADAL" clId="{77F6739F-40C5-4532-B6DC-79ED9E45E87B}" dt="2024-05-07T07:54:26.151" v="903" actId="1038"/>
          <ac:spMkLst>
            <pc:docMk/>
            <pc:sldMk cId="0" sldId="267"/>
            <ac:spMk id="50" creationId="{6BF4DFAB-431E-BCE9-CB47-EF18ACA43C7E}"/>
          </ac:spMkLst>
        </pc:spChg>
        <pc:grpChg chg="add del mod">
          <ac:chgData name="Wijeratne D.M.S.D it21138386" userId="45fd3dc1-0149-44fd-a853-d125b9b9ad8c" providerId="ADAL" clId="{77F6739F-40C5-4532-B6DC-79ED9E45E87B}" dt="2024-05-07T08:02:52.825" v="960" actId="478"/>
          <ac:grpSpMkLst>
            <pc:docMk/>
            <pc:sldMk cId="0" sldId="267"/>
            <ac:grpSpMk id="17" creationId="{8B54F444-B9F7-421F-738D-C94DF98ACD71}"/>
          </ac:grpSpMkLst>
        </pc:grpChg>
        <pc:grpChg chg="add del mod">
          <ac:chgData name="Wijeratne D.M.S.D it21138386" userId="45fd3dc1-0149-44fd-a853-d125b9b9ad8c" providerId="ADAL" clId="{77F6739F-40C5-4532-B6DC-79ED9E45E87B}" dt="2024-05-07T08:02:52.825" v="960" actId="478"/>
          <ac:grpSpMkLst>
            <pc:docMk/>
            <pc:sldMk cId="0" sldId="267"/>
            <ac:grpSpMk id="20" creationId="{9CB870E5-6B8D-7263-2DB7-1C4D39CAF0C9}"/>
          </ac:grpSpMkLst>
        </pc:grpChg>
        <pc:grpChg chg="add del mod">
          <ac:chgData name="Wijeratne D.M.S.D it21138386" userId="45fd3dc1-0149-44fd-a853-d125b9b9ad8c" providerId="ADAL" clId="{77F6739F-40C5-4532-B6DC-79ED9E45E87B}" dt="2024-05-07T08:02:52.825" v="960" actId="478"/>
          <ac:grpSpMkLst>
            <pc:docMk/>
            <pc:sldMk cId="0" sldId="267"/>
            <ac:grpSpMk id="23" creationId="{78E19AFA-2F93-A22A-38D9-98A254FA390C}"/>
          </ac:grpSpMkLst>
        </pc:grpChg>
        <pc:picChg chg="add mod">
          <ac:chgData name="Wijeratne D.M.S.D it21138386" userId="45fd3dc1-0149-44fd-a853-d125b9b9ad8c" providerId="ADAL" clId="{77F6739F-40C5-4532-B6DC-79ED9E45E87B}" dt="2024-05-07T06:11:17.328" v="77"/>
          <ac:picMkLst>
            <pc:docMk/>
            <pc:sldMk cId="0" sldId="267"/>
            <ac:picMk id="7" creationId="{1FCE4CFB-2540-665F-AD76-0611A11743D3}"/>
          </ac:picMkLst>
        </pc:picChg>
        <pc:picChg chg="add mod">
          <ac:chgData name="Wijeratne D.M.S.D it21138386" userId="45fd3dc1-0149-44fd-a853-d125b9b9ad8c" providerId="ADAL" clId="{77F6739F-40C5-4532-B6DC-79ED9E45E87B}" dt="2024-05-07T06:11:17.328" v="77"/>
          <ac:picMkLst>
            <pc:docMk/>
            <pc:sldMk cId="0" sldId="267"/>
            <ac:picMk id="10" creationId="{4FB93062-D55C-E971-D533-5747E1E3F5D3}"/>
          </ac:picMkLst>
        </pc:picChg>
      </pc:sldChg>
      <pc:sldChg chg="modSp mod">
        <pc:chgData name="Wijeratne D.M.S.D it21138386" userId="45fd3dc1-0149-44fd-a853-d125b9b9ad8c" providerId="ADAL" clId="{77F6739F-40C5-4532-B6DC-79ED9E45E87B}" dt="2024-05-08T02:42:32.812" v="1570" actId="208"/>
        <pc:sldMkLst>
          <pc:docMk/>
          <pc:sldMk cId="0" sldId="269"/>
        </pc:sldMkLst>
        <pc:picChg chg="mod">
          <ac:chgData name="Wijeratne D.M.S.D it21138386" userId="45fd3dc1-0149-44fd-a853-d125b9b9ad8c" providerId="ADAL" clId="{77F6739F-40C5-4532-B6DC-79ED9E45E87B}" dt="2024-05-08T02:42:32.812" v="1570" actId="208"/>
          <ac:picMkLst>
            <pc:docMk/>
            <pc:sldMk cId="0" sldId="269"/>
            <ac:picMk id="8" creationId="{EEFED9D1-E972-5572-E195-38873697689E}"/>
          </ac:picMkLst>
        </pc:picChg>
      </pc:sldChg>
      <pc:sldChg chg="addSp delSp modSp mod modNotesTx">
        <pc:chgData name="Wijeratne D.M.S.D it21138386" userId="45fd3dc1-0149-44fd-a853-d125b9b9ad8c" providerId="ADAL" clId="{77F6739F-40C5-4532-B6DC-79ED9E45E87B}" dt="2024-05-07T08:10:19.083" v="1057"/>
        <pc:sldMkLst>
          <pc:docMk/>
          <pc:sldMk cId="0" sldId="291"/>
        </pc:sldMkLst>
        <pc:spChg chg="add mod">
          <ac:chgData name="Wijeratne D.M.S.D it21138386" userId="45fd3dc1-0149-44fd-a853-d125b9b9ad8c" providerId="ADAL" clId="{77F6739F-40C5-4532-B6DC-79ED9E45E87B}" dt="2024-05-07T06:11:16.106" v="76"/>
          <ac:spMkLst>
            <pc:docMk/>
            <pc:sldMk cId="0" sldId="291"/>
            <ac:spMk id="8" creationId="{38DBB7DA-D57E-EF35-AFDD-BB8E17F6134D}"/>
          </ac:spMkLst>
        </pc:spChg>
        <pc:spChg chg="add mod">
          <ac:chgData name="Wijeratne D.M.S.D it21138386" userId="45fd3dc1-0149-44fd-a853-d125b9b9ad8c" providerId="ADAL" clId="{77F6739F-40C5-4532-B6DC-79ED9E45E87B}" dt="2024-05-07T06:11:16.106" v="76"/>
          <ac:spMkLst>
            <pc:docMk/>
            <pc:sldMk cId="0" sldId="291"/>
            <ac:spMk id="9" creationId="{123F72A8-1435-EDD3-5D49-CB690B1F4880}"/>
          </ac:spMkLst>
        </pc:spChg>
        <pc:spChg chg="add mod">
          <ac:chgData name="Wijeratne D.M.S.D it21138386" userId="45fd3dc1-0149-44fd-a853-d125b9b9ad8c" providerId="ADAL" clId="{77F6739F-40C5-4532-B6DC-79ED9E45E87B}" dt="2024-05-07T06:11:20.472" v="78"/>
          <ac:spMkLst>
            <pc:docMk/>
            <pc:sldMk cId="0" sldId="291"/>
            <ac:spMk id="12" creationId="{9BEBCE45-E064-F8DC-358D-D5059767E651}"/>
          </ac:spMkLst>
        </pc:spChg>
        <pc:spChg chg="add mod">
          <ac:chgData name="Wijeratne D.M.S.D it21138386" userId="45fd3dc1-0149-44fd-a853-d125b9b9ad8c" providerId="ADAL" clId="{77F6739F-40C5-4532-B6DC-79ED9E45E87B}" dt="2024-05-07T06:11:20.472" v="78"/>
          <ac:spMkLst>
            <pc:docMk/>
            <pc:sldMk cId="0" sldId="291"/>
            <ac:spMk id="17" creationId="{1EB9F237-37FE-1808-47BC-E00F392CB78D}"/>
          </ac:spMkLst>
        </pc:spChg>
        <pc:spChg chg="add mod">
          <ac:chgData name="Wijeratne D.M.S.D it21138386" userId="45fd3dc1-0149-44fd-a853-d125b9b9ad8c" providerId="ADAL" clId="{77F6739F-40C5-4532-B6DC-79ED9E45E87B}" dt="2024-05-07T07:57:59.706" v="951"/>
          <ac:spMkLst>
            <pc:docMk/>
            <pc:sldMk cId="0" sldId="291"/>
            <ac:spMk id="19" creationId="{2CFA2197-532E-3F4E-1C8A-A3FBA8E20F46}"/>
          </ac:spMkLst>
        </pc:spChg>
        <pc:spChg chg="add mod">
          <ac:chgData name="Wijeratne D.M.S.D it21138386" userId="45fd3dc1-0149-44fd-a853-d125b9b9ad8c" providerId="ADAL" clId="{77F6739F-40C5-4532-B6DC-79ED9E45E87B}" dt="2024-05-07T07:57:59.706" v="951"/>
          <ac:spMkLst>
            <pc:docMk/>
            <pc:sldMk cId="0" sldId="291"/>
            <ac:spMk id="20" creationId="{F2C8CEF9-5BFD-0A6A-0E6C-66B34B746E5A}"/>
          </ac:spMkLst>
        </pc:spChg>
        <pc:spChg chg="del">
          <ac:chgData name="Wijeratne D.M.S.D it21138386" userId="45fd3dc1-0149-44fd-a853-d125b9b9ad8c" providerId="ADAL" clId="{77F6739F-40C5-4532-B6DC-79ED9E45E87B}" dt="2024-05-07T06:33:26.253" v="216" actId="478"/>
          <ac:spMkLst>
            <pc:docMk/>
            <pc:sldMk cId="0" sldId="291"/>
            <ac:spMk id="35" creationId="{00000000-0000-0000-0000-000000000000}"/>
          </ac:spMkLst>
        </pc:spChg>
        <pc:spChg chg="del">
          <ac:chgData name="Wijeratne D.M.S.D it21138386" userId="45fd3dc1-0149-44fd-a853-d125b9b9ad8c" providerId="ADAL" clId="{77F6739F-40C5-4532-B6DC-79ED9E45E87B}" dt="2024-05-07T06:33:24.861" v="215" actId="478"/>
          <ac:spMkLst>
            <pc:docMk/>
            <pc:sldMk cId="0" sldId="291"/>
            <ac:spMk id="36" creationId="{00000000-0000-0000-0000-000000000000}"/>
          </ac:spMkLst>
        </pc:spChg>
        <pc:spChg chg="mod">
          <ac:chgData name="Wijeratne D.M.S.D it21138386" userId="45fd3dc1-0149-44fd-a853-d125b9b9ad8c" providerId="ADAL" clId="{77F6739F-40C5-4532-B6DC-79ED9E45E87B}" dt="2024-05-07T06:33:19.877" v="214" actId="20577"/>
          <ac:spMkLst>
            <pc:docMk/>
            <pc:sldMk cId="0" sldId="291"/>
            <ac:spMk id="39" creationId="{00000000-0000-0000-0000-000000000000}"/>
          </ac:spMkLst>
        </pc:spChg>
        <pc:spChg chg="mod">
          <ac:chgData name="Wijeratne D.M.S.D it21138386" userId="45fd3dc1-0149-44fd-a853-d125b9b9ad8c" providerId="ADAL" clId="{77F6739F-40C5-4532-B6DC-79ED9E45E87B}" dt="2024-05-07T07:29:55.486" v="740" actId="20577"/>
          <ac:spMkLst>
            <pc:docMk/>
            <pc:sldMk cId="0" sldId="291"/>
            <ac:spMk id="43" creationId="{00000000-0000-0000-0000-000000000000}"/>
          </ac:spMkLst>
        </pc:spChg>
        <pc:picChg chg="add mod">
          <ac:chgData name="Wijeratne D.M.S.D it21138386" userId="45fd3dc1-0149-44fd-a853-d125b9b9ad8c" providerId="ADAL" clId="{77F6739F-40C5-4532-B6DC-79ED9E45E87B}" dt="2024-05-07T06:11:16.106" v="76"/>
          <ac:picMkLst>
            <pc:docMk/>
            <pc:sldMk cId="0" sldId="291"/>
            <ac:picMk id="7" creationId="{CC7154A1-5D51-9952-F08F-F71CBFC54ED7}"/>
          </ac:picMkLst>
        </pc:picChg>
        <pc:picChg chg="add mod">
          <ac:chgData name="Wijeratne D.M.S.D it21138386" userId="45fd3dc1-0149-44fd-a853-d125b9b9ad8c" providerId="ADAL" clId="{77F6739F-40C5-4532-B6DC-79ED9E45E87B}" dt="2024-05-07T06:11:16.106" v="76"/>
          <ac:picMkLst>
            <pc:docMk/>
            <pc:sldMk cId="0" sldId="291"/>
            <ac:picMk id="10" creationId="{13BA46BA-793F-4BBC-C01E-B6CD774E9AF3}"/>
          </ac:picMkLst>
        </pc:picChg>
        <pc:picChg chg="add mod">
          <ac:chgData name="Wijeratne D.M.S.D it21138386" userId="45fd3dc1-0149-44fd-a853-d125b9b9ad8c" providerId="ADAL" clId="{77F6739F-40C5-4532-B6DC-79ED9E45E87B}" dt="2024-05-07T06:11:20.472" v="78"/>
          <ac:picMkLst>
            <pc:docMk/>
            <pc:sldMk cId="0" sldId="291"/>
            <ac:picMk id="11" creationId="{EB60B07D-DB10-774A-AEC7-AC5EDCB480A3}"/>
          </ac:picMkLst>
        </pc:picChg>
        <pc:picChg chg="add mod">
          <ac:chgData name="Wijeratne D.M.S.D it21138386" userId="45fd3dc1-0149-44fd-a853-d125b9b9ad8c" providerId="ADAL" clId="{77F6739F-40C5-4532-B6DC-79ED9E45E87B}" dt="2024-05-07T06:11:20.472" v="78"/>
          <ac:picMkLst>
            <pc:docMk/>
            <pc:sldMk cId="0" sldId="291"/>
            <ac:picMk id="18" creationId="{ACB67703-C342-B330-408F-4A2962B78F85}"/>
          </ac:picMkLst>
        </pc:picChg>
      </pc:sldChg>
      <pc:sldChg chg="modSp mod modNotesTx">
        <pc:chgData name="Wijeratne D.M.S.D it21138386" userId="45fd3dc1-0149-44fd-a853-d125b9b9ad8c" providerId="ADAL" clId="{77F6739F-40C5-4532-B6DC-79ED9E45E87B}" dt="2024-05-08T02:38:52.428" v="1551" actId="20577"/>
        <pc:sldMkLst>
          <pc:docMk/>
          <pc:sldMk cId="0" sldId="293"/>
        </pc:sldMkLst>
        <pc:spChg chg="mod">
          <ac:chgData name="Wijeratne D.M.S.D it21138386" userId="45fd3dc1-0149-44fd-a853-d125b9b9ad8c" providerId="ADAL" clId="{77F6739F-40C5-4532-B6DC-79ED9E45E87B}" dt="2024-05-08T02:38:52.428" v="1551" actId="20577"/>
          <ac:spMkLst>
            <pc:docMk/>
            <pc:sldMk cId="0" sldId="293"/>
            <ac:spMk id="47" creationId="{00000000-0000-0000-0000-000000000000}"/>
          </ac:spMkLst>
        </pc:spChg>
      </pc:sldChg>
      <pc:sldChg chg="addSp delSp modSp mod modNotesTx">
        <pc:chgData name="Wijeratne D.M.S.D it21138386" userId="45fd3dc1-0149-44fd-a853-d125b9b9ad8c" providerId="ADAL" clId="{77F6739F-40C5-4532-B6DC-79ED9E45E87B}" dt="2024-05-07T14:41:45.320" v="1333" actId="20577"/>
        <pc:sldMkLst>
          <pc:docMk/>
          <pc:sldMk cId="1761855145" sldId="306"/>
        </pc:sldMkLst>
        <pc:spChg chg="add mod">
          <ac:chgData name="Wijeratne D.M.S.D it21138386" userId="45fd3dc1-0149-44fd-a853-d125b9b9ad8c" providerId="ADAL" clId="{77F6739F-40C5-4532-B6DC-79ED9E45E87B}" dt="2024-05-07T06:10:54.882" v="65"/>
          <ac:spMkLst>
            <pc:docMk/>
            <pc:sldMk cId="1761855145" sldId="306"/>
            <ac:spMk id="3" creationId="{23888497-8618-6D2A-52E7-5FF3FFD08A51}"/>
          </ac:spMkLst>
        </pc:spChg>
        <pc:spChg chg="del mod">
          <ac:chgData name="Wijeratne D.M.S.D it21138386" userId="45fd3dc1-0149-44fd-a853-d125b9b9ad8c" providerId="ADAL" clId="{77F6739F-40C5-4532-B6DC-79ED9E45E87B}" dt="2024-05-07T07:03:28.426" v="397" actId="21"/>
          <ac:spMkLst>
            <pc:docMk/>
            <pc:sldMk cId="1761855145" sldId="306"/>
            <ac:spMk id="4" creationId="{0FEE5087-310A-80B3-60D2-B385DCAAD3DC}"/>
          </ac:spMkLst>
        </pc:spChg>
        <pc:spChg chg="del mod">
          <ac:chgData name="Wijeratne D.M.S.D it21138386" userId="45fd3dc1-0149-44fd-a853-d125b9b9ad8c" providerId="ADAL" clId="{77F6739F-40C5-4532-B6DC-79ED9E45E87B}" dt="2024-05-07T07:03:28.426" v="397" actId="21"/>
          <ac:spMkLst>
            <pc:docMk/>
            <pc:sldMk cId="1761855145" sldId="306"/>
            <ac:spMk id="5" creationId="{000BC9D2-8F70-5932-D37D-D88DBD6E66FF}"/>
          </ac:spMkLst>
        </pc:spChg>
        <pc:spChg chg="add mod">
          <ac:chgData name="Wijeratne D.M.S.D it21138386" userId="45fd3dc1-0149-44fd-a853-d125b9b9ad8c" providerId="ADAL" clId="{77F6739F-40C5-4532-B6DC-79ED9E45E87B}" dt="2024-05-07T06:10:54.882" v="65"/>
          <ac:spMkLst>
            <pc:docMk/>
            <pc:sldMk cId="1761855145" sldId="306"/>
            <ac:spMk id="7" creationId="{C71FE717-DD46-11B4-012E-07AF0DA32154}"/>
          </ac:spMkLst>
        </pc:spChg>
        <pc:spChg chg="add mod">
          <ac:chgData name="Wijeratne D.M.S.D it21138386" userId="45fd3dc1-0149-44fd-a853-d125b9b9ad8c" providerId="ADAL" clId="{77F6739F-40C5-4532-B6DC-79ED9E45E87B}" dt="2024-05-07T07:04:54.024" v="494" actId="1037"/>
          <ac:spMkLst>
            <pc:docMk/>
            <pc:sldMk cId="1761855145" sldId="306"/>
            <ac:spMk id="9" creationId="{0FEE5087-310A-80B3-60D2-B385DCAAD3DC}"/>
          </ac:spMkLst>
        </pc:spChg>
        <pc:spChg chg="add mod">
          <ac:chgData name="Wijeratne D.M.S.D it21138386" userId="45fd3dc1-0149-44fd-a853-d125b9b9ad8c" providerId="ADAL" clId="{77F6739F-40C5-4532-B6DC-79ED9E45E87B}" dt="2024-05-07T07:04:54.024" v="494" actId="1037"/>
          <ac:spMkLst>
            <pc:docMk/>
            <pc:sldMk cId="1761855145" sldId="306"/>
            <ac:spMk id="10" creationId="{000BC9D2-8F70-5932-D37D-D88DBD6E66FF}"/>
          </ac:spMkLst>
        </pc:spChg>
        <pc:spChg chg="add del">
          <ac:chgData name="Wijeratne D.M.S.D it21138386" userId="45fd3dc1-0149-44fd-a853-d125b9b9ad8c" providerId="ADAL" clId="{77F6739F-40C5-4532-B6DC-79ED9E45E87B}" dt="2024-05-07T07:04:32.478" v="477" actId="22"/>
          <ac:spMkLst>
            <pc:docMk/>
            <pc:sldMk cId="1761855145" sldId="306"/>
            <ac:spMk id="12" creationId="{B2B2A2BE-ED92-9933-2438-B67C2CA1DB23}"/>
          </ac:spMkLst>
        </pc:spChg>
        <pc:spChg chg="mod">
          <ac:chgData name="Wijeratne D.M.S.D it21138386" userId="45fd3dc1-0149-44fd-a853-d125b9b9ad8c" providerId="ADAL" clId="{77F6739F-40C5-4532-B6DC-79ED9E45E87B}" dt="2024-05-07T07:05:18.763" v="498" actId="20577"/>
          <ac:spMkLst>
            <pc:docMk/>
            <pc:sldMk cId="1761855145" sldId="306"/>
            <ac:spMk id="63" creationId="{8E28CF43-A800-C5C9-C807-081E2941BBEA}"/>
          </ac:spMkLst>
        </pc:spChg>
        <pc:spChg chg="mod">
          <ac:chgData name="Wijeratne D.M.S.D it21138386" userId="45fd3dc1-0149-44fd-a853-d125b9b9ad8c" providerId="ADAL" clId="{77F6739F-40C5-4532-B6DC-79ED9E45E87B}" dt="2024-05-07T07:04:54.024" v="494" actId="1037"/>
          <ac:spMkLst>
            <pc:docMk/>
            <pc:sldMk cId="1761855145" sldId="306"/>
            <ac:spMk id="853" creationId="{8BA93B6C-85F0-982F-2A2E-EAA31E7F8FBD}"/>
          </ac:spMkLst>
        </pc:spChg>
        <pc:spChg chg="mod">
          <ac:chgData name="Wijeratne D.M.S.D it21138386" userId="45fd3dc1-0149-44fd-a853-d125b9b9ad8c" providerId="ADAL" clId="{77F6739F-40C5-4532-B6DC-79ED9E45E87B}" dt="2024-05-07T07:04:54.024" v="494" actId="1037"/>
          <ac:spMkLst>
            <pc:docMk/>
            <pc:sldMk cId="1761855145" sldId="306"/>
            <ac:spMk id="854" creationId="{3F55AB50-4D72-7DA4-CBF9-C869B1A67B17}"/>
          </ac:spMkLst>
        </pc:spChg>
        <pc:picChg chg="add mod">
          <ac:chgData name="Wijeratne D.M.S.D it21138386" userId="45fd3dc1-0149-44fd-a853-d125b9b9ad8c" providerId="ADAL" clId="{77F6739F-40C5-4532-B6DC-79ED9E45E87B}" dt="2024-05-07T06:10:54.882" v="65"/>
          <ac:picMkLst>
            <pc:docMk/>
            <pc:sldMk cId="1761855145" sldId="306"/>
            <ac:picMk id="2" creationId="{75C3680B-5449-B61A-A73A-D593BF016CD0}"/>
          </ac:picMkLst>
        </pc:picChg>
        <pc:picChg chg="add mod">
          <ac:chgData name="Wijeratne D.M.S.D it21138386" userId="45fd3dc1-0149-44fd-a853-d125b9b9ad8c" providerId="ADAL" clId="{77F6739F-40C5-4532-B6DC-79ED9E45E87B}" dt="2024-05-07T06:10:54.882" v="65"/>
          <ac:picMkLst>
            <pc:docMk/>
            <pc:sldMk cId="1761855145" sldId="306"/>
            <ac:picMk id="8" creationId="{82F30D6A-148B-049C-9379-CD1EFD8780A5}"/>
          </ac:picMkLst>
        </pc:picChg>
      </pc:sldChg>
      <pc:sldChg chg="addSp delSp modSp mod addAnim delAnim modNotesTx">
        <pc:chgData name="Wijeratne D.M.S.D it21138386" userId="45fd3dc1-0149-44fd-a853-d125b9b9ad8c" providerId="ADAL" clId="{77F6739F-40C5-4532-B6DC-79ED9E45E87B}" dt="2024-05-07T14:51:14.689" v="1366" actId="20577"/>
        <pc:sldMkLst>
          <pc:docMk/>
          <pc:sldMk cId="660560126" sldId="308"/>
        </pc:sldMkLst>
        <pc:spChg chg="add mod">
          <ac:chgData name="Wijeratne D.M.S.D it21138386" userId="45fd3dc1-0149-44fd-a853-d125b9b9ad8c" providerId="ADAL" clId="{77F6739F-40C5-4532-B6DC-79ED9E45E87B}" dt="2024-05-07T06:10:56.417" v="66"/>
          <ac:spMkLst>
            <pc:docMk/>
            <pc:sldMk cId="660560126" sldId="308"/>
            <ac:spMk id="4" creationId="{264D235C-6752-4AAB-73BE-E09176D1EF58}"/>
          </ac:spMkLst>
        </pc:spChg>
        <pc:spChg chg="add mod">
          <ac:chgData name="Wijeratne D.M.S.D it21138386" userId="45fd3dc1-0149-44fd-a853-d125b9b9ad8c" providerId="ADAL" clId="{77F6739F-40C5-4532-B6DC-79ED9E45E87B}" dt="2024-05-07T06:10:56.417" v="66"/>
          <ac:spMkLst>
            <pc:docMk/>
            <pc:sldMk cId="660560126" sldId="308"/>
            <ac:spMk id="5" creationId="{4256272A-933A-46F6-36A7-807915B97692}"/>
          </ac:spMkLst>
        </pc:spChg>
        <pc:spChg chg="add del">
          <ac:chgData name="Wijeratne D.M.S.D it21138386" userId="45fd3dc1-0149-44fd-a853-d125b9b9ad8c" providerId="ADAL" clId="{77F6739F-40C5-4532-B6DC-79ED9E45E87B}" dt="2024-05-07T07:12:23.424" v="521" actId="21"/>
          <ac:spMkLst>
            <pc:docMk/>
            <pc:sldMk cId="660560126" sldId="308"/>
            <ac:spMk id="17" creationId="{41ACDBD2-BFB6-48F9-45F6-5E644626BA63}"/>
          </ac:spMkLst>
        </pc:spChg>
        <pc:spChg chg="mod">
          <ac:chgData name="Wijeratne D.M.S.D it21138386" userId="45fd3dc1-0149-44fd-a853-d125b9b9ad8c" providerId="ADAL" clId="{77F6739F-40C5-4532-B6DC-79ED9E45E87B}" dt="2024-05-07T07:05:22.703" v="502" actId="20577"/>
          <ac:spMkLst>
            <pc:docMk/>
            <pc:sldMk cId="660560126" sldId="308"/>
            <ac:spMk id="18" creationId="{AE5DA2D2-7FF3-3660-DCA0-7A8207DD3D9D}"/>
          </ac:spMkLst>
        </pc:spChg>
        <pc:spChg chg="mod">
          <ac:chgData name="Wijeratne D.M.S.D it21138386" userId="45fd3dc1-0149-44fd-a853-d125b9b9ad8c" providerId="ADAL" clId="{77F6739F-40C5-4532-B6DC-79ED9E45E87B}" dt="2024-05-07T14:42:17.241" v="1338" actId="1076"/>
          <ac:spMkLst>
            <pc:docMk/>
            <pc:sldMk cId="660560126" sldId="308"/>
            <ac:spMk id="853" creationId="{8BA93B6C-85F0-982F-2A2E-EAA31E7F8FBD}"/>
          </ac:spMkLst>
        </pc:spChg>
        <pc:spChg chg="mod">
          <ac:chgData name="Wijeratne D.M.S.D it21138386" userId="45fd3dc1-0149-44fd-a853-d125b9b9ad8c" providerId="ADAL" clId="{77F6739F-40C5-4532-B6DC-79ED9E45E87B}" dt="2024-05-07T14:42:14.252" v="1337" actId="14100"/>
          <ac:spMkLst>
            <pc:docMk/>
            <pc:sldMk cId="660560126" sldId="308"/>
            <ac:spMk id="854" creationId="{3F55AB50-4D72-7DA4-CBF9-C869B1A67B17}"/>
          </ac:spMkLst>
        </pc:spChg>
        <pc:picChg chg="add mod">
          <ac:chgData name="Wijeratne D.M.S.D it21138386" userId="45fd3dc1-0149-44fd-a853-d125b9b9ad8c" providerId="ADAL" clId="{77F6739F-40C5-4532-B6DC-79ED9E45E87B}" dt="2024-05-07T06:10:56.417" v="66"/>
          <ac:picMkLst>
            <pc:docMk/>
            <pc:sldMk cId="660560126" sldId="308"/>
            <ac:picMk id="3" creationId="{B1F6B1D0-D003-79BD-B4D0-BDA1F63B5090}"/>
          </ac:picMkLst>
        </pc:picChg>
        <pc:picChg chg="add mod">
          <ac:chgData name="Wijeratne D.M.S.D it21138386" userId="45fd3dc1-0149-44fd-a853-d125b9b9ad8c" providerId="ADAL" clId="{77F6739F-40C5-4532-B6DC-79ED9E45E87B}" dt="2024-05-07T06:10:56.417" v="66"/>
          <ac:picMkLst>
            <pc:docMk/>
            <pc:sldMk cId="660560126" sldId="308"/>
            <ac:picMk id="6" creationId="{53488FA4-E092-9A1D-321D-94D37B4D5840}"/>
          </ac:picMkLst>
        </pc:picChg>
        <pc:picChg chg="add del">
          <ac:chgData name="Wijeratne D.M.S.D it21138386" userId="45fd3dc1-0149-44fd-a853-d125b9b9ad8c" providerId="ADAL" clId="{77F6739F-40C5-4532-B6DC-79ED9E45E87B}" dt="2024-05-07T07:12:23.424" v="521" actId="21"/>
          <ac:picMkLst>
            <pc:docMk/>
            <pc:sldMk cId="660560126" sldId="308"/>
            <ac:picMk id="46" creationId="{4C103775-4AA8-3D97-5340-5D0BD6CAFFCA}"/>
          </ac:picMkLst>
        </pc:picChg>
      </pc:sldChg>
      <pc:sldChg chg="addSp delSp modSp mod modAnim modNotesTx">
        <pc:chgData name="Wijeratne D.M.S.D it21138386" userId="45fd3dc1-0149-44fd-a853-d125b9b9ad8c" providerId="ADAL" clId="{77F6739F-40C5-4532-B6DC-79ED9E45E87B}" dt="2024-05-07T16:35:37.802" v="1527" actId="20577"/>
        <pc:sldMkLst>
          <pc:docMk/>
          <pc:sldMk cId="2009450483" sldId="309"/>
        </pc:sldMkLst>
        <pc:spChg chg="add mod">
          <ac:chgData name="Wijeratne D.M.S.D it21138386" userId="45fd3dc1-0149-44fd-a853-d125b9b9ad8c" providerId="ADAL" clId="{77F6739F-40C5-4532-B6DC-79ED9E45E87B}" dt="2024-05-07T06:10:58.488" v="67"/>
          <ac:spMkLst>
            <pc:docMk/>
            <pc:sldMk cId="2009450483" sldId="309"/>
            <ac:spMk id="5" creationId="{4CAC2862-859E-8F0F-33CF-441535124ADE}"/>
          </ac:spMkLst>
        </pc:spChg>
        <pc:spChg chg="add mod">
          <ac:chgData name="Wijeratne D.M.S.D it21138386" userId="45fd3dc1-0149-44fd-a853-d125b9b9ad8c" providerId="ADAL" clId="{77F6739F-40C5-4532-B6DC-79ED9E45E87B}" dt="2024-05-07T06:10:58.488" v="67"/>
          <ac:spMkLst>
            <pc:docMk/>
            <pc:sldMk cId="2009450483" sldId="309"/>
            <ac:spMk id="7" creationId="{371F3AA0-3BE1-1F35-0194-592375286B5F}"/>
          </ac:spMkLst>
        </pc:spChg>
        <pc:spChg chg="add mod">
          <ac:chgData name="Wijeratne D.M.S.D it21138386" userId="45fd3dc1-0149-44fd-a853-d125b9b9ad8c" providerId="ADAL" clId="{77F6739F-40C5-4532-B6DC-79ED9E45E87B}" dt="2024-05-07T07:02:24.555" v="342"/>
          <ac:spMkLst>
            <pc:docMk/>
            <pc:sldMk cId="2009450483" sldId="309"/>
            <ac:spMk id="12" creationId="{2F96E250-2419-1561-F9C8-B4DD82B1791A}"/>
          </ac:spMkLst>
        </pc:spChg>
        <pc:spChg chg="add del mod">
          <ac:chgData name="Wijeratne D.M.S.D it21138386" userId="45fd3dc1-0149-44fd-a853-d125b9b9ad8c" providerId="ADAL" clId="{77F6739F-40C5-4532-B6DC-79ED9E45E87B}" dt="2024-05-07T07:02:24.555" v="342"/>
          <ac:spMkLst>
            <pc:docMk/>
            <pc:sldMk cId="2009450483" sldId="309"/>
            <ac:spMk id="13" creationId="{BAC989C0-0940-0AD1-5034-79A9D89AAF46}"/>
          </ac:spMkLst>
        </pc:spChg>
        <pc:spChg chg="add mod">
          <ac:chgData name="Wijeratne D.M.S.D it21138386" userId="45fd3dc1-0149-44fd-a853-d125b9b9ad8c" providerId="ADAL" clId="{77F6739F-40C5-4532-B6DC-79ED9E45E87B}" dt="2024-05-07T07:02:27.316" v="343"/>
          <ac:spMkLst>
            <pc:docMk/>
            <pc:sldMk cId="2009450483" sldId="309"/>
            <ac:spMk id="17" creationId="{15C1AEE2-E1B3-CF3F-CC8C-5806A0F12D3F}"/>
          </ac:spMkLst>
        </pc:spChg>
        <pc:spChg chg="mod">
          <ac:chgData name="Wijeratne D.M.S.D it21138386" userId="45fd3dc1-0149-44fd-a853-d125b9b9ad8c" providerId="ADAL" clId="{77F6739F-40C5-4532-B6DC-79ED9E45E87B}" dt="2024-05-07T07:05:26.845" v="507" actId="20577"/>
          <ac:spMkLst>
            <pc:docMk/>
            <pc:sldMk cId="2009450483" sldId="309"/>
            <ac:spMk id="55" creationId="{B77029D7-CF4A-4C69-141E-5BA0FDEF1BC2}"/>
          </ac:spMkLst>
        </pc:spChg>
        <pc:spChg chg="mod">
          <ac:chgData name="Wijeratne D.M.S.D it21138386" userId="45fd3dc1-0149-44fd-a853-d125b9b9ad8c" providerId="ADAL" clId="{77F6739F-40C5-4532-B6DC-79ED9E45E87B}" dt="2024-05-07T07:00:27.286" v="272" actId="14100"/>
          <ac:spMkLst>
            <pc:docMk/>
            <pc:sldMk cId="2009450483" sldId="309"/>
            <ac:spMk id="854" creationId="{3F55AB50-4D72-7DA4-CBF9-C869B1A67B17}"/>
          </ac:spMkLst>
        </pc:spChg>
        <pc:picChg chg="add mod">
          <ac:chgData name="Wijeratne D.M.S.D it21138386" userId="45fd3dc1-0149-44fd-a853-d125b9b9ad8c" providerId="ADAL" clId="{77F6739F-40C5-4532-B6DC-79ED9E45E87B}" dt="2024-05-07T06:10:58.488" v="67"/>
          <ac:picMkLst>
            <pc:docMk/>
            <pc:sldMk cId="2009450483" sldId="309"/>
            <ac:picMk id="4" creationId="{B2F5AAB8-DFF3-E5C4-C944-CFBE58739480}"/>
          </ac:picMkLst>
        </pc:picChg>
        <pc:picChg chg="add mod">
          <ac:chgData name="Wijeratne D.M.S.D it21138386" userId="45fd3dc1-0149-44fd-a853-d125b9b9ad8c" providerId="ADAL" clId="{77F6739F-40C5-4532-B6DC-79ED9E45E87B}" dt="2024-05-07T06:10:58.488" v="67"/>
          <ac:picMkLst>
            <pc:docMk/>
            <pc:sldMk cId="2009450483" sldId="309"/>
            <ac:picMk id="9" creationId="{2B679E3A-B808-38C4-8D5A-E92B63F2C50F}"/>
          </ac:picMkLst>
        </pc:picChg>
        <pc:cxnChg chg="add mod">
          <ac:chgData name="Wijeratne D.M.S.D it21138386" userId="45fd3dc1-0149-44fd-a853-d125b9b9ad8c" providerId="ADAL" clId="{77F6739F-40C5-4532-B6DC-79ED9E45E87B}" dt="2024-05-07T07:02:24.555" v="342"/>
          <ac:cxnSpMkLst>
            <pc:docMk/>
            <pc:sldMk cId="2009450483" sldId="309"/>
            <ac:cxnSpMk id="16" creationId="{56AA6C27-DD6F-B046-5E9D-4C9EE26392C1}"/>
          </ac:cxnSpMkLst>
        </pc:cxnChg>
      </pc:sldChg>
      <pc:sldChg chg="addSp modSp mod">
        <pc:chgData name="Wijeratne D.M.S.D it21138386" userId="45fd3dc1-0149-44fd-a853-d125b9b9ad8c" providerId="ADAL" clId="{77F6739F-40C5-4532-B6DC-79ED9E45E87B}" dt="2024-05-07T09:21:08.039" v="1125" actId="113"/>
        <pc:sldMkLst>
          <pc:docMk/>
          <pc:sldMk cId="3636882532" sldId="312"/>
        </pc:sldMkLst>
        <pc:spChg chg="add mod">
          <ac:chgData name="Wijeratne D.M.S.D it21138386" userId="45fd3dc1-0149-44fd-a853-d125b9b9ad8c" providerId="ADAL" clId="{77F6739F-40C5-4532-B6DC-79ED9E45E87B}" dt="2024-05-07T06:11:00.020" v="68"/>
          <ac:spMkLst>
            <pc:docMk/>
            <pc:sldMk cId="3636882532" sldId="312"/>
            <ac:spMk id="4" creationId="{53D3C160-0F72-A4F1-AF5E-D222FA94A608}"/>
          </ac:spMkLst>
        </pc:spChg>
        <pc:spChg chg="add mod">
          <ac:chgData name="Wijeratne D.M.S.D it21138386" userId="45fd3dc1-0149-44fd-a853-d125b9b9ad8c" providerId="ADAL" clId="{77F6739F-40C5-4532-B6DC-79ED9E45E87B}" dt="2024-05-07T06:11:00.020" v="68"/>
          <ac:spMkLst>
            <pc:docMk/>
            <pc:sldMk cId="3636882532" sldId="312"/>
            <ac:spMk id="5" creationId="{3F34F594-612A-4F6D-58B3-F662C9EF07FA}"/>
          </ac:spMkLst>
        </pc:spChg>
        <pc:spChg chg="mod">
          <ac:chgData name="Wijeratne D.M.S.D it21138386" userId="45fd3dc1-0149-44fd-a853-d125b9b9ad8c" providerId="ADAL" clId="{77F6739F-40C5-4532-B6DC-79ED9E45E87B}" dt="2024-05-07T09:21:00.749" v="1123" actId="113"/>
          <ac:spMkLst>
            <pc:docMk/>
            <pc:sldMk cId="3636882532" sldId="312"/>
            <ac:spMk id="16" creationId="{6C133D09-CCCF-F024-C959-1D7085173BA3}"/>
          </ac:spMkLst>
        </pc:spChg>
        <pc:spChg chg="mod">
          <ac:chgData name="Wijeratne D.M.S.D it21138386" userId="45fd3dc1-0149-44fd-a853-d125b9b9ad8c" providerId="ADAL" clId="{77F6739F-40C5-4532-B6DC-79ED9E45E87B}" dt="2024-05-07T09:21:04.515" v="1124" actId="113"/>
          <ac:spMkLst>
            <pc:docMk/>
            <pc:sldMk cId="3636882532" sldId="312"/>
            <ac:spMk id="17" creationId="{D6DF7C03-B64D-32C9-10D6-9A5AC2FAC341}"/>
          </ac:spMkLst>
        </pc:spChg>
        <pc:spChg chg="mod">
          <ac:chgData name="Wijeratne D.M.S.D it21138386" userId="45fd3dc1-0149-44fd-a853-d125b9b9ad8c" providerId="ADAL" clId="{77F6739F-40C5-4532-B6DC-79ED9E45E87B}" dt="2024-05-07T09:21:08.039" v="1125" actId="113"/>
          <ac:spMkLst>
            <pc:docMk/>
            <pc:sldMk cId="3636882532" sldId="312"/>
            <ac:spMk id="19" creationId="{7EF16974-0A93-61C1-499A-38806AD1895F}"/>
          </ac:spMkLst>
        </pc:spChg>
        <pc:picChg chg="add mod">
          <ac:chgData name="Wijeratne D.M.S.D it21138386" userId="45fd3dc1-0149-44fd-a853-d125b9b9ad8c" providerId="ADAL" clId="{77F6739F-40C5-4532-B6DC-79ED9E45E87B}" dt="2024-05-07T06:11:00.020" v="68"/>
          <ac:picMkLst>
            <pc:docMk/>
            <pc:sldMk cId="3636882532" sldId="312"/>
            <ac:picMk id="2" creationId="{9FCC1DBA-C695-FCFD-4B51-AB1277EC632D}"/>
          </ac:picMkLst>
        </pc:picChg>
        <pc:picChg chg="add mod">
          <ac:chgData name="Wijeratne D.M.S.D it21138386" userId="45fd3dc1-0149-44fd-a853-d125b9b9ad8c" providerId="ADAL" clId="{77F6739F-40C5-4532-B6DC-79ED9E45E87B}" dt="2024-05-07T06:11:00.020" v="68"/>
          <ac:picMkLst>
            <pc:docMk/>
            <pc:sldMk cId="3636882532" sldId="312"/>
            <ac:picMk id="6" creationId="{D547002C-C59B-4647-FA01-A154D78EDD9A}"/>
          </ac:picMkLst>
        </pc:picChg>
      </pc:sldChg>
      <pc:sldChg chg="addSp modSp">
        <pc:chgData name="Wijeratne D.M.S.D it21138386" userId="45fd3dc1-0149-44fd-a853-d125b9b9ad8c" providerId="ADAL" clId="{77F6739F-40C5-4532-B6DC-79ED9E45E87B}" dt="2024-05-07T06:11:01.569" v="69"/>
        <pc:sldMkLst>
          <pc:docMk/>
          <pc:sldMk cId="1257880422" sldId="313"/>
        </pc:sldMkLst>
        <pc:spChg chg="add mod">
          <ac:chgData name="Wijeratne D.M.S.D it21138386" userId="45fd3dc1-0149-44fd-a853-d125b9b9ad8c" providerId="ADAL" clId="{77F6739F-40C5-4532-B6DC-79ED9E45E87B}" dt="2024-05-07T06:11:01.569" v="69"/>
          <ac:spMkLst>
            <pc:docMk/>
            <pc:sldMk cId="1257880422" sldId="313"/>
            <ac:spMk id="12" creationId="{846BF5F7-7E4F-5608-75A3-F76D403D39F9}"/>
          </ac:spMkLst>
        </pc:spChg>
        <pc:spChg chg="add mod">
          <ac:chgData name="Wijeratne D.M.S.D it21138386" userId="45fd3dc1-0149-44fd-a853-d125b9b9ad8c" providerId="ADAL" clId="{77F6739F-40C5-4532-B6DC-79ED9E45E87B}" dt="2024-05-07T06:11:01.569" v="69"/>
          <ac:spMkLst>
            <pc:docMk/>
            <pc:sldMk cId="1257880422" sldId="313"/>
            <ac:spMk id="13" creationId="{C8EF9D95-AEF9-A966-C467-BFCD1D336B86}"/>
          </ac:spMkLst>
        </pc:spChg>
        <pc:picChg chg="add mod">
          <ac:chgData name="Wijeratne D.M.S.D it21138386" userId="45fd3dc1-0149-44fd-a853-d125b9b9ad8c" providerId="ADAL" clId="{77F6739F-40C5-4532-B6DC-79ED9E45E87B}" dt="2024-05-07T06:11:01.569" v="69"/>
          <ac:picMkLst>
            <pc:docMk/>
            <pc:sldMk cId="1257880422" sldId="313"/>
            <ac:picMk id="11" creationId="{830AD234-6441-54FF-B91D-1523A870F5B8}"/>
          </ac:picMkLst>
        </pc:picChg>
        <pc:picChg chg="add mod">
          <ac:chgData name="Wijeratne D.M.S.D it21138386" userId="45fd3dc1-0149-44fd-a853-d125b9b9ad8c" providerId="ADAL" clId="{77F6739F-40C5-4532-B6DC-79ED9E45E87B}" dt="2024-05-07T06:11:01.569" v="69"/>
          <ac:picMkLst>
            <pc:docMk/>
            <pc:sldMk cId="1257880422" sldId="313"/>
            <ac:picMk id="14" creationId="{F8F84A17-FC9E-CD4B-142E-29AC51D793F1}"/>
          </ac:picMkLst>
        </pc:picChg>
      </pc:sldChg>
      <pc:sldChg chg="addSp modSp mod modAnim">
        <pc:chgData name="Wijeratne D.M.S.D it21138386" userId="45fd3dc1-0149-44fd-a853-d125b9b9ad8c" providerId="ADAL" clId="{77F6739F-40C5-4532-B6DC-79ED9E45E87B}" dt="2024-05-07T07:12:46.852" v="526" actId="1076"/>
        <pc:sldMkLst>
          <pc:docMk/>
          <pc:sldMk cId="119042664" sldId="324"/>
        </pc:sldMkLst>
        <pc:spChg chg="add mod">
          <ac:chgData name="Wijeratne D.M.S.D it21138386" userId="45fd3dc1-0149-44fd-a853-d125b9b9ad8c" providerId="ADAL" clId="{77F6739F-40C5-4532-B6DC-79ED9E45E87B}" dt="2024-05-07T06:11:08.673" v="71"/>
          <ac:spMkLst>
            <pc:docMk/>
            <pc:sldMk cId="119042664" sldId="324"/>
            <ac:spMk id="6" creationId="{94364637-ED1A-0088-F3AA-ED8B7214FFA8}"/>
          </ac:spMkLst>
        </pc:spChg>
        <pc:spChg chg="add mod">
          <ac:chgData name="Wijeratne D.M.S.D it21138386" userId="45fd3dc1-0149-44fd-a853-d125b9b9ad8c" providerId="ADAL" clId="{77F6739F-40C5-4532-B6DC-79ED9E45E87B}" dt="2024-05-07T06:11:08.673" v="71"/>
          <ac:spMkLst>
            <pc:docMk/>
            <pc:sldMk cId="119042664" sldId="324"/>
            <ac:spMk id="7" creationId="{83D0BB0E-2AD8-5D71-AC35-9B9345B44B2D}"/>
          </ac:spMkLst>
        </pc:spChg>
        <pc:spChg chg="add mod">
          <ac:chgData name="Wijeratne D.M.S.D it21138386" userId="45fd3dc1-0149-44fd-a853-d125b9b9ad8c" providerId="ADAL" clId="{77F6739F-40C5-4532-B6DC-79ED9E45E87B}" dt="2024-05-07T07:12:28.264" v="522"/>
          <ac:spMkLst>
            <pc:docMk/>
            <pc:sldMk cId="119042664" sldId="324"/>
            <ac:spMk id="10" creationId="{15676E99-A173-D086-3246-17A00E7E7EEE}"/>
          </ac:spMkLst>
        </pc:spChg>
        <pc:spChg chg="add mod">
          <ac:chgData name="Wijeratne D.M.S.D it21138386" userId="45fd3dc1-0149-44fd-a853-d125b9b9ad8c" providerId="ADAL" clId="{77F6739F-40C5-4532-B6DC-79ED9E45E87B}" dt="2024-05-07T07:12:46.852" v="526" actId="1076"/>
          <ac:spMkLst>
            <pc:docMk/>
            <pc:sldMk cId="119042664" sldId="324"/>
            <ac:spMk id="13" creationId="{1C5269CE-D204-A6D3-9973-C4C47168FAEF}"/>
          </ac:spMkLst>
        </pc:spChg>
        <pc:picChg chg="add mod">
          <ac:chgData name="Wijeratne D.M.S.D it21138386" userId="45fd3dc1-0149-44fd-a853-d125b9b9ad8c" providerId="ADAL" clId="{77F6739F-40C5-4532-B6DC-79ED9E45E87B}" dt="2024-05-07T06:11:08.673" v="71"/>
          <ac:picMkLst>
            <pc:docMk/>
            <pc:sldMk cId="119042664" sldId="324"/>
            <ac:picMk id="3" creationId="{D8370005-3883-B2A6-5973-AF584E38A9E8}"/>
          </ac:picMkLst>
        </pc:picChg>
        <pc:picChg chg="add mod">
          <ac:chgData name="Wijeratne D.M.S.D it21138386" userId="45fd3dc1-0149-44fd-a853-d125b9b9ad8c" providerId="ADAL" clId="{77F6739F-40C5-4532-B6DC-79ED9E45E87B}" dt="2024-05-07T06:11:08.673" v="71"/>
          <ac:picMkLst>
            <pc:docMk/>
            <pc:sldMk cId="119042664" sldId="324"/>
            <ac:picMk id="8" creationId="{ABC8B827-801A-3B28-C977-FAFAE6B80C36}"/>
          </ac:picMkLst>
        </pc:picChg>
        <pc:picChg chg="add mod">
          <ac:chgData name="Wijeratne D.M.S.D it21138386" userId="45fd3dc1-0149-44fd-a853-d125b9b9ad8c" providerId="ADAL" clId="{77F6739F-40C5-4532-B6DC-79ED9E45E87B}" dt="2024-05-07T07:12:28.264" v="522"/>
          <ac:picMkLst>
            <pc:docMk/>
            <pc:sldMk cId="119042664" sldId="324"/>
            <ac:picMk id="9" creationId="{1E6E9D4F-D360-2D5B-389C-F48E1B0DABFD}"/>
          </ac:picMkLst>
        </pc:picChg>
      </pc:sldChg>
      <pc:sldChg chg="addSp delSp modSp mod">
        <pc:chgData name="Wijeratne D.M.S.D it21138386" userId="45fd3dc1-0149-44fd-a853-d125b9b9ad8c" providerId="ADAL" clId="{77F6739F-40C5-4532-B6DC-79ED9E45E87B}" dt="2024-05-07T06:12:27.329" v="91"/>
        <pc:sldMkLst>
          <pc:docMk/>
          <pc:sldMk cId="3655483184" sldId="329"/>
        </pc:sldMkLst>
        <pc:spChg chg="add mod">
          <ac:chgData name="Wijeratne D.M.S.D it21138386" userId="45fd3dc1-0149-44fd-a853-d125b9b9ad8c" providerId="ADAL" clId="{77F6739F-40C5-4532-B6DC-79ED9E45E87B}" dt="2024-05-07T06:12:27.329" v="91"/>
          <ac:spMkLst>
            <pc:docMk/>
            <pc:sldMk cId="3655483184" sldId="329"/>
            <ac:spMk id="28" creationId="{AE4394C0-8C6C-C96E-0950-4B6B23540972}"/>
          </ac:spMkLst>
        </pc:spChg>
        <pc:spChg chg="add mod">
          <ac:chgData name="Wijeratne D.M.S.D it21138386" userId="45fd3dc1-0149-44fd-a853-d125b9b9ad8c" providerId="ADAL" clId="{77F6739F-40C5-4532-B6DC-79ED9E45E87B}" dt="2024-05-07T06:12:27.329" v="91"/>
          <ac:spMkLst>
            <pc:docMk/>
            <pc:sldMk cId="3655483184" sldId="329"/>
            <ac:spMk id="30" creationId="{2ECC5EE2-ACE8-F6C1-403A-5755515B061F}"/>
          </ac:spMkLst>
        </pc:spChg>
        <pc:grpChg chg="del">
          <ac:chgData name="Wijeratne D.M.S.D it21138386" userId="45fd3dc1-0149-44fd-a853-d125b9b9ad8c" providerId="ADAL" clId="{77F6739F-40C5-4532-B6DC-79ED9E45E87B}" dt="2024-05-07T06:12:27.074" v="90" actId="478"/>
          <ac:grpSpMkLst>
            <pc:docMk/>
            <pc:sldMk cId="3655483184" sldId="329"/>
            <ac:grpSpMk id="2" creationId="{00000000-0000-0000-0000-000000000000}"/>
          </ac:grpSpMkLst>
        </pc:grpChg>
        <pc:grpChg chg="del">
          <ac:chgData name="Wijeratne D.M.S.D it21138386" userId="45fd3dc1-0149-44fd-a853-d125b9b9ad8c" providerId="ADAL" clId="{77F6739F-40C5-4532-B6DC-79ED9E45E87B}" dt="2024-05-07T06:12:27.074" v="90" actId="478"/>
          <ac:grpSpMkLst>
            <pc:docMk/>
            <pc:sldMk cId="3655483184" sldId="329"/>
            <ac:grpSpMk id="6" creationId="{00000000-0000-0000-0000-000000000000}"/>
          </ac:grpSpMkLst>
        </pc:grpChg>
        <pc:grpChg chg="del">
          <ac:chgData name="Wijeratne D.M.S.D it21138386" userId="45fd3dc1-0149-44fd-a853-d125b9b9ad8c" providerId="ADAL" clId="{77F6739F-40C5-4532-B6DC-79ED9E45E87B}" dt="2024-05-07T06:12:25.270" v="89" actId="478"/>
          <ac:grpSpMkLst>
            <pc:docMk/>
            <pc:sldMk cId="3655483184" sldId="329"/>
            <ac:grpSpMk id="8" creationId="{00000000-0000-0000-0000-000000000000}"/>
          </ac:grpSpMkLst>
        </pc:grpChg>
        <pc:grpChg chg="del">
          <ac:chgData name="Wijeratne D.M.S.D it21138386" userId="45fd3dc1-0149-44fd-a853-d125b9b9ad8c" providerId="ADAL" clId="{77F6739F-40C5-4532-B6DC-79ED9E45E87B}" dt="2024-05-07T06:12:25.270" v="89" actId="478"/>
          <ac:grpSpMkLst>
            <pc:docMk/>
            <pc:sldMk cId="3655483184" sldId="329"/>
            <ac:grpSpMk id="16" creationId="{00000000-0000-0000-0000-000000000000}"/>
          </ac:grpSpMkLst>
        </pc:grpChg>
        <pc:picChg chg="add mod">
          <ac:chgData name="Wijeratne D.M.S.D it21138386" userId="45fd3dc1-0149-44fd-a853-d125b9b9ad8c" providerId="ADAL" clId="{77F6739F-40C5-4532-B6DC-79ED9E45E87B}" dt="2024-05-07T06:12:27.329" v="91"/>
          <ac:picMkLst>
            <pc:docMk/>
            <pc:sldMk cId="3655483184" sldId="329"/>
            <ac:picMk id="27" creationId="{48A6842C-C4A6-6390-D236-293915A3AC6F}"/>
          </ac:picMkLst>
        </pc:picChg>
        <pc:picChg chg="add mod">
          <ac:chgData name="Wijeratne D.M.S.D it21138386" userId="45fd3dc1-0149-44fd-a853-d125b9b9ad8c" providerId="ADAL" clId="{77F6739F-40C5-4532-B6DC-79ED9E45E87B}" dt="2024-05-07T06:12:27.329" v="91"/>
          <ac:picMkLst>
            <pc:docMk/>
            <pc:sldMk cId="3655483184" sldId="329"/>
            <ac:picMk id="35" creationId="{D47964BB-6B2C-0AF4-3B27-5BB557311E99}"/>
          </ac:picMkLst>
        </pc:picChg>
      </pc:sldChg>
      <pc:sldChg chg="addSp delSp modSp mod">
        <pc:chgData name="Wijeratne D.M.S.D it21138386" userId="45fd3dc1-0149-44fd-a853-d125b9b9ad8c" providerId="ADAL" clId="{77F6739F-40C5-4532-B6DC-79ED9E45E87B}" dt="2024-05-07T07:42:47.311" v="811" actId="20577"/>
        <pc:sldMkLst>
          <pc:docMk/>
          <pc:sldMk cId="2033241075" sldId="330"/>
        </pc:sldMkLst>
        <pc:spChg chg="del">
          <ac:chgData name="Wijeratne D.M.S.D it21138386" userId="45fd3dc1-0149-44fd-a853-d125b9b9ad8c" providerId="ADAL" clId="{77F6739F-40C5-4532-B6DC-79ED9E45E87B}" dt="2024-05-07T06:12:35.648" v="94" actId="478"/>
          <ac:spMkLst>
            <pc:docMk/>
            <pc:sldMk cId="2033241075" sldId="330"/>
            <ac:spMk id="37" creationId="{00000000-0000-0000-0000-000000000000}"/>
          </ac:spMkLst>
        </pc:spChg>
        <pc:spChg chg="del">
          <ac:chgData name="Wijeratne D.M.S.D it21138386" userId="45fd3dc1-0149-44fd-a853-d125b9b9ad8c" providerId="ADAL" clId="{77F6739F-40C5-4532-B6DC-79ED9E45E87B}" dt="2024-05-07T06:12:37.754" v="95" actId="478"/>
          <ac:spMkLst>
            <pc:docMk/>
            <pc:sldMk cId="2033241075" sldId="330"/>
            <ac:spMk id="38" creationId="{00000000-0000-0000-0000-000000000000}"/>
          </ac:spMkLst>
        </pc:spChg>
        <pc:spChg chg="mod">
          <ac:chgData name="Wijeratne D.M.S.D it21138386" userId="45fd3dc1-0149-44fd-a853-d125b9b9ad8c" providerId="ADAL" clId="{77F6739F-40C5-4532-B6DC-79ED9E45E87B}" dt="2024-05-07T07:41:42.979" v="808" actId="2085"/>
          <ac:spMkLst>
            <pc:docMk/>
            <pc:sldMk cId="2033241075" sldId="330"/>
            <ac:spMk id="41" creationId="{00000000-0000-0000-0000-000000000000}"/>
          </ac:spMkLst>
        </pc:spChg>
        <pc:spChg chg="add mod">
          <ac:chgData name="Wijeratne D.M.S.D it21138386" userId="45fd3dc1-0149-44fd-a853-d125b9b9ad8c" providerId="ADAL" clId="{77F6739F-40C5-4532-B6DC-79ED9E45E87B}" dt="2024-05-07T06:12:39.123" v="96"/>
          <ac:spMkLst>
            <pc:docMk/>
            <pc:sldMk cId="2033241075" sldId="330"/>
            <ac:spMk id="45" creationId="{F62D522D-19A1-993E-2F81-9D5EAE0DFC23}"/>
          </ac:spMkLst>
        </pc:spChg>
        <pc:spChg chg="add mod">
          <ac:chgData name="Wijeratne D.M.S.D it21138386" userId="45fd3dc1-0149-44fd-a853-d125b9b9ad8c" providerId="ADAL" clId="{77F6739F-40C5-4532-B6DC-79ED9E45E87B}" dt="2024-05-07T06:12:39.123" v="96"/>
          <ac:spMkLst>
            <pc:docMk/>
            <pc:sldMk cId="2033241075" sldId="330"/>
            <ac:spMk id="46" creationId="{27223727-70CC-1752-BC61-C105B80C085B}"/>
          </ac:spMkLst>
        </pc:spChg>
        <pc:spChg chg="mod">
          <ac:chgData name="Wijeratne D.M.S.D it21138386" userId="45fd3dc1-0149-44fd-a853-d125b9b9ad8c" providerId="ADAL" clId="{77F6739F-40C5-4532-B6DC-79ED9E45E87B}" dt="2024-05-07T07:41:42.979" v="808" actId="2085"/>
          <ac:spMkLst>
            <pc:docMk/>
            <pc:sldMk cId="2033241075" sldId="330"/>
            <ac:spMk id="47" creationId="{00000000-0000-0000-0000-000000000000}"/>
          </ac:spMkLst>
        </pc:spChg>
        <pc:spChg chg="mod">
          <ac:chgData name="Wijeratne D.M.S.D it21138386" userId="45fd3dc1-0149-44fd-a853-d125b9b9ad8c" providerId="ADAL" clId="{77F6739F-40C5-4532-B6DC-79ED9E45E87B}" dt="2024-05-07T07:42:47.311" v="811" actId="20577"/>
          <ac:spMkLst>
            <pc:docMk/>
            <pc:sldMk cId="2033241075" sldId="330"/>
            <ac:spMk id="48" creationId="{7BB82288-BFA7-3626-0363-E25BBBFB84FC}"/>
          </ac:spMkLst>
        </pc:spChg>
        <pc:spChg chg="mod">
          <ac:chgData name="Wijeratne D.M.S.D it21138386" userId="45fd3dc1-0149-44fd-a853-d125b9b9ad8c" providerId="ADAL" clId="{77F6739F-40C5-4532-B6DC-79ED9E45E87B}" dt="2024-05-07T07:41:42.979" v="808" actId="2085"/>
          <ac:spMkLst>
            <pc:docMk/>
            <pc:sldMk cId="2033241075" sldId="330"/>
            <ac:spMk id="49" creationId="{A915F96A-2509-ACDC-F49A-F1C54127CC80}"/>
          </ac:spMkLst>
        </pc:spChg>
        <pc:grpChg chg="del">
          <ac:chgData name="Wijeratne D.M.S.D it21138386" userId="45fd3dc1-0149-44fd-a853-d125b9b9ad8c" providerId="ADAL" clId="{77F6739F-40C5-4532-B6DC-79ED9E45E87B}" dt="2024-05-07T06:12:31.051" v="92" actId="478"/>
          <ac:grpSpMkLst>
            <pc:docMk/>
            <pc:sldMk cId="2033241075" sldId="330"/>
            <ac:grpSpMk id="7" creationId="{00000000-0000-0000-0000-000000000000}"/>
          </ac:grpSpMkLst>
        </pc:grpChg>
        <pc:grpChg chg="del">
          <ac:chgData name="Wijeratne D.M.S.D it21138386" userId="45fd3dc1-0149-44fd-a853-d125b9b9ad8c" providerId="ADAL" clId="{77F6739F-40C5-4532-B6DC-79ED9E45E87B}" dt="2024-05-07T06:12:31.051" v="92" actId="478"/>
          <ac:grpSpMkLst>
            <pc:docMk/>
            <pc:sldMk cId="2033241075" sldId="330"/>
            <ac:grpSpMk id="9" creationId="{00000000-0000-0000-0000-000000000000}"/>
          </ac:grpSpMkLst>
        </pc:grpChg>
        <pc:grpChg chg="del">
          <ac:chgData name="Wijeratne D.M.S.D it21138386" userId="45fd3dc1-0149-44fd-a853-d125b9b9ad8c" providerId="ADAL" clId="{77F6739F-40C5-4532-B6DC-79ED9E45E87B}" dt="2024-05-07T06:12:35.021" v="93" actId="478"/>
          <ac:grpSpMkLst>
            <pc:docMk/>
            <pc:sldMk cId="2033241075" sldId="330"/>
            <ac:grpSpMk id="11" creationId="{00000000-0000-0000-0000-000000000000}"/>
          </ac:grpSpMkLst>
        </pc:grpChg>
        <pc:grpChg chg="del">
          <ac:chgData name="Wijeratne D.M.S.D it21138386" userId="45fd3dc1-0149-44fd-a853-d125b9b9ad8c" providerId="ADAL" clId="{77F6739F-40C5-4532-B6DC-79ED9E45E87B}" dt="2024-05-07T06:12:35.021" v="93" actId="478"/>
          <ac:grpSpMkLst>
            <pc:docMk/>
            <pc:sldMk cId="2033241075" sldId="330"/>
            <ac:grpSpMk id="17" creationId="{00000000-0000-0000-0000-000000000000}"/>
          </ac:grpSpMkLst>
        </pc:grpChg>
        <pc:grpChg chg="del">
          <ac:chgData name="Wijeratne D.M.S.D it21138386" userId="45fd3dc1-0149-44fd-a853-d125b9b9ad8c" providerId="ADAL" clId="{77F6739F-40C5-4532-B6DC-79ED9E45E87B}" dt="2024-05-07T06:12:31.051" v="92" actId="478"/>
          <ac:grpSpMkLst>
            <pc:docMk/>
            <pc:sldMk cId="2033241075" sldId="330"/>
            <ac:grpSpMk id="21" creationId="{00000000-0000-0000-0000-000000000000}"/>
          </ac:grpSpMkLst>
        </pc:grpChg>
        <pc:grpChg chg="del">
          <ac:chgData name="Wijeratne D.M.S.D it21138386" userId="45fd3dc1-0149-44fd-a853-d125b9b9ad8c" providerId="ADAL" clId="{77F6739F-40C5-4532-B6DC-79ED9E45E87B}" dt="2024-05-07T06:12:31.051" v="92" actId="478"/>
          <ac:grpSpMkLst>
            <pc:docMk/>
            <pc:sldMk cId="2033241075" sldId="330"/>
            <ac:grpSpMk id="23" creationId="{00000000-0000-0000-0000-000000000000}"/>
          </ac:grpSpMkLst>
        </pc:grpChg>
        <pc:grpChg chg="del">
          <ac:chgData name="Wijeratne D.M.S.D it21138386" userId="45fd3dc1-0149-44fd-a853-d125b9b9ad8c" providerId="ADAL" clId="{77F6739F-40C5-4532-B6DC-79ED9E45E87B}" dt="2024-05-07T06:12:31.051" v="92" actId="478"/>
          <ac:grpSpMkLst>
            <pc:docMk/>
            <pc:sldMk cId="2033241075" sldId="330"/>
            <ac:grpSpMk id="33" creationId="{00000000-0000-0000-0000-000000000000}"/>
          </ac:grpSpMkLst>
        </pc:grpChg>
        <pc:picChg chg="add mod">
          <ac:chgData name="Wijeratne D.M.S.D it21138386" userId="45fd3dc1-0149-44fd-a853-d125b9b9ad8c" providerId="ADAL" clId="{77F6739F-40C5-4532-B6DC-79ED9E45E87B}" dt="2024-05-07T06:12:39.123" v="96"/>
          <ac:picMkLst>
            <pc:docMk/>
            <pc:sldMk cId="2033241075" sldId="330"/>
            <ac:picMk id="43" creationId="{631146C0-C150-B69B-BCB3-DEC2E08C620C}"/>
          </ac:picMkLst>
        </pc:picChg>
        <pc:picChg chg="add mod">
          <ac:chgData name="Wijeratne D.M.S.D it21138386" userId="45fd3dc1-0149-44fd-a853-d125b9b9ad8c" providerId="ADAL" clId="{77F6739F-40C5-4532-B6DC-79ED9E45E87B}" dt="2024-05-07T06:12:39.123" v="96"/>
          <ac:picMkLst>
            <pc:docMk/>
            <pc:sldMk cId="2033241075" sldId="330"/>
            <ac:picMk id="50" creationId="{42A79A91-7836-E9D3-7799-1F86A23E5329}"/>
          </ac:picMkLst>
        </pc:picChg>
      </pc:sldChg>
      <pc:sldChg chg="addSp delSp modSp mod">
        <pc:chgData name="Wijeratne D.M.S.D it21138386" userId="45fd3dc1-0149-44fd-a853-d125b9b9ad8c" providerId="ADAL" clId="{77F6739F-40C5-4532-B6DC-79ED9E45E87B}" dt="2024-05-07T06:12:56.411" v="101" actId="1076"/>
        <pc:sldMkLst>
          <pc:docMk/>
          <pc:sldMk cId="2476306518" sldId="331"/>
        </pc:sldMkLst>
        <pc:spChg chg="add mod">
          <ac:chgData name="Wijeratne D.M.S.D it21138386" userId="45fd3dc1-0149-44fd-a853-d125b9b9ad8c" providerId="ADAL" clId="{77F6739F-40C5-4532-B6DC-79ED9E45E87B}" dt="2024-05-07T06:12:47.466" v="99"/>
          <ac:spMkLst>
            <pc:docMk/>
            <pc:sldMk cId="2476306518" sldId="331"/>
            <ac:spMk id="26" creationId="{D3DEA6B5-8515-DAEC-2B0A-19E07CD60AB9}"/>
          </ac:spMkLst>
        </pc:spChg>
        <pc:spChg chg="add mod">
          <ac:chgData name="Wijeratne D.M.S.D it21138386" userId="45fd3dc1-0149-44fd-a853-d125b9b9ad8c" providerId="ADAL" clId="{77F6739F-40C5-4532-B6DC-79ED9E45E87B}" dt="2024-05-07T06:12:47.466" v="99"/>
          <ac:spMkLst>
            <pc:docMk/>
            <pc:sldMk cId="2476306518" sldId="331"/>
            <ac:spMk id="27" creationId="{9A952356-B2C4-B48D-6D14-8685317FC7CE}"/>
          </ac:spMkLst>
        </pc:spChg>
        <pc:grpChg chg="del">
          <ac:chgData name="Wijeratne D.M.S.D it21138386" userId="45fd3dc1-0149-44fd-a853-d125b9b9ad8c" providerId="ADAL" clId="{77F6739F-40C5-4532-B6DC-79ED9E45E87B}" dt="2024-05-07T06:12:44.996" v="97" actId="478"/>
          <ac:grpSpMkLst>
            <pc:docMk/>
            <pc:sldMk cId="2476306518" sldId="331"/>
            <ac:grpSpMk id="2" creationId="{00000000-0000-0000-0000-000000000000}"/>
          </ac:grpSpMkLst>
        </pc:grpChg>
        <pc:grpChg chg="del">
          <ac:chgData name="Wijeratne D.M.S.D it21138386" userId="45fd3dc1-0149-44fd-a853-d125b9b9ad8c" providerId="ADAL" clId="{77F6739F-40C5-4532-B6DC-79ED9E45E87B}" dt="2024-05-07T06:12:47.212" v="98" actId="478"/>
          <ac:grpSpMkLst>
            <pc:docMk/>
            <pc:sldMk cId="2476306518" sldId="331"/>
            <ac:grpSpMk id="22" creationId="{00000000-0000-0000-0000-000000000000}"/>
          </ac:grpSpMkLst>
        </pc:grpChg>
        <pc:picChg chg="add mod">
          <ac:chgData name="Wijeratne D.M.S.D it21138386" userId="45fd3dc1-0149-44fd-a853-d125b9b9ad8c" providerId="ADAL" clId="{77F6739F-40C5-4532-B6DC-79ED9E45E87B}" dt="2024-05-07T06:12:47.466" v="99"/>
          <ac:picMkLst>
            <pc:docMk/>
            <pc:sldMk cId="2476306518" sldId="331"/>
            <ac:picMk id="24" creationId="{79F3E23B-3142-48D4-D51E-C33A285D1120}"/>
          </ac:picMkLst>
        </pc:picChg>
        <pc:picChg chg="add mod">
          <ac:chgData name="Wijeratne D.M.S.D it21138386" userId="45fd3dc1-0149-44fd-a853-d125b9b9ad8c" providerId="ADAL" clId="{77F6739F-40C5-4532-B6DC-79ED9E45E87B}" dt="2024-05-07T06:12:47.466" v="99"/>
          <ac:picMkLst>
            <pc:docMk/>
            <pc:sldMk cId="2476306518" sldId="331"/>
            <ac:picMk id="28" creationId="{5C841388-005E-0828-5A75-9E8518CCA447}"/>
          </ac:picMkLst>
        </pc:picChg>
        <pc:picChg chg="mod">
          <ac:chgData name="Wijeratne D.M.S.D it21138386" userId="45fd3dc1-0149-44fd-a853-d125b9b9ad8c" providerId="ADAL" clId="{77F6739F-40C5-4532-B6DC-79ED9E45E87B}" dt="2024-05-07T06:12:56.411" v="101" actId="1076"/>
          <ac:picMkLst>
            <pc:docMk/>
            <pc:sldMk cId="2476306518" sldId="331"/>
            <ac:picMk id="1026" creationId="{4495EB0C-BF36-176A-0F9D-D5635725AC84}"/>
          </ac:picMkLst>
        </pc:picChg>
      </pc:sldChg>
      <pc:sldChg chg="addSp delSp modSp mod">
        <pc:chgData name="Wijeratne D.M.S.D it21138386" userId="45fd3dc1-0149-44fd-a853-d125b9b9ad8c" providerId="ADAL" clId="{77F6739F-40C5-4532-B6DC-79ED9E45E87B}" dt="2024-05-07T06:14:31.910" v="148" actId="478"/>
        <pc:sldMkLst>
          <pc:docMk/>
          <pc:sldMk cId="2511969847" sldId="414"/>
        </pc:sldMkLst>
        <pc:spChg chg="add del">
          <ac:chgData name="Wijeratne D.M.S.D it21138386" userId="45fd3dc1-0149-44fd-a853-d125b9b9ad8c" providerId="ADAL" clId="{77F6739F-40C5-4532-B6DC-79ED9E45E87B}" dt="2024-05-07T06:14:31.910" v="148" actId="478"/>
          <ac:spMkLst>
            <pc:docMk/>
            <pc:sldMk cId="2511969847" sldId="414"/>
            <ac:spMk id="23" creationId="{00000000-0000-0000-0000-000000000000}"/>
          </ac:spMkLst>
        </pc:spChg>
        <pc:grpChg chg="add del">
          <ac:chgData name="Wijeratne D.M.S.D it21138386" userId="45fd3dc1-0149-44fd-a853-d125b9b9ad8c" providerId="ADAL" clId="{77F6739F-40C5-4532-B6DC-79ED9E45E87B}" dt="2024-05-07T06:14:31.304" v="147" actId="478"/>
          <ac:grpSpMkLst>
            <pc:docMk/>
            <pc:sldMk cId="2511969847" sldId="414"/>
            <ac:grpSpMk id="17"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19"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21"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24" creationId="{00000000-0000-0000-0000-000000000000}"/>
          </ac:grpSpMkLst>
        </pc:grpChg>
        <pc:grpChg chg="add del">
          <ac:chgData name="Wijeratne D.M.S.D it21138386" userId="45fd3dc1-0149-44fd-a853-d125b9b9ad8c" providerId="ADAL" clId="{77F6739F-40C5-4532-B6DC-79ED9E45E87B}" dt="2024-05-07T06:14:27.878" v="142" actId="478"/>
          <ac:grpSpMkLst>
            <pc:docMk/>
            <pc:sldMk cId="2511969847" sldId="414"/>
            <ac:grpSpMk id="26"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28" creationId="{00000000-0000-0000-0000-000000000000}"/>
          </ac:grpSpMkLst>
        </pc:grpChg>
        <pc:grpChg chg="add del mod">
          <ac:chgData name="Wijeratne D.M.S.D it21138386" userId="45fd3dc1-0149-44fd-a853-d125b9b9ad8c" providerId="ADAL" clId="{77F6739F-40C5-4532-B6DC-79ED9E45E87B}" dt="2024-05-07T06:14:27.461" v="141" actId="478"/>
          <ac:grpSpMkLst>
            <pc:docMk/>
            <pc:sldMk cId="2511969847" sldId="414"/>
            <ac:grpSpMk id="30" creationId="{00000000-0000-0000-0000-000000000000}"/>
          </ac:grpSpMkLst>
        </pc:grpChg>
        <pc:grpChg chg="add del">
          <ac:chgData name="Wijeratne D.M.S.D it21138386" userId="45fd3dc1-0149-44fd-a853-d125b9b9ad8c" providerId="ADAL" clId="{77F6739F-40C5-4532-B6DC-79ED9E45E87B}" dt="2024-05-07T06:14:31.304" v="147" actId="478"/>
          <ac:grpSpMkLst>
            <pc:docMk/>
            <pc:sldMk cId="2511969847" sldId="414"/>
            <ac:grpSpMk id="32" creationId="{00000000-0000-0000-0000-000000000000}"/>
          </ac:grpSpMkLst>
        </pc:grpChg>
        <pc:grpChg chg="add del">
          <ac:chgData name="Wijeratne D.M.S.D it21138386" userId="45fd3dc1-0149-44fd-a853-d125b9b9ad8c" providerId="ADAL" clId="{77F6739F-40C5-4532-B6DC-79ED9E45E87B}" dt="2024-05-07T06:14:28.949" v="144" actId="478"/>
          <ac:grpSpMkLst>
            <pc:docMk/>
            <pc:sldMk cId="2511969847" sldId="414"/>
            <ac:grpSpMk id="34" creationId="{00000000-0000-0000-0000-000000000000}"/>
          </ac:grpSpMkLst>
        </pc:grpChg>
        <pc:grpChg chg="add del">
          <ac:chgData name="Wijeratne D.M.S.D it21138386" userId="45fd3dc1-0149-44fd-a853-d125b9b9ad8c" providerId="ADAL" clId="{77F6739F-40C5-4532-B6DC-79ED9E45E87B}" dt="2024-05-07T06:14:28.398" v="143" actId="478"/>
          <ac:grpSpMkLst>
            <pc:docMk/>
            <pc:sldMk cId="2511969847" sldId="414"/>
            <ac:grpSpMk id="36" creationId="{00000000-0000-0000-0000-000000000000}"/>
          </ac:grpSpMkLst>
        </pc:grpChg>
      </pc:sldChg>
      <pc:sldChg chg="addSp delSp mod">
        <pc:chgData name="Wijeratne D.M.S.D it21138386" userId="45fd3dc1-0149-44fd-a853-d125b9b9ad8c" providerId="ADAL" clId="{77F6739F-40C5-4532-B6DC-79ED9E45E87B}" dt="2024-05-07T06:14:19.536" v="134" actId="478"/>
        <pc:sldMkLst>
          <pc:docMk/>
          <pc:sldMk cId="3927797761" sldId="415"/>
        </pc:sldMkLst>
        <pc:spChg chg="add del">
          <ac:chgData name="Wijeratne D.M.S.D it21138386" userId="45fd3dc1-0149-44fd-a853-d125b9b9ad8c" providerId="ADAL" clId="{77F6739F-40C5-4532-B6DC-79ED9E45E87B}" dt="2024-05-07T06:14:19.536" v="134" actId="478"/>
          <ac:spMkLst>
            <pc:docMk/>
            <pc:sldMk cId="3927797761" sldId="415"/>
            <ac:spMk id="22" creationId="{00000000-0000-0000-0000-000000000000}"/>
          </ac:spMkLst>
        </pc:spChg>
        <pc:grpChg chg="add del">
          <ac:chgData name="Wijeratne D.M.S.D it21138386" userId="45fd3dc1-0149-44fd-a853-d125b9b9ad8c" providerId="ADAL" clId="{77F6739F-40C5-4532-B6DC-79ED9E45E87B}" dt="2024-05-07T06:14:17.886" v="132" actId="478"/>
          <ac:grpSpMkLst>
            <pc:docMk/>
            <pc:sldMk cId="3927797761" sldId="415"/>
            <ac:grpSpMk id="2" creationId="{00000000-0000-0000-0000-000000000000}"/>
          </ac:grpSpMkLst>
        </pc:grpChg>
        <pc:grpChg chg="add del">
          <ac:chgData name="Wijeratne D.M.S.D it21138386" userId="45fd3dc1-0149-44fd-a853-d125b9b9ad8c" providerId="ADAL" clId="{77F6739F-40C5-4532-B6DC-79ED9E45E87B}" dt="2024-05-07T06:14:17.460" v="131" actId="478"/>
          <ac:grpSpMkLst>
            <pc:docMk/>
            <pc:sldMk cId="3927797761" sldId="415"/>
            <ac:grpSpMk id="18" creationId="{00000000-0000-0000-0000-000000000000}"/>
          </ac:grpSpMkLst>
        </pc:grpChg>
        <pc:grpChg chg="add del">
          <ac:chgData name="Wijeratne D.M.S.D it21138386" userId="45fd3dc1-0149-44fd-a853-d125b9b9ad8c" providerId="ADAL" clId="{77F6739F-40C5-4532-B6DC-79ED9E45E87B}" dt="2024-05-07T06:14:15.869" v="129" actId="478"/>
          <ac:grpSpMkLst>
            <pc:docMk/>
            <pc:sldMk cId="3927797761" sldId="415"/>
            <ac:grpSpMk id="20" creationId="{00000000-0000-0000-0000-000000000000}"/>
          </ac:grpSpMkLst>
        </pc:grpChg>
        <pc:grpChg chg="add del">
          <ac:chgData name="Wijeratne D.M.S.D it21138386" userId="45fd3dc1-0149-44fd-a853-d125b9b9ad8c" providerId="ADAL" clId="{77F6739F-40C5-4532-B6DC-79ED9E45E87B}" dt="2024-05-07T06:14:19.121" v="133" actId="478"/>
          <ac:grpSpMkLst>
            <pc:docMk/>
            <pc:sldMk cId="3927797761" sldId="415"/>
            <ac:grpSpMk id="23" creationId="{00000000-0000-0000-0000-000000000000}"/>
          </ac:grpSpMkLst>
        </pc:grpChg>
        <pc:grpChg chg="add del">
          <ac:chgData name="Wijeratne D.M.S.D it21138386" userId="45fd3dc1-0149-44fd-a853-d125b9b9ad8c" providerId="ADAL" clId="{77F6739F-40C5-4532-B6DC-79ED9E45E87B}" dt="2024-05-07T06:14:15.869" v="129" actId="478"/>
          <ac:grpSpMkLst>
            <pc:docMk/>
            <pc:sldMk cId="3927797761" sldId="415"/>
            <ac:grpSpMk id="25" creationId="{00000000-0000-0000-0000-000000000000}"/>
          </ac:grpSpMkLst>
        </pc:grpChg>
        <pc:grpChg chg="add del">
          <ac:chgData name="Wijeratne D.M.S.D it21138386" userId="45fd3dc1-0149-44fd-a853-d125b9b9ad8c" providerId="ADAL" clId="{77F6739F-40C5-4532-B6DC-79ED9E45E87B}" dt="2024-05-07T06:14:16.946" v="130" actId="478"/>
          <ac:grpSpMkLst>
            <pc:docMk/>
            <pc:sldMk cId="3927797761" sldId="415"/>
            <ac:grpSpMk id="27" creationId="{00000000-0000-0000-0000-000000000000}"/>
          </ac:grpSpMkLst>
        </pc:grpChg>
      </pc:sldChg>
      <pc:sldChg chg="modSp mod">
        <pc:chgData name="Wijeratne D.M.S.D it21138386" userId="45fd3dc1-0149-44fd-a853-d125b9b9ad8c" providerId="ADAL" clId="{77F6739F-40C5-4532-B6DC-79ED9E45E87B}" dt="2024-05-08T02:41:49.399" v="1565" actId="208"/>
        <pc:sldMkLst>
          <pc:docMk/>
          <pc:sldMk cId="2030957847" sldId="420"/>
        </pc:sldMkLst>
        <pc:picChg chg="mod">
          <ac:chgData name="Wijeratne D.M.S.D it21138386" userId="45fd3dc1-0149-44fd-a853-d125b9b9ad8c" providerId="ADAL" clId="{77F6739F-40C5-4532-B6DC-79ED9E45E87B}" dt="2024-05-08T02:41:47.129" v="1564" actId="208"/>
          <ac:picMkLst>
            <pc:docMk/>
            <pc:sldMk cId="2030957847" sldId="420"/>
            <ac:picMk id="28" creationId="{09D80FF6-4C7C-BED4-1902-DF43D261874B}"/>
          </ac:picMkLst>
        </pc:picChg>
        <pc:picChg chg="mod">
          <ac:chgData name="Wijeratne D.M.S.D it21138386" userId="45fd3dc1-0149-44fd-a853-d125b9b9ad8c" providerId="ADAL" clId="{77F6739F-40C5-4532-B6DC-79ED9E45E87B}" dt="2024-05-08T02:41:49.399" v="1565" actId="208"/>
          <ac:picMkLst>
            <pc:docMk/>
            <pc:sldMk cId="2030957847" sldId="420"/>
            <ac:picMk id="1026" creationId="{966A104B-A6DD-9E7D-1A1B-CD64A53A67B2}"/>
          </ac:picMkLst>
        </pc:picChg>
      </pc:sldChg>
      <pc:sldChg chg="modSp">
        <pc:chgData name="Wijeratne D.M.S.D it21138386" userId="45fd3dc1-0149-44fd-a853-d125b9b9ad8c" providerId="ADAL" clId="{77F6739F-40C5-4532-B6DC-79ED9E45E87B}" dt="2024-05-08T02:41:39.779" v="1563" actId="208"/>
        <pc:sldMkLst>
          <pc:docMk/>
          <pc:sldMk cId="1515525774" sldId="421"/>
        </pc:sldMkLst>
        <pc:picChg chg="mod">
          <ac:chgData name="Wijeratne D.M.S.D it21138386" userId="45fd3dc1-0149-44fd-a853-d125b9b9ad8c" providerId="ADAL" clId="{77F6739F-40C5-4532-B6DC-79ED9E45E87B}" dt="2024-05-08T02:41:36.851" v="1561" actId="208"/>
          <ac:picMkLst>
            <pc:docMk/>
            <pc:sldMk cId="1515525774" sldId="421"/>
            <ac:picMk id="2053" creationId="{813D1389-FB2C-E36A-0A34-8B61B15CA1ED}"/>
          </ac:picMkLst>
        </pc:picChg>
        <pc:picChg chg="mod">
          <ac:chgData name="Wijeratne D.M.S.D it21138386" userId="45fd3dc1-0149-44fd-a853-d125b9b9ad8c" providerId="ADAL" clId="{77F6739F-40C5-4532-B6DC-79ED9E45E87B}" dt="2024-05-08T02:41:39.779" v="1563" actId="208"/>
          <ac:picMkLst>
            <pc:docMk/>
            <pc:sldMk cId="1515525774" sldId="421"/>
            <ac:picMk id="2055" creationId="{C9562DB5-D1A5-F525-BADE-AF421967089A}"/>
          </ac:picMkLst>
        </pc:picChg>
      </pc:sldChg>
      <pc:sldChg chg="modSp mod">
        <pc:chgData name="Wijeratne D.M.S.D it21138386" userId="45fd3dc1-0149-44fd-a853-d125b9b9ad8c" providerId="ADAL" clId="{77F6739F-40C5-4532-B6DC-79ED9E45E87B}" dt="2024-05-07T08:20:28.727" v="1075" actId="20577"/>
        <pc:sldMkLst>
          <pc:docMk/>
          <pc:sldMk cId="2926043153" sldId="425"/>
        </pc:sldMkLst>
        <pc:spChg chg="mod">
          <ac:chgData name="Wijeratne D.M.S.D it21138386" userId="45fd3dc1-0149-44fd-a853-d125b9b9ad8c" providerId="ADAL" clId="{77F6739F-40C5-4532-B6DC-79ED9E45E87B}" dt="2024-05-07T08:20:28.727" v="1075" actId="20577"/>
          <ac:spMkLst>
            <pc:docMk/>
            <pc:sldMk cId="2926043153" sldId="425"/>
            <ac:spMk id="903" creationId="{00000000-0000-0000-0000-000000000000}"/>
          </ac:spMkLst>
        </pc:spChg>
      </pc:sldChg>
      <pc:sldChg chg="addSp modSp">
        <pc:chgData name="Wijeratne D.M.S.D it21138386" userId="45fd3dc1-0149-44fd-a853-d125b9b9ad8c" providerId="ADAL" clId="{77F6739F-40C5-4532-B6DC-79ED9E45E87B}" dt="2024-05-07T06:11:05.510" v="70"/>
        <pc:sldMkLst>
          <pc:docMk/>
          <pc:sldMk cId="2288423085" sldId="426"/>
        </pc:sldMkLst>
        <pc:spChg chg="add mod">
          <ac:chgData name="Wijeratne D.M.S.D it21138386" userId="45fd3dc1-0149-44fd-a853-d125b9b9ad8c" providerId="ADAL" clId="{77F6739F-40C5-4532-B6DC-79ED9E45E87B}" dt="2024-05-07T06:11:05.510" v="70"/>
          <ac:spMkLst>
            <pc:docMk/>
            <pc:sldMk cId="2288423085" sldId="426"/>
            <ac:spMk id="5" creationId="{1171B9BC-19A7-745D-850A-A83FE2BD4E93}"/>
          </ac:spMkLst>
        </pc:spChg>
        <pc:spChg chg="add mod">
          <ac:chgData name="Wijeratne D.M.S.D it21138386" userId="45fd3dc1-0149-44fd-a853-d125b9b9ad8c" providerId="ADAL" clId="{77F6739F-40C5-4532-B6DC-79ED9E45E87B}" dt="2024-05-07T06:11:05.510" v="70"/>
          <ac:spMkLst>
            <pc:docMk/>
            <pc:sldMk cId="2288423085" sldId="426"/>
            <ac:spMk id="7" creationId="{8C1D3899-46F6-9D18-0CA2-6BACBF52819E}"/>
          </ac:spMkLst>
        </pc:spChg>
        <pc:picChg chg="add mod">
          <ac:chgData name="Wijeratne D.M.S.D it21138386" userId="45fd3dc1-0149-44fd-a853-d125b9b9ad8c" providerId="ADAL" clId="{77F6739F-40C5-4532-B6DC-79ED9E45E87B}" dt="2024-05-07T06:11:05.510" v="70"/>
          <ac:picMkLst>
            <pc:docMk/>
            <pc:sldMk cId="2288423085" sldId="426"/>
            <ac:picMk id="4" creationId="{7624010A-1980-023B-3DB5-A4E2C4844320}"/>
          </ac:picMkLst>
        </pc:picChg>
        <pc:picChg chg="add mod">
          <ac:chgData name="Wijeratne D.M.S.D it21138386" userId="45fd3dc1-0149-44fd-a853-d125b9b9ad8c" providerId="ADAL" clId="{77F6739F-40C5-4532-B6DC-79ED9E45E87B}" dt="2024-05-07T06:11:05.510" v="70"/>
          <ac:picMkLst>
            <pc:docMk/>
            <pc:sldMk cId="2288423085" sldId="426"/>
            <ac:picMk id="9" creationId="{E264D164-7945-14CD-58D8-ECBCDA7F9479}"/>
          </ac:picMkLst>
        </pc:picChg>
      </pc:sldChg>
      <pc:sldChg chg="addSp modSp modNotesTx">
        <pc:chgData name="Wijeratne D.M.S.D it21138386" userId="45fd3dc1-0149-44fd-a853-d125b9b9ad8c" providerId="ADAL" clId="{77F6739F-40C5-4532-B6DC-79ED9E45E87B}" dt="2024-05-07T06:30:57.928" v="210" actId="20577"/>
        <pc:sldMkLst>
          <pc:docMk/>
          <pc:sldMk cId="799426605" sldId="428"/>
        </pc:sldMkLst>
        <pc:spChg chg="add mod">
          <ac:chgData name="Wijeratne D.M.S.D it21138386" userId="45fd3dc1-0149-44fd-a853-d125b9b9ad8c" providerId="ADAL" clId="{77F6739F-40C5-4532-B6DC-79ED9E45E87B}" dt="2024-05-07T06:11:11.425" v="72"/>
          <ac:spMkLst>
            <pc:docMk/>
            <pc:sldMk cId="799426605" sldId="428"/>
            <ac:spMk id="9" creationId="{E5B53846-9690-DF3C-0329-C4D4D5A89C44}"/>
          </ac:spMkLst>
        </pc:spChg>
        <pc:spChg chg="add mod">
          <ac:chgData name="Wijeratne D.M.S.D it21138386" userId="45fd3dc1-0149-44fd-a853-d125b9b9ad8c" providerId="ADAL" clId="{77F6739F-40C5-4532-B6DC-79ED9E45E87B}" dt="2024-05-07T06:11:11.425" v="72"/>
          <ac:spMkLst>
            <pc:docMk/>
            <pc:sldMk cId="799426605" sldId="428"/>
            <ac:spMk id="11" creationId="{E4451C5E-A7C4-4F53-D5A0-003C0ED1686A}"/>
          </ac:spMkLst>
        </pc:spChg>
        <pc:picChg chg="add mod">
          <ac:chgData name="Wijeratne D.M.S.D it21138386" userId="45fd3dc1-0149-44fd-a853-d125b9b9ad8c" providerId="ADAL" clId="{77F6739F-40C5-4532-B6DC-79ED9E45E87B}" dt="2024-05-07T06:11:11.425" v="72"/>
          <ac:picMkLst>
            <pc:docMk/>
            <pc:sldMk cId="799426605" sldId="428"/>
            <ac:picMk id="6" creationId="{BB3F797D-8AAC-B4F6-6E37-62F64BD26AF6}"/>
          </ac:picMkLst>
        </pc:picChg>
        <pc:picChg chg="add mod">
          <ac:chgData name="Wijeratne D.M.S.D it21138386" userId="45fd3dc1-0149-44fd-a853-d125b9b9ad8c" providerId="ADAL" clId="{77F6739F-40C5-4532-B6DC-79ED9E45E87B}" dt="2024-05-07T06:11:11.425" v="72"/>
          <ac:picMkLst>
            <pc:docMk/>
            <pc:sldMk cId="799426605" sldId="428"/>
            <ac:picMk id="12" creationId="{219DE5D5-4A91-1CBE-DE18-231D599EB9B9}"/>
          </ac:picMkLst>
        </pc:picChg>
      </pc:sldChg>
      <pc:sldChg chg="addSp modSp">
        <pc:chgData name="Wijeratne D.M.S.D it21138386" userId="45fd3dc1-0149-44fd-a853-d125b9b9ad8c" providerId="ADAL" clId="{77F6739F-40C5-4532-B6DC-79ED9E45E87B}" dt="2024-05-07T06:11:14.053" v="74"/>
        <pc:sldMkLst>
          <pc:docMk/>
          <pc:sldMk cId="3307641518" sldId="429"/>
        </pc:sldMkLst>
        <pc:spChg chg="add mod">
          <ac:chgData name="Wijeratne D.M.S.D it21138386" userId="45fd3dc1-0149-44fd-a853-d125b9b9ad8c" providerId="ADAL" clId="{77F6739F-40C5-4532-B6DC-79ED9E45E87B}" dt="2024-05-07T06:11:14.053" v="74"/>
          <ac:spMkLst>
            <pc:docMk/>
            <pc:sldMk cId="3307641518" sldId="429"/>
            <ac:spMk id="5" creationId="{FF6D08BB-50BC-2E44-56D7-65725033AF52}"/>
          </ac:spMkLst>
        </pc:spChg>
        <pc:spChg chg="add mod">
          <ac:chgData name="Wijeratne D.M.S.D it21138386" userId="45fd3dc1-0149-44fd-a853-d125b9b9ad8c" providerId="ADAL" clId="{77F6739F-40C5-4532-B6DC-79ED9E45E87B}" dt="2024-05-07T06:11:14.053" v="74"/>
          <ac:spMkLst>
            <pc:docMk/>
            <pc:sldMk cId="3307641518" sldId="429"/>
            <ac:spMk id="7" creationId="{51ECEA69-2DC9-EF29-CAB0-FF14BB430FD2}"/>
          </ac:spMkLst>
        </pc:spChg>
        <pc:picChg chg="add mod">
          <ac:chgData name="Wijeratne D.M.S.D it21138386" userId="45fd3dc1-0149-44fd-a853-d125b9b9ad8c" providerId="ADAL" clId="{77F6739F-40C5-4532-B6DC-79ED9E45E87B}" dt="2024-05-07T06:11:14.053" v="74"/>
          <ac:picMkLst>
            <pc:docMk/>
            <pc:sldMk cId="3307641518" sldId="429"/>
            <ac:picMk id="4" creationId="{1ADEDF52-DFB8-E7F0-5F56-C9DA381732F9}"/>
          </ac:picMkLst>
        </pc:picChg>
        <pc:picChg chg="add mod">
          <ac:chgData name="Wijeratne D.M.S.D it21138386" userId="45fd3dc1-0149-44fd-a853-d125b9b9ad8c" providerId="ADAL" clId="{77F6739F-40C5-4532-B6DC-79ED9E45E87B}" dt="2024-05-07T06:11:14.053" v="74"/>
          <ac:picMkLst>
            <pc:docMk/>
            <pc:sldMk cId="3307641518" sldId="429"/>
            <ac:picMk id="10" creationId="{EAAA75FC-54F0-956C-2697-31C4BD425159}"/>
          </ac:picMkLst>
        </pc:picChg>
      </pc:sldChg>
      <pc:sldChg chg="addSp modSp">
        <pc:chgData name="Wijeratne D.M.S.D it21138386" userId="45fd3dc1-0149-44fd-a853-d125b9b9ad8c" providerId="ADAL" clId="{77F6739F-40C5-4532-B6DC-79ED9E45E87B}" dt="2024-05-07T06:11:15.150" v="75"/>
        <pc:sldMkLst>
          <pc:docMk/>
          <pc:sldMk cId="1562647198" sldId="431"/>
        </pc:sldMkLst>
        <pc:spChg chg="add mod">
          <ac:chgData name="Wijeratne D.M.S.D it21138386" userId="45fd3dc1-0149-44fd-a853-d125b9b9ad8c" providerId="ADAL" clId="{77F6739F-40C5-4532-B6DC-79ED9E45E87B}" dt="2024-05-07T06:11:15.150" v="75"/>
          <ac:spMkLst>
            <pc:docMk/>
            <pc:sldMk cId="1562647198" sldId="431"/>
            <ac:spMk id="7" creationId="{D1E7C94C-27D0-4842-53FA-769213372133}"/>
          </ac:spMkLst>
        </pc:spChg>
        <pc:spChg chg="add mod">
          <ac:chgData name="Wijeratne D.M.S.D it21138386" userId="45fd3dc1-0149-44fd-a853-d125b9b9ad8c" providerId="ADAL" clId="{77F6739F-40C5-4532-B6DC-79ED9E45E87B}" dt="2024-05-07T06:11:15.150" v="75"/>
          <ac:spMkLst>
            <pc:docMk/>
            <pc:sldMk cId="1562647198" sldId="431"/>
            <ac:spMk id="8" creationId="{710ED248-B301-5DFC-75A8-C7F892CB25B0}"/>
          </ac:spMkLst>
        </pc:spChg>
        <pc:picChg chg="add mod">
          <ac:chgData name="Wijeratne D.M.S.D it21138386" userId="45fd3dc1-0149-44fd-a853-d125b9b9ad8c" providerId="ADAL" clId="{77F6739F-40C5-4532-B6DC-79ED9E45E87B}" dt="2024-05-07T06:11:15.150" v="75"/>
          <ac:picMkLst>
            <pc:docMk/>
            <pc:sldMk cId="1562647198" sldId="431"/>
            <ac:picMk id="4" creationId="{D9FF376A-AA5F-3D9F-C455-52BFAAB8B34B}"/>
          </ac:picMkLst>
        </pc:picChg>
        <pc:picChg chg="add mod">
          <ac:chgData name="Wijeratne D.M.S.D it21138386" userId="45fd3dc1-0149-44fd-a853-d125b9b9ad8c" providerId="ADAL" clId="{77F6739F-40C5-4532-B6DC-79ED9E45E87B}" dt="2024-05-07T06:11:15.150" v="75"/>
          <ac:picMkLst>
            <pc:docMk/>
            <pc:sldMk cId="1562647198" sldId="431"/>
            <ac:picMk id="9" creationId="{99596629-ADFA-020C-EBF3-EE7DBBA9C548}"/>
          </ac:picMkLst>
        </pc:picChg>
      </pc:sldChg>
      <pc:sldChg chg="addSp modSp mod modNotesTx">
        <pc:chgData name="Wijeratne D.M.S.D it21138386" userId="45fd3dc1-0149-44fd-a853-d125b9b9ad8c" providerId="ADAL" clId="{77F6739F-40C5-4532-B6DC-79ED9E45E87B}" dt="2024-05-08T02:39:19.912" v="1560" actId="2710"/>
        <pc:sldMkLst>
          <pc:docMk/>
          <pc:sldMk cId="642284031" sldId="438"/>
        </pc:sldMkLst>
        <pc:spChg chg="add mod">
          <ac:chgData name="Wijeratne D.M.S.D it21138386" userId="45fd3dc1-0149-44fd-a853-d125b9b9ad8c" providerId="ADAL" clId="{77F6739F-40C5-4532-B6DC-79ED9E45E87B}" dt="2024-05-07T06:11:31.253" v="79"/>
          <ac:spMkLst>
            <pc:docMk/>
            <pc:sldMk cId="642284031" sldId="438"/>
            <ac:spMk id="2" creationId="{053435AC-2081-9017-9C1E-29223CFBDF81}"/>
          </ac:spMkLst>
        </pc:spChg>
        <pc:spChg chg="add mod">
          <ac:chgData name="Wijeratne D.M.S.D it21138386" userId="45fd3dc1-0149-44fd-a853-d125b9b9ad8c" providerId="ADAL" clId="{77F6739F-40C5-4532-B6DC-79ED9E45E87B}" dt="2024-05-07T07:58:39.992" v="953"/>
          <ac:spMkLst>
            <pc:docMk/>
            <pc:sldMk cId="642284031" sldId="438"/>
            <ac:spMk id="3" creationId="{7637B1C0-44AF-0DC4-6D01-96FC8C12CC06}"/>
          </ac:spMkLst>
        </pc:spChg>
        <pc:spChg chg="add mod">
          <ac:chgData name="Wijeratne D.M.S.D it21138386" userId="45fd3dc1-0149-44fd-a853-d125b9b9ad8c" providerId="ADAL" clId="{77F6739F-40C5-4532-B6DC-79ED9E45E87B}" dt="2024-05-07T07:58:39.992" v="953"/>
          <ac:spMkLst>
            <pc:docMk/>
            <pc:sldMk cId="642284031" sldId="438"/>
            <ac:spMk id="20" creationId="{2DC66C01-13C0-494A-FB2D-159DA971970F}"/>
          </ac:spMkLst>
        </pc:spChg>
        <pc:spChg chg="mod">
          <ac:chgData name="Wijeratne D.M.S.D it21138386" userId="45fd3dc1-0149-44fd-a853-d125b9b9ad8c" providerId="ADAL" clId="{77F6739F-40C5-4532-B6DC-79ED9E45E87B}" dt="2024-05-08T02:39:19.912" v="1560" actId="2710"/>
          <ac:spMkLst>
            <pc:docMk/>
            <pc:sldMk cId="642284031" sldId="438"/>
            <ac:spMk id="26" creationId="{00000000-0000-0000-0000-000000000000}"/>
          </ac:spMkLst>
        </pc:spChg>
      </pc:sldChg>
      <pc:sldChg chg="modCm">
        <pc:chgData name="Wijeratne D.M.S.D it21138386" userId="45fd3dc1-0149-44fd-a853-d125b9b9ad8c" providerId="ADAL" clId="{77F6739F-40C5-4532-B6DC-79ED9E45E87B}" dt="2024-05-08T02:35:34.848" v="1528"/>
        <pc:sldMkLst>
          <pc:docMk/>
          <pc:sldMk cId="1220149023" sldId="439"/>
        </pc:sldMkLst>
        <pc:extLst>
          <p:ext xmlns:p="http://schemas.openxmlformats.org/presentationml/2006/main" uri="{D6D511B9-2390-475A-947B-AFAB55BFBCF1}">
            <pc226:cmChg xmlns:pc226="http://schemas.microsoft.com/office/powerpoint/2022/06/main/command" chg="mod">
              <pc226:chgData name="Wijeratne D.M.S.D it21138386" userId="45fd3dc1-0149-44fd-a853-d125b9b9ad8c" providerId="ADAL" clId="{77F6739F-40C5-4532-B6DC-79ED9E45E87B}" dt="2024-05-08T02:35:34.848" v="1528"/>
              <pc2:cmMkLst xmlns:pc2="http://schemas.microsoft.com/office/powerpoint/2019/9/main/command">
                <pc:docMk/>
                <pc:sldMk cId="1220149023" sldId="439"/>
                <pc2:cmMk id="{AD2992D9-6735-4B9F-A28D-4DF64E296E63}"/>
              </pc2:cmMkLst>
            </pc226:cmChg>
          </p:ext>
        </pc:extLst>
      </pc:sldChg>
      <pc:sldChg chg="addSp delSp modSp mod modNotesTx">
        <pc:chgData name="Wijeratne D.M.S.D it21138386" userId="45fd3dc1-0149-44fd-a853-d125b9b9ad8c" providerId="ADAL" clId="{77F6739F-40C5-4532-B6DC-79ED9E45E87B}" dt="2024-05-07T08:10:40.931" v="1073"/>
        <pc:sldMkLst>
          <pc:docMk/>
          <pc:sldMk cId="4097182925" sldId="440"/>
        </pc:sldMkLst>
        <pc:spChg chg="mod">
          <ac:chgData name="Wijeratne D.M.S.D it21138386" userId="45fd3dc1-0149-44fd-a853-d125b9b9ad8c" providerId="ADAL" clId="{77F6739F-40C5-4532-B6DC-79ED9E45E87B}" dt="2024-05-07T06:35:05.146" v="225"/>
          <ac:spMkLst>
            <pc:docMk/>
            <pc:sldMk cId="4097182925" sldId="440"/>
            <ac:spMk id="3" creationId="{FD51DE8D-4C10-E802-509C-386EA21B247D}"/>
          </ac:spMkLst>
        </pc:spChg>
        <pc:spChg chg="mod">
          <ac:chgData name="Wijeratne D.M.S.D it21138386" userId="45fd3dc1-0149-44fd-a853-d125b9b9ad8c" providerId="ADAL" clId="{77F6739F-40C5-4532-B6DC-79ED9E45E87B}" dt="2024-05-07T06:35:05.146" v="225"/>
          <ac:spMkLst>
            <pc:docMk/>
            <pc:sldMk cId="4097182925" sldId="440"/>
            <ac:spMk id="7" creationId="{94101949-F4DE-0788-57D9-B794ECF9E510}"/>
          </ac:spMkLst>
        </pc:spChg>
        <pc:spChg chg="mod">
          <ac:chgData name="Wijeratne D.M.S.D it21138386" userId="45fd3dc1-0149-44fd-a853-d125b9b9ad8c" providerId="ADAL" clId="{77F6739F-40C5-4532-B6DC-79ED9E45E87B}" dt="2024-05-07T06:35:05.146" v="225"/>
          <ac:spMkLst>
            <pc:docMk/>
            <pc:sldMk cId="4097182925" sldId="440"/>
            <ac:spMk id="9" creationId="{8DB306DB-AA40-11A4-4E6E-A3E763083C1B}"/>
          </ac:spMkLst>
        </pc:spChg>
        <pc:spChg chg="mod">
          <ac:chgData name="Wijeratne D.M.S.D it21138386" userId="45fd3dc1-0149-44fd-a853-d125b9b9ad8c" providerId="ADAL" clId="{77F6739F-40C5-4532-B6DC-79ED9E45E87B}" dt="2024-05-07T06:35:05.146" v="225"/>
          <ac:spMkLst>
            <pc:docMk/>
            <pc:sldMk cId="4097182925" sldId="440"/>
            <ac:spMk id="11" creationId="{D8005822-AB1E-F47C-ADFB-031EA2B9C070}"/>
          </ac:spMkLst>
        </pc:spChg>
        <pc:spChg chg="mod">
          <ac:chgData name="Wijeratne D.M.S.D it21138386" userId="45fd3dc1-0149-44fd-a853-d125b9b9ad8c" providerId="ADAL" clId="{77F6739F-40C5-4532-B6DC-79ED9E45E87B}" dt="2024-05-07T06:35:05.146" v="225"/>
          <ac:spMkLst>
            <pc:docMk/>
            <pc:sldMk cId="4097182925" sldId="440"/>
            <ac:spMk id="13" creationId="{DF3EB52C-730F-DCF0-60B6-9F99E60B5538}"/>
          </ac:spMkLst>
        </pc:spChg>
        <pc:spChg chg="mod">
          <ac:chgData name="Wijeratne D.M.S.D it21138386" userId="45fd3dc1-0149-44fd-a853-d125b9b9ad8c" providerId="ADAL" clId="{77F6739F-40C5-4532-B6DC-79ED9E45E87B}" dt="2024-05-07T06:35:05.146" v="225"/>
          <ac:spMkLst>
            <pc:docMk/>
            <pc:sldMk cId="4097182925" sldId="440"/>
            <ac:spMk id="15" creationId="{13738A40-8E06-A13A-7104-FBB84EAD1C08}"/>
          </ac:spMkLst>
        </pc:spChg>
        <pc:spChg chg="add mod">
          <ac:chgData name="Wijeratne D.M.S.D it21138386" userId="45fd3dc1-0149-44fd-a853-d125b9b9ad8c" providerId="ADAL" clId="{77F6739F-40C5-4532-B6DC-79ED9E45E87B}" dt="2024-05-07T06:36:10.858" v="243" actId="1076"/>
          <ac:spMkLst>
            <pc:docMk/>
            <pc:sldMk cId="4097182925" sldId="440"/>
            <ac:spMk id="16" creationId="{204C74FE-6099-7287-47B5-97641B59CBEC}"/>
          </ac:spMkLst>
        </pc:spChg>
        <pc:spChg chg="add mod">
          <ac:chgData name="Wijeratne D.M.S.D it21138386" userId="45fd3dc1-0149-44fd-a853-d125b9b9ad8c" providerId="ADAL" clId="{77F6739F-40C5-4532-B6DC-79ED9E45E87B}" dt="2024-05-07T06:35:05.146" v="225"/>
          <ac:spMkLst>
            <pc:docMk/>
            <pc:sldMk cId="4097182925" sldId="440"/>
            <ac:spMk id="17" creationId="{C01F66FD-AB8B-7266-09B6-0269257CDCBA}"/>
          </ac:spMkLst>
        </pc:spChg>
        <pc:spChg chg="add del mod">
          <ac:chgData name="Wijeratne D.M.S.D it21138386" userId="45fd3dc1-0149-44fd-a853-d125b9b9ad8c" providerId="ADAL" clId="{77F6739F-40C5-4532-B6DC-79ED9E45E87B}" dt="2024-05-07T06:35:58.698" v="241" actId="478"/>
          <ac:spMkLst>
            <pc:docMk/>
            <pc:sldMk cId="4097182925" sldId="440"/>
            <ac:spMk id="18" creationId="{652F11EA-D88F-E10D-87A6-F5CED64E741C}"/>
          </ac:spMkLst>
        </pc:spChg>
        <pc:spChg chg="add del mod">
          <ac:chgData name="Wijeratne D.M.S.D it21138386" userId="45fd3dc1-0149-44fd-a853-d125b9b9ad8c" providerId="ADAL" clId="{77F6739F-40C5-4532-B6DC-79ED9E45E87B}" dt="2024-05-07T06:35:54.969" v="239" actId="478"/>
          <ac:spMkLst>
            <pc:docMk/>
            <pc:sldMk cId="4097182925" sldId="440"/>
            <ac:spMk id="19" creationId="{564E6362-37AA-D52D-B0A7-B6A0E0ADCA2A}"/>
          </ac:spMkLst>
        </pc:spChg>
        <pc:spChg chg="add del mod">
          <ac:chgData name="Wijeratne D.M.S.D it21138386" userId="45fd3dc1-0149-44fd-a853-d125b9b9ad8c" providerId="ADAL" clId="{77F6739F-40C5-4532-B6DC-79ED9E45E87B}" dt="2024-05-07T06:35:56.291" v="240" actId="478"/>
          <ac:spMkLst>
            <pc:docMk/>
            <pc:sldMk cId="4097182925" sldId="440"/>
            <ac:spMk id="20" creationId="{3F928DD1-CA82-C2CC-0B8D-D0D36324586C}"/>
          </ac:spMkLst>
        </pc:spChg>
        <pc:spChg chg="add del mod">
          <ac:chgData name="Wijeratne D.M.S.D it21138386" userId="45fd3dc1-0149-44fd-a853-d125b9b9ad8c" providerId="ADAL" clId="{77F6739F-40C5-4532-B6DC-79ED9E45E87B}" dt="2024-05-07T06:35:30.031" v="236" actId="478"/>
          <ac:spMkLst>
            <pc:docMk/>
            <pc:sldMk cId="4097182925" sldId="440"/>
            <ac:spMk id="21" creationId="{709E204F-329A-36F5-320C-B4E3B9E5E3A8}"/>
          </ac:spMkLst>
        </pc:spChg>
        <pc:spChg chg="mod">
          <ac:chgData name="Wijeratne D.M.S.D it21138386" userId="45fd3dc1-0149-44fd-a853-d125b9b9ad8c" providerId="ADAL" clId="{77F6739F-40C5-4532-B6DC-79ED9E45E87B}" dt="2024-05-07T06:35:05.146" v="225"/>
          <ac:spMkLst>
            <pc:docMk/>
            <pc:sldMk cId="4097182925" sldId="440"/>
            <ac:spMk id="23" creationId="{A01E1938-E793-5A56-9584-AE5FED4C652C}"/>
          </ac:spMkLst>
        </pc:spChg>
        <pc:spChg chg="mod">
          <ac:chgData name="Wijeratne D.M.S.D it21138386" userId="45fd3dc1-0149-44fd-a853-d125b9b9ad8c" providerId="ADAL" clId="{77F6739F-40C5-4532-B6DC-79ED9E45E87B}" dt="2024-05-07T06:35:05.146" v="225"/>
          <ac:spMkLst>
            <pc:docMk/>
            <pc:sldMk cId="4097182925" sldId="440"/>
            <ac:spMk id="25" creationId="{3D51CBF1-E8C7-A18E-B31B-4EC91552ECB4}"/>
          </ac:spMkLst>
        </pc:spChg>
        <pc:spChg chg="mod">
          <ac:chgData name="Wijeratne D.M.S.D it21138386" userId="45fd3dc1-0149-44fd-a853-d125b9b9ad8c" providerId="ADAL" clId="{77F6739F-40C5-4532-B6DC-79ED9E45E87B}" dt="2024-05-07T06:35:05.146" v="225"/>
          <ac:spMkLst>
            <pc:docMk/>
            <pc:sldMk cId="4097182925" sldId="440"/>
            <ac:spMk id="27" creationId="{74A73C4F-D897-00F7-2EA2-FAD74953BD7F}"/>
          </ac:spMkLst>
        </pc:spChg>
        <pc:spChg chg="mod">
          <ac:chgData name="Wijeratne D.M.S.D it21138386" userId="45fd3dc1-0149-44fd-a853-d125b9b9ad8c" providerId="ADAL" clId="{77F6739F-40C5-4532-B6DC-79ED9E45E87B}" dt="2024-05-07T06:35:05.146" v="225"/>
          <ac:spMkLst>
            <pc:docMk/>
            <pc:sldMk cId="4097182925" sldId="440"/>
            <ac:spMk id="29" creationId="{076D72AC-3107-D019-E04A-9ACBE230FBF3}"/>
          </ac:spMkLst>
        </pc:spChg>
        <pc:spChg chg="add del mod">
          <ac:chgData name="Wijeratne D.M.S.D it21138386" userId="45fd3dc1-0149-44fd-a853-d125b9b9ad8c" providerId="ADAL" clId="{77F6739F-40C5-4532-B6DC-79ED9E45E87B}" dt="2024-05-07T06:35:18.331" v="231" actId="478"/>
          <ac:spMkLst>
            <pc:docMk/>
            <pc:sldMk cId="4097182925" sldId="440"/>
            <ac:spMk id="30" creationId="{6D6BB258-4469-B3D5-E0C7-8551D57ACCBC}"/>
          </ac:spMkLst>
        </pc:spChg>
        <pc:spChg chg="add del mod">
          <ac:chgData name="Wijeratne D.M.S.D it21138386" userId="45fd3dc1-0149-44fd-a853-d125b9b9ad8c" providerId="ADAL" clId="{77F6739F-40C5-4532-B6DC-79ED9E45E87B}" dt="2024-05-07T06:35:19.872" v="233" actId="478"/>
          <ac:spMkLst>
            <pc:docMk/>
            <pc:sldMk cId="4097182925" sldId="440"/>
            <ac:spMk id="31" creationId="{2DFF0DCA-2F31-1E5B-447A-90068201BC99}"/>
          </ac:spMkLst>
        </pc:spChg>
        <pc:spChg chg="add del mod">
          <ac:chgData name="Wijeratne D.M.S.D it21138386" userId="45fd3dc1-0149-44fd-a853-d125b9b9ad8c" providerId="ADAL" clId="{77F6739F-40C5-4532-B6DC-79ED9E45E87B}" dt="2024-05-07T06:35:13.781" v="228" actId="478"/>
          <ac:spMkLst>
            <pc:docMk/>
            <pc:sldMk cId="4097182925" sldId="440"/>
            <ac:spMk id="32" creationId="{FA4D2539-B093-4D7A-F137-38EEA0784122}"/>
          </ac:spMkLst>
        </pc:spChg>
        <pc:spChg chg="add del mod">
          <ac:chgData name="Wijeratne D.M.S.D it21138386" userId="45fd3dc1-0149-44fd-a853-d125b9b9ad8c" providerId="ADAL" clId="{77F6739F-40C5-4532-B6DC-79ED9E45E87B}" dt="2024-05-07T06:35:14.988" v="229" actId="478"/>
          <ac:spMkLst>
            <pc:docMk/>
            <pc:sldMk cId="4097182925" sldId="440"/>
            <ac:spMk id="33" creationId="{56AA5AAC-D492-1C7C-5F6E-81E5FB1B554F}"/>
          </ac:spMkLst>
        </pc:spChg>
        <pc:spChg chg="mod">
          <ac:chgData name="Wijeratne D.M.S.D it21138386" userId="45fd3dc1-0149-44fd-a853-d125b9b9ad8c" providerId="ADAL" clId="{77F6739F-40C5-4532-B6DC-79ED9E45E87B}" dt="2024-05-07T06:35:37.932" v="238" actId="1076"/>
          <ac:spMkLst>
            <pc:docMk/>
            <pc:sldMk cId="4097182925" sldId="440"/>
            <ac:spMk id="39" creationId="{00000000-0000-0000-0000-000000000000}"/>
          </ac:spMkLst>
        </pc:spChg>
        <pc:spChg chg="mod">
          <ac:chgData name="Wijeratne D.M.S.D it21138386" userId="45fd3dc1-0149-44fd-a853-d125b9b9ad8c" providerId="ADAL" clId="{77F6739F-40C5-4532-B6DC-79ED9E45E87B}" dt="2024-05-07T07:21:10.244" v="682" actId="14100"/>
          <ac:spMkLst>
            <pc:docMk/>
            <pc:sldMk cId="4097182925" sldId="440"/>
            <ac:spMk id="42" creationId="{00000000-0000-0000-0000-000000000000}"/>
          </ac:spMkLst>
        </pc:spChg>
        <pc:spChg chg="mod">
          <ac:chgData name="Wijeratne D.M.S.D it21138386" userId="45fd3dc1-0149-44fd-a853-d125b9b9ad8c" providerId="ADAL" clId="{77F6739F-40C5-4532-B6DC-79ED9E45E87B}" dt="2024-05-07T07:20:10.408" v="677" actId="20577"/>
          <ac:spMkLst>
            <pc:docMk/>
            <pc:sldMk cId="4097182925" sldId="440"/>
            <ac:spMk id="43" creationId="{00000000-0000-0000-0000-000000000000}"/>
          </ac:spMkLst>
        </pc:spChg>
        <pc:spChg chg="mod">
          <ac:chgData name="Wijeratne D.M.S.D it21138386" userId="45fd3dc1-0149-44fd-a853-d125b9b9ad8c" providerId="ADAL" clId="{77F6739F-40C5-4532-B6DC-79ED9E45E87B}" dt="2024-05-07T07:21:21.709" v="684" actId="1076"/>
          <ac:spMkLst>
            <pc:docMk/>
            <pc:sldMk cId="4097182925" sldId="440"/>
            <ac:spMk id="46" creationId="{00000000-0000-0000-0000-000000000000}"/>
          </ac:spMkLst>
        </pc:spChg>
        <pc:spChg chg="mod">
          <ac:chgData name="Wijeratne D.M.S.D it21138386" userId="45fd3dc1-0149-44fd-a853-d125b9b9ad8c" providerId="ADAL" clId="{77F6739F-40C5-4532-B6DC-79ED9E45E87B}" dt="2024-05-07T07:21:27.285" v="685" actId="1076"/>
          <ac:spMkLst>
            <pc:docMk/>
            <pc:sldMk cId="4097182925" sldId="440"/>
            <ac:spMk id="47" creationId="{00000000-0000-0000-0000-000000000000}"/>
          </ac:spMkLst>
        </pc:spChg>
        <pc:grpChg chg="add mod">
          <ac:chgData name="Wijeratne D.M.S.D it21138386" userId="45fd3dc1-0149-44fd-a853-d125b9b9ad8c" providerId="ADAL" clId="{77F6739F-40C5-4532-B6DC-79ED9E45E87B}" dt="2024-05-07T06:36:29.153" v="268" actId="1076"/>
          <ac:grpSpMkLst>
            <pc:docMk/>
            <pc:sldMk cId="4097182925" sldId="440"/>
            <ac:grpSpMk id="2" creationId="{63BBAB30-1894-53F7-5A1E-AD57D341FF81}"/>
          </ac:grpSpMkLst>
        </pc:grpChg>
        <pc:grpChg chg="add mod">
          <ac:chgData name="Wijeratne D.M.S.D it21138386" userId="45fd3dc1-0149-44fd-a853-d125b9b9ad8c" providerId="ADAL" clId="{77F6739F-40C5-4532-B6DC-79ED9E45E87B}" dt="2024-05-07T06:35:05.146" v="225"/>
          <ac:grpSpMkLst>
            <pc:docMk/>
            <pc:sldMk cId="4097182925" sldId="440"/>
            <ac:grpSpMk id="6" creationId="{78DECD4D-0D11-F457-4BCE-1F7B69979D11}"/>
          </ac:grpSpMkLst>
        </pc:grpChg>
        <pc:grpChg chg="add del mod">
          <ac:chgData name="Wijeratne D.M.S.D it21138386" userId="45fd3dc1-0149-44fd-a853-d125b9b9ad8c" providerId="ADAL" clId="{77F6739F-40C5-4532-B6DC-79ED9E45E87B}" dt="2024-05-07T06:36:05.334" v="242" actId="478"/>
          <ac:grpSpMkLst>
            <pc:docMk/>
            <pc:sldMk cId="4097182925" sldId="440"/>
            <ac:grpSpMk id="8" creationId="{986751CB-6A10-4B27-3FCC-89B19816CCDD}"/>
          </ac:grpSpMkLst>
        </pc:grpChg>
        <pc:grpChg chg="add mod">
          <ac:chgData name="Wijeratne D.M.S.D it21138386" userId="45fd3dc1-0149-44fd-a853-d125b9b9ad8c" providerId="ADAL" clId="{77F6739F-40C5-4532-B6DC-79ED9E45E87B}" dt="2024-05-07T06:35:05.146" v="225"/>
          <ac:grpSpMkLst>
            <pc:docMk/>
            <pc:sldMk cId="4097182925" sldId="440"/>
            <ac:grpSpMk id="10" creationId="{50ED6904-67B4-D0E4-39B3-C9FDC4A5C1CF}"/>
          </ac:grpSpMkLst>
        </pc:grpChg>
        <pc:grpChg chg="add mod">
          <ac:chgData name="Wijeratne D.M.S.D it21138386" userId="45fd3dc1-0149-44fd-a853-d125b9b9ad8c" providerId="ADAL" clId="{77F6739F-40C5-4532-B6DC-79ED9E45E87B}" dt="2024-05-07T06:35:05.146" v="225"/>
          <ac:grpSpMkLst>
            <pc:docMk/>
            <pc:sldMk cId="4097182925" sldId="440"/>
            <ac:grpSpMk id="12" creationId="{E7E8C692-C030-C4FB-E82B-749A1852C5FC}"/>
          </ac:grpSpMkLst>
        </pc:grpChg>
        <pc:grpChg chg="add mod">
          <ac:chgData name="Wijeratne D.M.S.D it21138386" userId="45fd3dc1-0149-44fd-a853-d125b9b9ad8c" providerId="ADAL" clId="{77F6739F-40C5-4532-B6DC-79ED9E45E87B}" dt="2024-05-07T06:36:26.955" v="267" actId="1076"/>
          <ac:grpSpMkLst>
            <pc:docMk/>
            <pc:sldMk cId="4097182925" sldId="440"/>
            <ac:grpSpMk id="14" creationId="{C4DFF328-F16F-2541-D264-749C0A3CB8E0}"/>
          </ac:grpSpMkLst>
        </pc:grpChg>
        <pc:grpChg chg="add del mod">
          <ac:chgData name="Wijeratne D.M.S.D it21138386" userId="45fd3dc1-0149-44fd-a853-d125b9b9ad8c" providerId="ADAL" clId="{77F6739F-40C5-4532-B6DC-79ED9E45E87B}" dt="2024-05-07T06:35:11.610" v="226" actId="478"/>
          <ac:grpSpMkLst>
            <pc:docMk/>
            <pc:sldMk cId="4097182925" sldId="440"/>
            <ac:grpSpMk id="22" creationId="{AE621204-50D3-E0E5-F1C6-0DFB4796C463}"/>
          </ac:grpSpMkLst>
        </pc:grpChg>
        <pc:grpChg chg="add del mod">
          <ac:chgData name="Wijeratne D.M.S.D it21138386" userId="45fd3dc1-0149-44fd-a853-d125b9b9ad8c" providerId="ADAL" clId="{77F6739F-40C5-4532-B6DC-79ED9E45E87B}" dt="2024-05-07T06:35:12.676" v="227" actId="478"/>
          <ac:grpSpMkLst>
            <pc:docMk/>
            <pc:sldMk cId="4097182925" sldId="440"/>
            <ac:grpSpMk id="24" creationId="{E9E60682-5B50-D16B-318D-E5015352E674}"/>
          </ac:grpSpMkLst>
        </pc:grpChg>
        <pc:grpChg chg="add del mod">
          <ac:chgData name="Wijeratne D.M.S.D it21138386" userId="45fd3dc1-0149-44fd-a853-d125b9b9ad8c" providerId="ADAL" clId="{77F6739F-40C5-4532-B6DC-79ED9E45E87B}" dt="2024-05-07T06:35:16.079" v="230" actId="478"/>
          <ac:grpSpMkLst>
            <pc:docMk/>
            <pc:sldMk cId="4097182925" sldId="440"/>
            <ac:grpSpMk id="26" creationId="{5743563F-2986-7D71-9307-3F0A262B3D9B}"/>
          </ac:grpSpMkLst>
        </pc:grpChg>
        <pc:grpChg chg="add del mod">
          <ac:chgData name="Wijeratne D.M.S.D it21138386" userId="45fd3dc1-0149-44fd-a853-d125b9b9ad8c" providerId="ADAL" clId="{77F6739F-40C5-4532-B6DC-79ED9E45E87B}" dt="2024-05-07T06:35:19.145" v="232" actId="478"/>
          <ac:grpSpMkLst>
            <pc:docMk/>
            <pc:sldMk cId="4097182925" sldId="440"/>
            <ac:grpSpMk id="28" creationId="{21659E0E-2DF8-7791-9AC8-6C56A70F8ACC}"/>
          </ac:grpSpMkLst>
        </pc:grpChg>
      </pc:sldChg>
      <pc:sldChg chg="add del">
        <pc:chgData name="Wijeratne D.M.S.D it21138386" userId="45fd3dc1-0149-44fd-a853-d125b9b9ad8c" providerId="ADAL" clId="{77F6739F-40C5-4532-B6DC-79ED9E45E87B}" dt="2024-05-07T06:09:58.224" v="61" actId="2696"/>
        <pc:sldMkLst>
          <pc:docMk/>
          <pc:sldMk cId="3038088992" sldId="441"/>
        </pc:sldMkLst>
      </pc:sldChg>
      <pc:sldChg chg="addSp delSp modSp mod">
        <pc:chgData name="Wijeratne D.M.S.D it21138386" userId="45fd3dc1-0149-44fd-a853-d125b9b9ad8c" providerId="ADAL" clId="{77F6739F-40C5-4532-B6DC-79ED9E45E87B}" dt="2024-05-07T06:13:08.782" v="107"/>
        <pc:sldMkLst>
          <pc:docMk/>
          <pc:sldMk cId="2898379406" sldId="443"/>
        </pc:sldMkLst>
        <pc:spChg chg="del">
          <ac:chgData name="Wijeratne D.M.S.D it21138386" userId="45fd3dc1-0149-44fd-a853-d125b9b9ad8c" providerId="ADAL" clId="{77F6739F-40C5-4532-B6DC-79ED9E45E87B}" dt="2024-05-07T06:13:06.515" v="105" actId="478"/>
          <ac:spMkLst>
            <pc:docMk/>
            <pc:sldMk cId="2898379406" sldId="443"/>
            <ac:spMk id="37" creationId="{00000000-0000-0000-0000-000000000000}"/>
          </ac:spMkLst>
        </pc:spChg>
        <pc:spChg chg="del">
          <ac:chgData name="Wijeratne D.M.S.D it21138386" userId="45fd3dc1-0149-44fd-a853-d125b9b9ad8c" providerId="ADAL" clId="{77F6739F-40C5-4532-B6DC-79ED9E45E87B}" dt="2024-05-07T06:13:07.399" v="106" actId="478"/>
          <ac:spMkLst>
            <pc:docMk/>
            <pc:sldMk cId="2898379406" sldId="443"/>
            <ac:spMk id="38" creationId="{00000000-0000-0000-0000-000000000000}"/>
          </ac:spMkLst>
        </pc:spChg>
        <pc:spChg chg="del">
          <ac:chgData name="Wijeratne D.M.S.D it21138386" userId="45fd3dc1-0149-44fd-a853-d125b9b9ad8c" providerId="ADAL" clId="{77F6739F-40C5-4532-B6DC-79ED9E45E87B}" dt="2024-05-07T06:13:05.727" v="104" actId="478"/>
          <ac:spMkLst>
            <pc:docMk/>
            <pc:sldMk cId="2898379406" sldId="443"/>
            <ac:spMk id="43" creationId="{B013191D-9329-E738-DC2D-D516E8C8173C}"/>
          </ac:spMkLst>
        </pc:spChg>
        <pc:spChg chg="add mod">
          <ac:chgData name="Wijeratne D.M.S.D it21138386" userId="45fd3dc1-0149-44fd-a853-d125b9b9ad8c" providerId="ADAL" clId="{77F6739F-40C5-4532-B6DC-79ED9E45E87B}" dt="2024-05-07T06:13:08.782" v="107"/>
          <ac:spMkLst>
            <pc:docMk/>
            <pc:sldMk cId="2898379406" sldId="443"/>
            <ac:spMk id="49" creationId="{FDA26FBA-5E35-559F-B225-DB1416E427B2}"/>
          </ac:spMkLst>
        </pc:spChg>
        <pc:spChg chg="add mod">
          <ac:chgData name="Wijeratne D.M.S.D it21138386" userId="45fd3dc1-0149-44fd-a853-d125b9b9ad8c" providerId="ADAL" clId="{77F6739F-40C5-4532-B6DC-79ED9E45E87B}" dt="2024-05-07T06:13:08.782" v="107"/>
          <ac:spMkLst>
            <pc:docMk/>
            <pc:sldMk cId="2898379406" sldId="443"/>
            <ac:spMk id="50" creationId="{76CDFEE8-5EFB-0443-D691-FBA97EC04D20}"/>
          </ac:spMkLst>
        </pc:spChg>
        <pc:grpChg chg="del">
          <ac:chgData name="Wijeratne D.M.S.D it21138386" userId="45fd3dc1-0149-44fd-a853-d125b9b9ad8c" providerId="ADAL" clId="{77F6739F-40C5-4532-B6DC-79ED9E45E87B}" dt="2024-05-07T06:13:01.362" v="102" actId="478"/>
          <ac:grpSpMkLst>
            <pc:docMk/>
            <pc:sldMk cId="2898379406" sldId="443"/>
            <ac:grpSpMk id="7" creationId="{00000000-0000-0000-0000-000000000000}"/>
          </ac:grpSpMkLst>
        </pc:grpChg>
        <pc:grpChg chg="del">
          <ac:chgData name="Wijeratne D.M.S.D it21138386" userId="45fd3dc1-0149-44fd-a853-d125b9b9ad8c" providerId="ADAL" clId="{77F6739F-40C5-4532-B6DC-79ED9E45E87B}" dt="2024-05-07T06:13:01.362" v="102" actId="478"/>
          <ac:grpSpMkLst>
            <pc:docMk/>
            <pc:sldMk cId="2898379406" sldId="443"/>
            <ac:grpSpMk id="9" creationId="{00000000-0000-0000-0000-000000000000}"/>
          </ac:grpSpMkLst>
        </pc:grpChg>
        <pc:grpChg chg="del">
          <ac:chgData name="Wijeratne D.M.S.D it21138386" userId="45fd3dc1-0149-44fd-a853-d125b9b9ad8c" providerId="ADAL" clId="{77F6739F-40C5-4532-B6DC-79ED9E45E87B}" dt="2024-05-07T06:13:04.060" v="103" actId="478"/>
          <ac:grpSpMkLst>
            <pc:docMk/>
            <pc:sldMk cId="2898379406" sldId="443"/>
            <ac:grpSpMk id="11" creationId="{00000000-0000-0000-0000-000000000000}"/>
          </ac:grpSpMkLst>
        </pc:grpChg>
        <pc:grpChg chg="del">
          <ac:chgData name="Wijeratne D.M.S.D it21138386" userId="45fd3dc1-0149-44fd-a853-d125b9b9ad8c" providerId="ADAL" clId="{77F6739F-40C5-4532-B6DC-79ED9E45E87B}" dt="2024-05-07T06:13:04.060" v="103" actId="478"/>
          <ac:grpSpMkLst>
            <pc:docMk/>
            <pc:sldMk cId="2898379406" sldId="443"/>
            <ac:grpSpMk id="17" creationId="{00000000-0000-0000-0000-000000000000}"/>
          </ac:grpSpMkLst>
        </pc:grpChg>
        <pc:grpChg chg="del">
          <ac:chgData name="Wijeratne D.M.S.D it21138386" userId="45fd3dc1-0149-44fd-a853-d125b9b9ad8c" providerId="ADAL" clId="{77F6739F-40C5-4532-B6DC-79ED9E45E87B}" dt="2024-05-07T06:13:04.060" v="103" actId="478"/>
          <ac:grpSpMkLst>
            <pc:docMk/>
            <pc:sldMk cId="2898379406" sldId="443"/>
            <ac:grpSpMk id="19" creationId="{00000000-0000-0000-0000-000000000000}"/>
          </ac:grpSpMkLst>
        </pc:grpChg>
        <pc:grpChg chg="del">
          <ac:chgData name="Wijeratne D.M.S.D it21138386" userId="45fd3dc1-0149-44fd-a853-d125b9b9ad8c" providerId="ADAL" clId="{77F6739F-40C5-4532-B6DC-79ED9E45E87B}" dt="2024-05-07T06:13:01.362" v="102" actId="478"/>
          <ac:grpSpMkLst>
            <pc:docMk/>
            <pc:sldMk cId="2898379406" sldId="443"/>
            <ac:grpSpMk id="21" creationId="{00000000-0000-0000-0000-000000000000}"/>
          </ac:grpSpMkLst>
        </pc:grpChg>
        <pc:grpChg chg="del">
          <ac:chgData name="Wijeratne D.M.S.D it21138386" userId="45fd3dc1-0149-44fd-a853-d125b9b9ad8c" providerId="ADAL" clId="{77F6739F-40C5-4532-B6DC-79ED9E45E87B}" dt="2024-05-07T06:13:01.362" v="102" actId="478"/>
          <ac:grpSpMkLst>
            <pc:docMk/>
            <pc:sldMk cId="2898379406" sldId="443"/>
            <ac:grpSpMk id="23" creationId="{00000000-0000-0000-0000-000000000000}"/>
          </ac:grpSpMkLst>
        </pc:grpChg>
        <pc:grpChg chg="del">
          <ac:chgData name="Wijeratne D.M.S.D it21138386" userId="45fd3dc1-0149-44fd-a853-d125b9b9ad8c" providerId="ADAL" clId="{77F6739F-40C5-4532-B6DC-79ED9E45E87B}" dt="2024-05-07T06:13:01.362" v="102" actId="478"/>
          <ac:grpSpMkLst>
            <pc:docMk/>
            <pc:sldMk cId="2898379406" sldId="443"/>
            <ac:grpSpMk id="33" creationId="{00000000-0000-0000-0000-000000000000}"/>
          </ac:grpSpMkLst>
        </pc:grpChg>
        <pc:picChg chg="add mod">
          <ac:chgData name="Wijeratne D.M.S.D it21138386" userId="45fd3dc1-0149-44fd-a853-d125b9b9ad8c" providerId="ADAL" clId="{77F6739F-40C5-4532-B6DC-79ED9E45E87B}" dt="2024-05-07T06:13:08.782" v="107"/>
          <ac:picMkLst>
            <pc:docMk/>
            <pc:sldMk cId="2898379406" sldId="443"/>
            <ac:picMk id="48" creationId="{40EEA0C1-2388-860D-D007-46A905407F29}"/>
          </ac:picMkLst>
        </pc:picChg>
        <pc:picChg chg="add mod">
          <ac:chgData name="Wijeratne D.M.S.D it21138386" userId="45fd3dc1-0149-44fd-a853-d125b9b9ad8c" providerId="ADAL" clId="{77F6739F-40C5-4532-B6DC-79ED9E45E87B}" dt="2024-05-07T06:13:08.782" v="107"/>
          <ac:picMkLst>
            <pc:docMk/>
            <pc:sldMk cId="2898379406" sldId="443"/>
            <ac:picMk id="52" creationId="{9D9A2F20-7DA8-E910-586B-B063E3860B33}"/>
          </ac:picMkLst>
        </pc:picChg>
      </pc:sldChg>
      <pc:sldChg chg="modCm">
        <pc:chgData name="Wijeratne D.M.S.D it21138386" userId="45fd3dc1-0149-44fd-a853-d125b9b9ad8c" providerId="ADAL" clId="{77F6739F-40C5-4532-B6DC-79ED9E45E87B}" dt="2024-05-08T02:35:50.493" v="1529"/>
        <pc:sldMkLst>
          <pc:docMk/>
          <pc:sldMk cId="2938204738" sldId="445"/>
        </pc:sldMkLst>
        <pc:extLst>
          <p:ext xmlns:p="http://schemas.openxmlformats.org/presentationml/2006/main" uri="{D6D511B9-2390-475A-947B-AFAB55BFBCF1}">
            <pc226:cmChg xmlns:pc226="http://schemas.microsoft.com/office/powerpoint/2022/06/main/command" chg="mod">
              <pc226:chgData name="Wijeratne D.M.S.D it21138386" userId="45fd3dc1-0149-44fd-a853-d125b9b9ad8c" providerId="ADAL" clId="{77F6739F-40C5-4532-B6DC-79ED9E45E87B}" dt="2024-05-08T02:35:50.493" v="1529"/>
              <pc2:cmMkLst xmlns:pc2="http://schemas.microsoft.com/office/powerpoint/2019/9/main/command">
                <pc:docMk/>
                <pc:sldMk cId="2938204738" sldId="445"/>
                <pc2:cmMk id="{924E982A-FC62-4D9C-BCBF-5D10F05B2D95}"/>
              </pc2:cmMkLst>
            </pc226:cmChg>
          </p:ext>
        </pc:extLst>
      </pc:sldChg>
      <pc:sldChg chg="addSp delSp modSp mod">
        <pc:chgData name="Wijeratne D.M.S.D it21138386" userId="45fd3dc1-0149-44fd-a853-d125b9b9ad8c" providerId="ADAL" clId="{77F6739F-40C5-4532-B6DC-79ED9E45E87B}" dt="2024-05-08T02:41:58.628" v="1566" actId="208"/>
        <pc:sldMkLst>
          <pc:docMk/>
          <pc:sldMk cId="1861593184" sldId="448"/>
        </pc:sldMkLst>
        <pc:spChg chg="add del">
          <ac:chgData name="Wijeratne D.M.S.D it21138386" userId="45fd3dc1-0149-44fd-a853-d125b9b9ad8c" providerId="ADAL" clId="{77F6739F-40C5-4532-B6DC-79ED9E45E87B}" dt="2024-05-07T06:14:14.386" v="126" actId="478"/>
          <ac:spMkLst>
            <pc:docMk/>
            <pc:sldMk cId="1861593184" sldId="448"/>
            <ac:spMk id="22" creationId="{00000000-0000-0000-0000-000000000000}"/>
          </ac:spMkLst>
        </pc:spChg>
        <pc:grpChg chg="add del">
          <ac:chgData name="Wijeratne D.M.S.D it21138386" userId="45fd3dc1-0149-44fd-a853-d125b9b9ad8c" providerId="ADAL" clId="{77F6739F-40C5-4532-B6DC-79ED9E45E87B}" dt="2024-05-07T06:14:15.523" v="128" actId="478"/>
          <ac:grpSpMkLst>
            <pc:docMk/>
            <pc:sldMk cId="1861593184" sldId="448"/>
            <ac:grpSpMk id="2" creationId="{00000000-0000-0000-0000-000000000000}"/>
          </ac:grpSpMkLst>
        </pc:grpChg>
        <pc:grpChg chg="add del">
          <ac:chgData name="Wijeratne D.M.S.D it21138386" userId="45fd3dc1-0149-44fd-a853-d125b9b9ad8c" providerId="ADAL" clId="{77F6739F-40C5-4532-B6DC-79ED9E45E87B}" dt="2024-05-07T06:14:13.354" v="125" actId="478"/>
          <ac:grpSpMkLst>
            <pc:docMk/>
            <pc:sldMk cId="1861593184" sldId="448"/>
            <ac:grpSpMk id="16" creationId="{00000000-0000-0000-0000-000000000000}"/>
          </ac:grpSpMkLst>
        </pc:grpChg>
        <pc:grpChg chg="add del">
          <ac:chgData name="Wijeratne D.M.S.D it21138386" userId="45fd3dc1-0149-44fd-a853-d125b9b9ad8c" providerId="ADAL" clId="{77F6739F-40C5-4532-B6DC-79ED9E45E87B}" dt="2024-05-07T06:14:15.088" v="127" actId="478"/>
          <ac:grpSpMkLst>
            <pc:docMk/>
            <pc:sldMk cId="1861593184" sldId="448"/>
            <ac:grpSpMk id="18" creationId="{00000000-0000-0000-0000-000000000000}"/>
          </ac:grpSpMkLst>
        </pc:grpChg>
        <pc:grpChg chg="add del">
          <ac:chgData name="Wijeratne D.M.S.D it21138386" userId="45fd3dc1-0149-44fd-a853-d125b9b9ad8c" providerId="ADAL" clId="{77F6739F-40C5-4532-B6DC-79ED9E45E87B}" dt="2024-05-07T06:14:13.354" v="125" actId="478"/>
          <ac:grpSpMkLst>
            <pc:docMk/>
            <pc:sldMk cId="1861593184" sldId="448"/>
            <ac:grpSpMk id="20" creationId="{00000000-0000-0000-0000-000000000000}"/>
          </ac:grpSpMkLst>
        </pc:grpChg>
        <pc:grpChg chg="add del">
          <ac:chgData name="Wijeratne D.M.S.D it21138386" userId="45fd3dc1-0149-44fd-a853-d125b9b9ad8c" providerId="ADAL" clId="{77F6739F-40C5-4532-B6DC-79ED9E45E87B}" dt="2024-05-07T06:14:15.088" v="127" actId="478"/>
          <ac:grpSpMkLst>
            <pc:docMk/>
            <pc:sldMk cId="1861593184" sldId="448"/>
            <ac:grpSpMk id="23" creationId="{00000000-0000-0000-0000-000000000000}"/>
          </ac:grpSpMkLst>
        </pc:grpChg>
        <pc:grpChg chg="add del">
          <ac:chgData name="Wijeratne D.M.S.D it21138386" userId="45fd3dc1-0149-44fd-a853-d125b9b9ad8c" providerId="ADAL" clId="{77F6739F-40C5-4532-B6DC-79ED9E45E87B}" dt="2024-05-07T06:14:13.354" v="125" actId="478"/>
          <ac:grpSpMkLst>
            <pc:docMk/>
            <pc:sldMk cId="1861593184" sldId="448"/>
            <ac:grpSpMk id="25" creationId="{00000000-0000-0000-0000-000000000000}"/>
          </ac:grpSpMkLst>
        </pc:grpChg>
        <pc:grpChg chg="add del">
          <ac:chgData name="Wijeratne D.M.S.D it21138386" userId="45fd3dc1-0149-44fd-a853-d125b9b9ad8c" providerId="ADAL" clId="{77F6739F-40C5-4532-B6DC-79ED9E45E87B}" dt="2024-05-07T06:14:13.354" v="125" actId="478"/>
          <ac:grpSpMkLst>
            <pc:docMk/>
            <pc:sldMk cId="1861593184" sldId="448"/>
            <ac:grpSpMk id="27" creationId="{00000000-0000-0000-0000-000000000000}"/>
          </ac:grpSpMkLst>
        </pc:grpChg>
        <pc:picChg chg="mod">
          <ac:chgData name="Wijeratne D.M.S.D it21138386" userId="45fd3dc1-0149-44fd-a853-d125b9b9ad8c" providerId="ADAL" clId="{77F6739F-40C5-4532-B6DC-79ED9E45E87B}" dt="2024-05-08T02:41:58.628" v="1566" actId="208"/>
          <ac:picMkLst>
            <pc:docMk/>
            <pc:sldMk cId="1861593184" sldId="448"/>
            <ac:picMk id="32" creationId="{4209A1BE-4815-10E0-D39C-8FB1E8BFDFF4}"/>
          </ac:picMkLst>
        </pc:picChg>
      </pc:sldChg>
      <pc:sldChg chg="addSp modSp">
        <pc:chgData name="Wijeratne D.M.S.D it21138386" userId="45fd3dc1-0149-44fd-a853-d125b9b9ad8c" providerId="ADAL" clId="{77F6739F-40C5-4532-B6DC-79ED9E45E87B}" dt="2024-05-07T06:11:12.631" v="73"/>
        <pc:sldMkLst>
          <pc:docMk/>
          <pc:sldMk cId="3650510035" sldId="450"/>
        </pc:sldMkLst>
        <pc:spChg chg="add mod">
          <ac:chgData name="Wijeratne D.M.S.D it21138386" userId="45fd3dc1-0149-44fd-a853-d125b9b9ad8c" providerId="ADAL" clId="{77F6739F-40C5-4532-B6DC-79ED9E45E87B}" dt="2024-05-07T06:11:12.631" v="73"/>
          <ac:spMkLst>
            <pc:docMk/>
            <pc:sldMk cId="3650510035" sldId="450"/>
            <ac:spMk id="9" creationId="{4C7756B1-F8C0-0876-52FC-04FC8B245F1A}"/>
          </ac:spMkLst>
        </pc:spChg>
        <pc:spChg chg="add mod">
          <ac:chgData name="Wijeratne D.M.S.D it21138386" userId="45fd3dc1-0149-44fd-a853-d125b9b9ad8c" providerId="ADAL" clId="{77F6739F-40C5-4532-B6DC-79ED9E45E87B}" dt="2024-05-07T06:11:12.631" v="73"/>
          <ac:spMkLst>
            <pc:docMk/>
            <pc:sldMk cId="3650510035" sldId="450"/>
            <ac:spMk id="11" creationId="{BCF36878-A4A8-068E-DFCA-BC3743A36E55}"/>
          </ac:spMkLst>
        </pc:spChg>
        <pc:picChg chg="add mod">
          <ac:chgData name="Wijeratne D.M.S.D it21138386" userId="45fd3dc1-0149-44fd-a853-d125b9b9ad8c" providerId="ADAL" clId="{77F6739F-40C5-4532-B6DC-79ED9E45E87B}" dt="2024-05-07T06:11:12.631" v="73"/>
          <ac:picMkLst>
            <pc:docMk/>
            <pc:sldMk cId="3650510035" sldId="450"/>
            <ac:picMk id="7" creationId="{5C947744-7930-BC1B-F664-D7A83F43A4FC}"/>
          </ac:picMkLst>
        </pc:picChg>
        <pc:picChg chg="add mod">
          <ac:chgData name="Wijeratne D.M.S.D it21138386" userId="45fd3dc1-0149-44fd-a853-d125b9b9ad8c" providerId="ADAL" clId="{77F6739F-40C5-4532-B6DC-79ED9E45E87B}" dt="2024-05-07T06:11:12.631" v="73"/>
          <ac:picMkLst>
            <pc:docMk/>
            <pc:sldMk cId="3650510035" sldId="450"/>
            <ac:picMk id="12" creationId="{050FC6E5-97AA-5E85-EF80-8C582B32779D}"/>
          </ac:picMkLst>
        </pc:picChg>
      </pc:sldChg>
      <pc:sldChg chg="addSp delSp modSp mod ord modNotesTx">
        <pc:chgData name="Wijeratne D.M.S.D it21138386" userId="45fd3dc1-0149-44fd-a853-d125b9b9ad8c" providerId="ADAL" clId="{77F6739F-40C5-4532-B6DC-79ED9E45E87B}" dt="2024-05-07T08:10:15.990" v="1055"/>
        <pc:sldMkLst>
          <pc:docMk/>
          <pc:sldMk cId="3884043774" sldId="451"/>
        </pc:sldMkLst>
        <pc:spChg chg="add del mod">
          <ac:chgData name="Wijeratne D.M.S.D it21138386" userId="45fd3dc1-0149-44fd-a853-d125b9b9ad8c" providerId="ADAL" clId="{77F6739F-40C5-4532-B6DC-79ED9E45E87B}" dt="2024-05-07T07:57:24.363" v="948" actId="1076"/>
          <ac:spMkLst>
            <pc:docMk/>
            <pc:sldMk cId="3884043774" sldId="451"/>
            <ac:spMk id="35" creationId="{00000000-0000-0000-0000-000000000000}"/>
          </ac:spMkLst>
        </pc:spChg>
        <pc:spChg chg="add del mod">
          <ac:chgData name="Wijeratne D.M.S.D it21138386" userId="45fd3dc1-0149-44fd-a853-d125b9b9ad8c" providerId="ADAL" clId="{77F6739F-40C5-4532-B6DC-79ED9E45E87B}" dt="2024-05-07T07:57:41.090" v="950" actId="1076"/>
          <ac:spMkLst>
            <pc:docMk/>
            <pc:sldMk cId="3884043774" sldId="451"/>
            <ac:spMk id="36" creationId="{00000000-0000-0000-0000-000000000000}"/>
          </ac:spMkLst>
        </pc:spChg>
        <pc:spChg chg="mod">
          <ac:chgData name="Wijeratne D.M.S.D it21138386" userId="45fd3dc1-0149-44fd-a853-d125b9b9ad8c" providerId="ADAL" clId="{77F6739F-40C5-4532-B6DC-79ED9E45E87B}" dt="2024-05-07T07:49:06.202" v="829"/>
          <ac:spMkLst>
            <pc:docMk/>
            <pc:sldMk cId="3884043774" sldId="451"/>
            <ac:spMk id="39" creationId="{00000000-0000-0000-0000-000000000000}"/>
          </ac:spMkLst>
        </pc:spChg>
        <pc:spChg chg="del mod">
          <ac:chgData name="Wijeratne D.M.S.D it21138386" userId="45fd3dc1-0149-44fd-a853-d125b9b9ad8c" providerId="ADAL" clId="{77F6739F-40C5-4532-B6DC-79ED9E45E87B}" dt="2024-05-07T07:49:10.005" v="831" actId="478"/>
          <ac:spMkLst>
            <pc:docMk/>
            <pc:sldMk cId="3884043774" sldId="451"/>
            <ac:spMk id="40" creationId="{00000000-0000-0000-0000-000000000000}"/>
          </ac:spMkLst>
        </pc:spChg>
        <pc:spChg chg="mod">
          <ac:chgData name="Wijeratne D.M.S.D it21138386" userId="45fd3dc1-0149-44fd-a853-d125b9b9ad8c" providerId="ADAL" clId="{77F6739F-40C5-4532-B6DC-79ED9E45E87B}" dt="2024-05-07T07:49:35.522" v="836" actId="1076"/>
          <ac:spMkLst>
            <pc:docMk/>
            <pc:sldMk cId="3884043774" sldId="451"/>
            <ac:spMk id="41" creationId="{00000000-0000-0000-0000-000000000000}"/>
          </ac:spMkLst>
        </pc:spChg>
      </pc:sldChg>
      <pc:sldChg chg="addSp delSp modSp mod">
        <pc:chgData name="Wijeratne D.M.S.D it21138386" userId="45fd3dc1-0149-44fd-a853-d125b9b9ad8c" providerId="ADAL" clId="{77F6739F-40C5-4532-B6DC-79ED9E45E87B}" dt="2024-05-07T06:12:17.310" v="88" actId="478"/>
        <pc:sldMkLst>
          <pc:docMk/>
          <pc:sldMk cId="1515624164" sldId="454"/>
        </pc:sldMkLst>
        <pc:spChg chg="del">
          <ac:chgData name="Wijeratne D.M.S.D it21138386" userId="45fd3dc1-0149-44fd-a853-d125b9b9ad8c" providerId="ADAL" clId="{77F6739F-40C5-4532-B6DC-79ED9E45E87B}" dt="2024-05-07T06:12:01.091" v="82" actId="478"/>
          <ac:spMkLst>
            <pc:docMk/>
            <pc:sldMk cId="1515624164" sldId="454"/>
            <ac:spMk id="20" creationId="{00000000-0000-0000-0000-000000000000}"/>
          </ac:spMkLst>
        </pc:spChg>
        <pc:spChg chg="del">
          <ac:chgData name="Wijeratne D.M.S.D it21138386" userId="45fd3dc1-0149-44fd-a853-d125b9b9ad8c" providerId="ADAL" clId="{77F6739F-40C5-4532-B6DC-79ED9E45E87B}" dt="2024-05-07T06:12:02.356" v="83" actId="478"/>
          <ac:spMkLst>
            <pc:docMk/>
            <pc:sldMk cId="1515624164" sldId="454"/>
            <ac:spMk id="23" creationId="{00000000-0000-0000-0000-000000000000}"/>
          </ac:spMkLst>
        </pc:spChg>
        <pc:spChg chg="add mod">
          <ac:chgData name="Wijeratne D.M.S.D it21138386" userId="45fd3dc1-0149-44fd-a853-d125b9b9ad8c" providerId="ADAL" clId="{77F6739F-40C5-4532-B6DC-79ED9E45E87B}" dt="2024-05-07T06:11:56.726" v="80"/>
          <ac:spMkLst>
            <pc:docMk/>
            <pc:sldMk cId="1515624164" sldId="454"/>
            <ac:spMk id="26" creationId="{05DAC664-7D21-843D-7DE1-204FE24EAC4A}"/>
          </ac:spMkLst>
        </pc:spChg>
        <pc:spChg chg="add mod">
          <ac:chgData name="Wijeratne D.M.S.D it21138386" userId="45fd3dc1-0149-44fd-a853-d125b9b9ad8c" providerId="ADAL" clId="{77F6739F-40C5-4532-B6DC-79ED9E45E87B}" dt="2024-05-07T06:12:03.828" v="84"/>
          <ac:spMkLst>
            <pc:docMk/>
            <pc:sldMk cId="1515624164" sldId="454"/>
            <ac:spMk id="28" creationId="{20139E0D-D615-9DE7-30DA-4B5EE576AAA1}"/>
          </ac:spMkLst>
        </pc:spChg>
        <pc:spChg chg="add del mod">
          <ac:chgData name="Wijeratne D.M.S.D it21138386" userId="45fd3dc1-0149-44fd-a853-d125b9b9ad8c" providerId="ADAL" clId="{77F6739F-40C5-4532-B6DC-79ED9E45E87B}" dt="2024-05-07T06:12:17.310" v="88" actId="478"/>
          <ac:spMkLst>
            <pc:docMk/>
            <pc:sldMk cId="1515624164" sldId="454"/>
            <ac:spMk id="33" creationId="{169638F7-6F30-6A95-9714-57D46FE4A63C}"/>
          </ac:spMkLst>
        </pc:spChg>
        <pc:spChg chg="add del mod">
          <ac:chgData name="Wijeratne D.M.S.D it21138386" userId="45fd3dc1-0149-44fd-a853-d125b9b9ad8c" providerId="ADAL" clId="{77F6739F-40C5-4532-B6DC-79ED9E45E87B}" dt="2024-05-07T06:12:15.904" v="86" actId="478"/>
          <ac:spMkLst>
            <pc:docMk/>
            <pc:sldMk cId="1515624164" sldId="454"/>
            <ac:spMk id="34" creationId="{C0400311-DD75-AB38-CC74-A3472E8A2EF2}"/>
          </ac:spMkLst>
        </pc:spChg>
        <pc:spChg chg="add mod">
          <ac:chgData name="Wijeratne D.M.S.D it21138386" userId="45fd3dc1-0149-44fd-a853-d125b9b9ad8c" providerId="ADAL" clId="{77F6739F-40C5-4532-B6DC-79ED9E45E87B}" dt="2024-05-07T06:12:13.302" v="85"/>
          <ac:spMkLst>
            <pc:docMk/>
            <pc:sldMk cId="1515624164" sldId="454"/>
            <ac:spMk id="40" creationId="{A9C52AF9-8137-C11F-F200-929FC37E2B75}"/>
          </ac:spMkLst>
        </pc:spChg>
        <pc:spChg chg="add mod">
          <ac:chgData name="Wijeratne D.M.S.D it21138386" userId="45fd3dc1-0149-44fd-a853-d125b9b9ad8c" providerId="ADAL" clId="{77F6739F-40C5-4532-B6DC-79ED9E45E87B}" dt="2024-05-07T06:12:13.302" v="85"/>
          <ac:spMkLst>
            <pc:docMk/>
            <pc:sldMk cId="1515624164" sldId="454"/>
            <ac:spMk id="41" creationId="{9781F8E1-4A3D-ADA8-CD37-7208384A1CA6}"/>
          </ac:spMkLst>
        </pc:spChg>
        <pc:grpChg chg="del">
          <ac:chgData name="Wijeratne D.M.S.D it21138386" userId="45fd3dc1-0149-44fd-a853-d125b9b9ad8c" providerId="ADAL" clId="{77F6739F-40C5-4532-B6DC-79ED9E45E87B}" dt="2024-05-07T06:12:02.356" v="83" actId="478"/>
          <ac:grpSpMkLst>
            <pc:docMk/>
            <pc:sldMk cId="1515624164" sldId="454"/>
            <ac:grpSpMk id="4" creationId="{00000000-0000-0000-0000-000000000000}"/>
          </ac:grpSpMkLst>
        </pc:grpChg>
        <pc:grpChg chg="del">
          <ac:chgData name="Wijeratne D.M.S.D it21138386" userId="45fd3dc1-0149-44fd-a853-d125b9b9ad8c" providerId="ADAL" clId="{77F6739F-40C5-4532-B6DC-79ED9E45E87B}" dt="2024-05-07T06:12:00.653" v="81" actId="478"/>
          <ac:grpSpMkLst>
            <pc:docMk/>
            <pc:sldMk cId="1515624164" sldId="454"/>
            <ac:grpSpMk id="18" creationId="{00000000-0000-0000-0000-000000000000}"/>
          </ac:grpSpMkLst>
        </pc:grpChg>
        <pc:grpChg chg="del">
          <ac:chgData name="Wijeratne D.M.S.D it21138386" userId="45fd3dc1-0149-44fd-a853-d125b9b9ad8c" providerId="ADAL" clId="{77F6739F-40C5-4532-B6DC-79ED9E45E87B}" dt="2024-05-07T06:12:00.653" v="81" actId="478"/>
          <ac:grpSpMkLst>
            <pc:docMk/>
            <pc:sldMk cId="1515624164" sldId="454"/>
            <ac:grpSpMk id="21" creationId="{00000000-0000-0000-0000-000000000000}"/>
          </ac:grpSpMkLst>
        </pc:grpChg>
        <pc:grpChg chg="del">
          <ac:chgData name="Wijeratne D.M.S.D it21138386" userId="45fd3dc1-0149-44fd-a853-d125b9b9ad8c" providerId="ADAL" clId="{77F6739F-40C5-4532-B6DC-79ED9E45E87B}" dt="2024-05-07T06:12:02.356" v="83" actId="478"/>
          <ac:grpSpMkLst>
            <pc:docMk/>
            <pc:sldMk cId="1515624164" sldId="454"/>
            <ac:grpSpMk id="24" creationId="{00000000-0000-0000-0000-000000000000}"/>
          </ac:grpSpMkLst>
        </pc:grpChg>
        <pc:picChg chg="add mod">
          <ac:chgData name="Wijeratne D.M.S.D it21138386" userId="45fd3dc1-0149-44fd-a853-d125b9b9ad8c" providerId="ADAL" clId="{77F6739F-40C5-4532-B6DC-79ED9E45E87B}" dt="2024-05-07T06:12:13.302" v="85"/>
          <ac:picMkLst>
            <pc:docMk/>
            <pc:sldMk cId="1515624164" sldId="454"/>
            <ac:picMk id="35" creationId="{84671609-6B0D-BDE4-66B0-8D0477DEA126}"/>
          </ac:picMkLst>
        </pc:picChg>
        <pc:picChg chg="add mod">
          <ac:chgData name="Wijeratne D.M.S.D it21138386" userId="45fd3dc1-0149-44fd-a853-d125b9b9ad8c" providerId="ADAL" clId="{77F6739F-40C5-4532-B6DC-79ED9E45E87B}" dt="2024-05-07T06:12:13.302" v="85"/>
          <ac:picMkLst>
            <pc:docMk/>
            <pc:sldMk cId="1515624164" sldId="454"/>
            <ac:picMk id="42" creationId="{226FBFF4-98A9-C1FC-E468-E94F6C4BD4A8}"/>
          </ac:picMkLst>
        </pc:picChg>
      </pc:sldChg>
      <pc:sldChg chg="addSp delSp modSp add mod ord modNotesTx">
        <pc:chgData name="Wijeratne D.M.S.D it21138386" userId="45fd3dc1-0149-44fd-a853-d125b9b9ad8c" providerId="ADAL" clId="{77F6739F-40C5-4532-B6DC-79ED9E45E87B}" dt="2024-05-07T12:39:08.409" v="1254" actId="113"/>
        <pc:sldMkLst>
          <pc:docMk/>
          <pc:sldMk cId="28878552" sldId="455"/>
        </pc:sldMkLst>
        <pc:spChg chg="del">
          <ac:chgData name="Wijeratne D.M.S.D it21138386" userId="45fd3dc1-0149-44fd-a853-d125b9b9ad8c" providerId="ADAL" clId="{77F6739F-40C5-4532-B6DC-79ED9E45E87B}" dt="2024-05-07T06:07:17.314" v="11" actId="478"/>
          <ac:spMkLst>
            <pc:docMk/>
            <pc:sldMk cId="28878552" sldId="455"/>
            <ac:spMk id="2" creationId="{3ABFA328-C4A2-CB94-C323-C154671875DC}"/>
          </ac:spMkLst>
        </pc:spChg>
        <pc:spChg chg="mod">
          <ac:chgData name="Wijeratne D.M.S.D it21138386" userId="45fd3dc1-0149-44fd-a853-d125b9b9ad8c" providerId="ADAL" clId="{77F6739F-40C5-4532-B6DC-79ED9E45E87B}" dt="2024-05-07T06:07:09.088" v="10"/>
          <ac:spMkLst>
            <pc:docMk/>
            <pc:sldMk cId="28878552" sldId="455"/>
            <ac:spMk id="3" creationId="{B177E87A-5659-A812-5289-CC1AD88C7785}"/>
          </ac:spMkLst>
        </pc:spChg>
        <pc:spChg chg="add mod">
          <ac:chgData name="Wijeratne D.M.S.D it21138386" userId="45fd3dc1-0149-44fd-a853-d125b9b9ad8c" providerId="ADAL" clId="{77F6739F-40C5-4532-B6DC-79ED9E45E87B}" dt="2024-05-07T08:26:18.502" v="1122" actId="1076"/>
          <ac:spMkLst>
            <pc:docMk/>
            <pc:sldMk cId="28878552" sldId="455"/>
            <ac:spMk id="6" creationId="{52E473E1-3CE3-C38C-8F6D-0603B5CE7EB3}"/>
          </ac:spMkLst>
        </pc:spChg>
        <pc:picChg chg="mod">
          <ac:chgData name="Wijeratne D.M.S.D it21138386" userId="45fd3dc1-0149-44fd-a853-d125b9b9ad8c" providerId="ADAL" clId="{77F6739F-40C5-4532-B6DC-79ED9E45E87B}" dt="2024-05-07T06:07:26.933" v="13" actId="14826"/>
          <ac:picMkLst>
            <pc:docMk/>
            <pc:sldMk cId="28878552" sldId="455"/>
            <ac:picMk id="5" creationId="{3D857F12-D0AF-81C1-67C7-D78C782E38F0}"/>
          </ac:picMkLst>
        </pc:picChg>
      </pc:sldChg>
      <pc:sldChg chg="add del">
        <pc:chgData name="Wijeratne D.M.S.D it21138386" userId="45fd3dc1-0149-44fd-a853-d125b9b9ad8c" providerId="ADAL" clId="{77F6739F-40C5-4532-B6DC-79ED9E45E87B}" dt="2024-05-07T06:06:53.167" v="6" actId="2890"/>
        <pc:sldMkLst>
          <pc:docMk/>
          <pc:sldMk cId="4251689489" sldId="455"/>
        </pc:sldMkLst>
      </pc:sldChg>
      <pc:sldChg chg="addSp delSp modSp add mod ord modNotesTx">
        <pc:chgData name="Wijeratne D.M.S.D it21138386" userId="45fd3dc1-0149-44fd-a853-d125b9b9ad8c" providerId="ADAL" clId="{77F6739F-40C5-4532-B6DC-79ED9E45E87B}" dt="2024-05-07T08:10:11.871" v="1053" actId="20577"/>
        <pc:sldMkLst>
          <pc:docMk/>
          <pc:sldMk cId="2267173289" sldId="456"/>
        </pc:sldMkLst>
        <pc:spChg chg="del">
          <ac:chgData name="Wijeratne D.M.S.D it21138386" userId="45fd3dc1-0149-44fd-a853-d125b9b9ad8c" providerId="ADAL" clId="{77F6739F-40C5-4532-B6DC-79ED9E45E87B}" dt="2024-05-07T08:09:38.007" v="985" actId="478"/>
          <ac:spMkLst>
            <pc:docMk/>
            <pc:sldMk cId="2267173289" sldId="456"/>
            <ac:spMk id="22" creationId="{00000000-0000-0000-0000-000000000000}"/>
          </ac:spMkLst>
        </pc:spChg>
        <pc:spChg chg="mod">
          <ac:chgData name="Wijeratne D.M.S.D it21138386" userId="45fd3dc1-0149-44fd-a853-d125b9b9ad8c" providerId="ADAL" clId="{77F6739F-40C5-4532-B6DC-79ED9E45E87B}" dt="2024-05-07T08:10:00.127" v="1039" actId="1035"/>
          <ac:spMkLst>
            <pc:docMk/>
            <pc:sldMk cId="2267173289" sldId="456"/>
            <ac:spMk id="24" creationId="{00000000-0000-0000-0000-000000000000}"/>
          </ac:spMkLst>
        </pc:spChg>
        <pc:spChg chg="del">
          <ac:chgData name="Wijeratne D.M.S.D it21138386" userId="45fd3dc1-0149-44fd-a853-d125b9b9ad8c" providerId="ADAL" clId="{77F6739F-40C5-4532-B6DC-79ED9E45E87B}" dt="2024-05-07T08:09:28.560" v="983" actId="478"/>
          <ac:spMkLst>
            <pc:docMk/>
            <pc:sldMk cId="2267173289" sldId="456"/>
            <ac:spMk id="25" creationId="{B49ACDFC-10DA-1955-81C2-CCCC99D44CF7}"/>
          </ac:spMkLst>
        </pc:spChg>
        <pc:spChg chg="add mod">
          <ac:chgData name="Wijeratne D.M.S.D it21138386" userId="45fd3dc1-0149-44fd-a853-d125b9b9ad8c" providerId="ADAL" clId="{77F6739F-40C5-4532-B6DC-79ED9E45E87B}" dt="2024-05-07T08:09:32.630" v="984"/>
          <ac:spMkLst>
            <pc:docMk/>
            <pc:sldMk cId="2267173289" sldId="456"/>
            <ac:spMk id="26" creationId="{F12CFE3B-60CE-DDC5-93A3-3A4A82386D9C}"/>
          </ac:spMkLst>
        </pc:spChg>
        <pc:grpChg chg="del">
          <ac:chgData name="Wijeratne D.M.S.D it21138386" userId="45fd3dc1-0149-44fd-a853-d125b9b9ad8c" providerId="ADAL" clId="{77F6739F-40C5-4532-B6DC-79ED9E45E87B}" dt="2024-05-07T08:09:38.787" v="986" actId="478"/>
          <ac:grpSpMkLst>
            <pc:docMk/>
            <pc:sldMk cId="2267173289" sldId="456"/>
            <ac:grpSpMk id="2" creationId="{00000000-0000-0000-0000-000000000000}"/>
          </ac:grpSpMkLst>
        </pc:grpChg>
        <pc:grpChg chg="del">
          <ac:chgData name="Wijeratne D.M.S.D it21138386" userId="45fd3dc1-0149-44fd-a853-d125b9b9ad8c" providerId="ADAL" clId="{77F6739F-40C5-4532-B6DC-79ED9E45E87B}" dt="2024-05-07T08:09:39.963" v="987" actId="478"/>
          <ac:grpSpMkLst>
            <pc:docMk/>
            <pc:sldMk cId="2267173289" sldId="456"/>
            <ac:grpSpMk id="20" creationId="{00000000-0000-0000-0000-000000000000}"/>
          </ac:grpSpMkLst>
        </pc:grpChg>
      </pc:sldChg>
      <pc:sldChg chg="addSp delSp modSp add del mod ord">
        <pc:chgData name="Wijeratne D.M.S.D it21138386" userId="45fd3dc1-0149-44fd-a853-d125b9b9ad8c" providerId="ADAL" clId="{77F6739F-40C5-4532-B6DC-79ED9E45E87B}" dt="2024-05-07T06:09:46.374" v="59" actId="2890"/>
        <pc:sldMkLst>
          <pc:docMk/>
          <pc:sldMk cId="4060758458" sldId="456"/>
        </pc:sldMkLst>
        <pc:spChg chg="add del">
          <ac:chgData name="Wijeratne D.M.S.D it21138386" userId="45fd3dc1-0149-44fd-a853-d125b9b9ad8c" providerId="ADAL" clId="{77F6739F-40C5-4532-B6DC-79ED9E45E87B}" dt="2024-05-07T06:09:15.627" v="46" actId="478"/>
          <ac:spMkLst>
            <pc:docMk/>
            <pc:sldMk cId="4060758458" sldId="456"/>
            <ac:spMk id="2" creationId="{00000000-0000-0000-0000-000000000000}"/>
          </ac:spMkLst>
        </pc:spChg>
        <pc:spChg chg="add mod">
          <ac:chgData name="Wijeratne D.M.S.D it21138386" userId="45fd3dc1-0149-44fd-a853-d125b9b9ad8c" providerId="ADAL" clId="{77F6739F-40C5-4532-B6DC-79ED9E45E87B}" dt="2024-05-07T06:08:45.536" v="31"/>
          <ac:spMkLst>
            <pc:docMk/>
            <pc:sldMk cId="4060758458" sldId="456"/>
            <ac:spMk id="7" creationId="{88DA9986-10D7-71F5-2CF3-012A55C7C21F}"/>
          </ac:spMkLst>
        </pc:spChg>
        <pc:spChg chg="add mod">
          <ac:chgData name="Wijeratne D.M.S.D it21138386" userId="45fd3dc1-0149-44fd-a853-d125b9b9ad8c" providerId="ADAL" clId="{77F6739F-40C5-4532-B6DC-79ED9E45E87B}" dt="2024-05-07T06:08:45.536" v="31"/>
          <ac:spMkLst>
            <pc:docMk/>
            <pc:sldMk cId="4060758458" sldId="456"/>
            <ac:spMk id="8" creationId="{A080B887-BB57-1921-D529-15DFE4C30339}"/>
          </ac:spMkLst>
        </pc:spChg>
        <pc:spChg chg="add mod">
          <ac:chgData name="Wijeratne D.M.S.D it21138386" userId="45fd3dc1-0149-44fd-a853-d125b9b9ad8c" providerId="ADAL" clId="{77F6739F-40C5-4532-B6DC-79ED9E45E87B}" dt="2024-05-07T06:08:45.536" v="31"/>
          <ac:spMkLst>
            <pc:docMk/>
            <pc:sldMk cId="4060758458" sldId="456"/>
            <ac:spMk id="9" creationId="{0116B89C-2B02-23A8-3560-316B2EA52DEF}"/>
          </ac:spMkLst>
        </pc:spChg>
        <pc:spChg chg="add mod">
          <ac:chgData name="Wijeratne D.M.S.D it21138386" userId="45fd3dc1-0149-44fd-a853-d125b9b9ad8c" providerId="ADAL" clId="{77F6739F-40C5-4532-B6DC-79ED9E45E87B}" dt="2024-05-07T06:08:45.536" v="31"/>
          <ac:spMkLst>
            <pc:docMk/>
            <pc:sldMk cId="4060758458" sldId="456"/>
            <ac:spMk id="10" creationId="{467455A6-1E8C-7074-A38E-75D6D3C106B0}"/>
          </ac:spMkLst>
        </pc:spChg>
        <pc:spChg chg="add mod">
          <ac:chgData name="Wijeratne D.M.S.D it21138386" userId="45fd3dc1-0149-44fd-a853-d125b9b9ad8c" providerId="ADAL" clId="{77F6739F-40C5-4532-B6DC-79ED9E45E87B}" dt="2024-05-07T06:08:45.536" v="31"/>
          <ac:spMkLst>
            <pc:docMk/>
            <pc:sldMk cId="4060758458" sldId="456"/>
            <ac:spMk id="11" creationId="{3E7217C2-C75D-EF2C-D4C9-DFDC8108E708}"/>
          </ac:spMkLst>
        </pc:spChg>
        <pc:spChg chg="mod">
          <ac:chgData name="Wijeratne D.M.S.D it21138386" userId="45fd3dc1-0149-44fd-a853-d125b9b9ad8c" providerId="ADAL" clId="{77F6739F-40C5-4532-B6DC-79ED9E45E87B}" dt="2024-05-07T06:08:32.449" v="24"/>
          <ac:spMkLst>
            <pc:docMk/>
            <pc:sldMk cId="4060758458" sldId="456"/>
            <ac:spMk id="17" creationId="{8299ED9C-0104-D487-2BF4-57538B1F879B}"/>
          </ac:spMkLst>
        </pc:spChg>
        <pc:spChg chg="mod">
          <ac:chgData name="Wijeratne D.M.S.D it21138386" userId="45fd3dc1-0149-44fd-a853-d125b9b9ad8c" providerId="ADAL" clId="{77F6739F-40C5-4532-B6DC-79ED9E45E87B}" dt="2024-05-07T06:08:32.449" v="24"/>
          <ac:spMkLst>
            <pc:docMk/>
            <pc:sldMk cId="4060758458" sldId="456"/>
            <ac:spMk id="18" creationId="{BDDF7EEE-E1A9-96D2-65E4-0930F7D5EFA0}"/>
          </ac:spMkLst>
        </pc:spChg>
        <pc:spChg chg="mod">
          <ac:chgData name="Wijeratne D.M.S.D it21138386" userId="45fd3dc1-0149-44fd-a853-d125b9b9ad8c" providerId="ADAL" clId="{77F6739F-40C5-4532-B6DC-79ED9E45E87B}" dt="2024-05-07T06:08:32.449" v="24"/>
          <ac:spMkLst>
            <pc:docMk/>
            <pc:sldMk cId="4060758458" sldId="456"/>
            <ac:spMk id="19" creationId="{CBCC64A3-45BC-272C-84D1-197CF8F5A735}"/>
          </ac:spMkLst>
        </pc:spChg>
        <pc:spChg chg="mod">
          <ac:chgData name="Wijeratne D.M.S.D it21138386" userId="45fd3dc1-0149-44fd-a853-d125b9b9ad8c" providerId="ADAL" clId="{77F6739F-40C5-4532-B6DC-79ED9E45E87B}" dt="2024-05-07T06:08:32.449" v="24"/>
          <ac:spMkLst>
            <pc:docMk/>
            <pc:sldMk cId="4060758458" sldId="456"/>
            <ac:spMk id="20" creationId="{1DC9AE45-8F99-4F7E-FEAF-CB6DF6140710}"/>
          </ac:spMkLst>
        </pc:spChg>
        <pc:spChg chg="mod">
          <ac:chgData name="Wijeratne D.M.S.D it21138386" userId="45fd3dc1-0149-44fd-a853-d125b9b9ad8c" providerId="ADAL" clId="{77F6739F-40C5-4532-B6DC-79ED9E45E87B}" dt="2024-05-07T06:08:32.449" v="24"/>
          <ac:spMkLst>
            <pc:docMk/>
            <pc:sldMk cId="4060758458" sldId="456"/>
            <ac:spMk id="21" creationId="{3813F78C-0744-91B1-C283-29E23647E6D5}"/>
          </ac:spMkLst>
        </pc:spChg>
        <pc:spChg chg="mod">
          <ac:chgData name="Wijeratne D.M.S.D it21138386" userId="45fd3dc1-0149-44fd-a853-d125b9b9ad8c" providerId="ADAL" clId="{77F6739F-40C5-4532-B6DC-79ED9E45E87B}" dt="2024-05-07T06:08:32.449" v="24"/>
          <ac:spMkLst>
            <pc:docMk/>
            <pc:sldMk cId="4060758458" sldId="456"/>
            <ac:spMk id="22" creationId="{6165C9F4-DA6E-14D7-0BCD-2A819E900A48}"/>
          </ac:spMkLst>
        </pc:spChg>
        <pc:spChg chg="mod">
          <ac:chgData name="Wijeratne D.M.S.D it21138386" userId="45fd3dc1-0149-44fd-a853-d125b9b9ad8c" providerId="ADAL" clId="{77F6739F-40C5-4532-B6DC-79ED9E45E87B}" dt="2024-05-07T06:08:32.449" v="24"/>
          <ac:spMkLst>
            <pc:docMk/>
            <pc:sldMk cId="4060758458" sldId="456"/>
            <ac:spMk id="23" creationId="{BA4E4FA4-1438-DD7A-FD10-F15A5CDD131E}"/>
          </ac:spMkLst>
        </pc:spChg>
        <pc:spChg chg="mod">
          <ac:chgData name="Wijeratne D.M.S.D it21138386" userId="45fd3dc1-0149-44fd-a853-d125b9b9ad8c" providerId="ADAL" clId="{77F6739F-40C5-4532-B6DC-79ED9E45E87B}" dt="2024-05-07T06:08:32.449" v="24"/>
          <ac:spMkLst>
            <pc:docMk/>
            <pc:sldMk cId="4060758458" sldId="456"/>
            <ac:spMk id="24" creationId="{A9FA254A-7538-91B4-16B6-E2899CC2C2CD}"/>
          </ac:spMkLst>
        </pc:spChg>
        <pc:spChg chg="mod">
          <ac:chgData name="Wijeratne D.M.S.D it21138386" userId="45fd3dc1-0149-44fd-a853-d125b9b9ad8c" providerId="ADAL" clId="{77F6739F-40C5-4532-B6DC-79ED9E45E87B}" dt="2024-05-07T06:08:32.449" v="24"/>
          <ac:spMkLst>
            <pc:docMk/>
            <pc:sldMk cId="4060758458" sldId="456"/>
            <ac:spMk id="33" creationId="{311C151E-5FE0-5623-33F8-9CDD33B4EA26}"/>
          </ac:spMkLst>
        </pc:spChg>
        <pc:spChg chg="mod">
          <ac:chgData name="Wijeratne D.M.S.D it21138386" userId="45fd3dc1-0149-44fd-a853-d125b9b9ad8c" providerId="ADAL" clId="{77F6739F-40C5-4532-B6DC-79ED9E45E87B}" dt="2024-05-07T06:08:32.449" v="24"/>
          <ac:spMkLst>
            <pc:docMk/>
            <pc:sldMk cId="4060758458" sldId="456"/>
            <ac:spMk id="34" creationId="{95F6DB41-1A64-E1A6-1572-94FF5B74365C}"/>
          </ac:spMkLst>
        </pc:spChg>
        <pc:spChg chg="add del">
          <ac:chgData name="Wijeratne D.M.S.D it21138386" userId="45fd3dc1-0149-44fd-a853-d125b9b9ad8c" providerId="ADAL" clId="{77F6739F-40C5-4532-B6DC-79ED9E45E87B}" dt="2024-05-07T06:09:06.714" v="34" actId="478"/>
          <ac:spMkLst>
            <pc:docMk/>
            <pc:sldMk cId="4060758458" sldId="456"/>
            <ac:spMk id="35" creationId="{00000000-0000-0000-0000-000000000000}"/>
          </ac:spMkLst>
        </pc:spChg>
        <pc:spChg chg="add del">
          <ac:chgData name="Wijeratne D.M.S.D it21138386" userId="45fd3dc1-0149-44fd-a853-d125b9b9ad8c" providerId="ADAL" clId="{77F6739F-40C5-4532-B6DC-79ED9E45E87B}" dt="2024-05-07T06:09:08.371" v="37" actId="478"/>
          <ac:spMkLst>
            <pc:docMk/>
            <pc:sldMk cId="4060758458" sldId="456"/>
            <ac:spMk id="36" creationId="{00000000-0000-0000-0000-000000000000}"/>
          </ac:spMkLst>
        </pc:spChg>
        <pc:spChg chg="mod">
          <ac:chgData name="Wijeratne D.M.S.D it21138386" userId="45fd3dc1-0149-44fd-a853-d125b9b9ad8c" providerId="ADAL" clId="{77F6739F-40C5-4532-B6DC-79ED9E45E87B}" dt="2024-05-07T06:08:32.449" v="24"/>
          <ac:spMkLst>
            <pc:docMk/>
            <pc:sldMk cId="4060758458" sldId="456"/>
            <ac:spMk id="37" creationId="{1535C6CC-FB4B-0884-D78A-BFF120841603}"/>
          </ac:spMkLst>
        </pc:spChg>
        <pc:spChg chg="add del">
          <ac:chgData name="Wijeratne D.M.S.D it21138386" userId="45fd3dc1-0149-44fd-a853-d125b9b9ad8c" providerId="ADAL" clId="{77F6739F-40C5-4532-B6DC-79ED9E45E87B}" dt="2024-05-07T06:09:44.393" v="57" actId="478"/>
          <ac:spMkLst>
            <pc:docMk/>
            <pc:sldMk cId="4060758458" sldId="456"/>
            <ac:spMk id="39" creationId="{00000000-0000-0000-0000-000000000000}"/>
          </ac:spMkLst>
        </pc:spChg>
        <pc:spChg chg="mod">
          <ac:chgData name="Wijeratne D.M.S.D it21138386" userId="45fd3dc1-0149-44fd-a853-d125b9b9ad8c" providerId="ADAL" clId="{77F6739F-40C5-4532-B6DC-79ED9E45E87B}" dt="2024-05-07T06:08:32.449" v="24"/>
          <ac:spMkLst>
            <pc:docMk/>
            <pc:sldMk cId="4060758458" sldId="456"/>
            <ac:spMk id="41" creationId="{CB0DA123-E1C9-88E2-3D38-70AF61E7B37B}"/>
          </ac:spMkLst>
        </pc:spChg>
        <pc:spChg chg="mod">
          <ac:chgData name="Wijeratne D.M.S.D it21138386" userId="45fd3dc1-0149-44fd-a853-d125b9b9ad8c" providerId="ADAL" clId="{77F6739F-40C5-4532-B6DC-79ED9E45E87B}" dt="2024-05-07T06:08:32.449" v="24"/>
          <ac:spMkLst>
            <pc:docMk/>
            <pc:sldMk cId="4060758458" sldId="456"/>
            <ac:spMk id="42" creationId="{119242D1-8F23-F75A-B7FE-CACA7D752F46}"/>
          </ac:spMkLst>
        </pc:spChg>
        <pc:spChg chg="add mod">
          <ac:chgData name="Wijeratne D.M.S.D it21138386" userId="45fd3dc1-0149-44fd-a853-d125b9b9ad8c" providerId="ADAL" clId="{77F6739F-40C5-4532-B6DC-79ED9E45E87B}" dt="2024-05-07T06:08:32.449" v="24"/>
          <ac:spMkLst>
            <pc:docMk/>
            <pc:sldMk cId="4060758458" sldId="456"/>
            <ac:spMk id="43" creationId="{8FB6FD1B-CF3A-1A56-DC5F-351BBFFE5E2B}"/>
          </ac:spMkLst>
        </pc:spChg>
        <pc:spChg chg="add mod">
          <ac:chgData name="Wijeratne D.M.S.D it21138386" userId="45fd3dc1-0149-44fd-a853-d125b9b9ad8c" providerId="ADAL" clId="{77F6739F-40C5-4532-B6DC-79ED9E45E87B}" dt="2024-05-07T06:08:32.449" v="24"/>
          <ac:spMkLst>
            <pc:docMk/>
            <pc:sldMk cId="4060758458" sldId="456"/>
            <ac:spMk id="44" creationId="{BC0120E2-E8B7-2CDF-5397-7FFD172FA1BD}"/>
          </ac:spMkLst>
        </pc:spChg>
        <pc:spChg chg="add mod">
          <ac:chgData name="Wijeratne D.M.S.D it21138386" userId="45fd3dc1-0149-44fd-a853-d125b9b9ad8c" providerId="ADAL" clId="{77F6739F-40C5-4532-B6DC-79ED9E45E87B}" dt="2024-05-07T06:08:49.523" v="33"/>
          <ac:spMkLst>
            <pc:docMk/>
            <pc:sldMk cId="4060758458" sldId="456"/>
            <ac:spMk id="45" creationId="{3F51A729-0FA2-805A-272D-280B162FA289}"/>
          </ac:spMkLst>
        </pc:spChg>
        <pc:spChg chg="add del">
          <ac:chgData name="Wijeratne D.M.S.D it21138386" userId="45fd3dc1-0149-44fd-a853-d125b9b9ad8c" providerId="ADAL" clId="{77F6739F-40C5-4532-B6DC-79ED9E45E87B}" dt="2024-05-07T06:09:44.393" v="57" actId="478"/>
          <ac:spMkLst>
            <pc:docMk/>
            <pc:sldMk cId="4060758458" sldId="456"/>
            <ac:spMk id="46" creationId="{7C81384B-1A82-B63B-105A-C868AC5FDC30}"/>
          </ac:spMkLst>
        </pc:spChg>
        <pc:spChg chg="add mod">
          <ac:chgData name="Wijeratne D.M.S.D it21138386" userId="45fd3dc1-0149-44fd-a853-d125b9b9ad8c" providerId="ADAL" clId="{77F6739F-40C5-4532-B6DC-79ED9E45E87B}" dt="2024-05-07T06:08:49.523" v="33"/>
          <ac:spMkLst>
            <pc:docMk/>
            <pc:sldMk cId="4060758458" sldId="456"/>
            <ac:spMk id="47" creationId="{44B165C2-995C-11EA-D683-F8DF2C06F00E}"/>
          </ac:spMkLst>
        </pc:spChg>
        <pc:spChg chg="add mod">
          <ac:chgData name="Wijeratne D.M.S.D it21138386" userId="45fd3dc1-0149-44fd-a853-d125b9b9ad8c" providerId="ADAL" clId="{77F6739F-40C5-4532-B6DC-79ED9E45E87B}" dt="2024-05-07T06:08:49.523" v="33"/>
          <ac:spMkLst>
            <pc:docMk/>
            <pc:sldMk cId="4060758458" sldId="456"/>
            <ac:spMk id="48" creationId="{82FACA33-995A-E27C-4529-84790A87AEF1}"/>
          </ac:spMkLst>
        </pc:spChg>
        <pc:spChg chg="add del">
          <ac:chgData name="Wijeratne D.M.S.D it21138386" userId="45fd3dc1-0149-44fd-a853-d125b9b9ad8c" providerId="ADAL" clId="{77F6739F-40C5-4532-B6DC-79ED9E45E87B}" dt="2024-05-07T06:09:44.393" v="57" actId="478"/>
          <ac:spMkLst>
            <pc:docMk/>
            <pc:sldMk cId="4060758458" sldId="456"/>
            <ac:spMk id="49" creationId="{9D66261C-D447-CFD4-5B37-F4D330B405A3}"/>
          </ac:spMkLst>
        </pc:spChg>
        <pc:spChg chg="add del">
          <ac:chgData name="Wijeratne D.M.S.D it21138386" userId="45fd3dc1-0149-44fd-a853-d125b9b9ad8c" providerId="ADAL" clId="{77F6739F-40C5-4532-B6DC-79ED9E45E87B}" dt="2024-05-07T06:09:44.393" v="57" actId="478"/>
          <ac:spMkLst>
            <pc:docMk/>
            <pc:sldMk cId="4060758458" sldId="456"/>
            <ac:spMk id="50" creationId="{6BF4DFAB-431E-BCE9-CB47-EF18ACA43C7E}"/>
          </ac:spMkLst>
        </pc:spChg>
        <pc:spChg chg="add mod">
          <ac:chgData name="Wijeratne D.M.S.D it21138386" userId="45fd3dc1-0149-44fd-a853-d125b9b9ad8c" providerId="ADAL" clId="{77F6739F-40C5-4532-B6DC-79ED9E45E87B}" dt="2024-05-07T06:08:49.523" v="33"/>
          <ac:spMkLst>
            <pc:docMk/>
            <pc:sldMk cId="4060758458" sldId="456"/>
            <ac:spMk id="51" creationId="{0DD6FF9D-91F6-24AA-FB31-DC44710564A5}"/>
          </ac:spMkLst>
        </pc:spChg>
        <pc:spChg chg="add mod">
          <ac:chgData name="Wijeratne D.M.S.D it21138386" userId="45fd3dc1-0149-44fd-a853-d125b9b9ad8c" providerId="ADAL" clId="{77F6739F-40C5-4532-B6DC-79ED9E45E87B}" dt="2024-05-07T06:08:49.523" v="33"/>
          <ac:spMkLst>
            <pc:docMk/>
            <pc:sldMk cId="4060758458" sldId="456"/>
            <ac:spMk id="52" creationId="{00903BAE-A5D9-972C-D536-6AEB19EDC22B}"/>
          </ac:spMkLst>
        </pc:spChg>
        <pc:spChg chg="mod">
          <ac:chgData name="Wijeratne D.M.S.D it21138386" userId="45fd3dc1-0149-44fd-a853-d125b9b9ad8c" providerId="ADAL" clId="{77F6739F-40C5-4532-B6DC-79ED9E45E87B}" dt="2024-05-07T06:08:47.271" v="32"/>
          <ac:spMkLst>
            <pc:docMk/>
            <pc:sldMk cId="4060758458" sldId="456"/>
            <ac:spMk id="54" creationId="{28FCB1E5-5669-5E1A-5CB0-8F4E352A85C3}"/>
          </ac:spMkLst>
        </pc:spChg>
        <pc:spChg chg="mod">
          <ac:chgData name="Wijeratne D.M.S.D it21138386" userId="45fd3dc1-0149-44fd-a853-d125b9b9ad8c" providerId="ADAL" clId="{77F6739F-40C5-4532-B6DC-79ED9E45E87B}" dt="2024-05-07T06:08:47.271" v="32"/>
          <ac:spMkLst>
            <pc:docMk/>
            <pc:sldMk cId="4060758458" sldId="456"/>
            <ac:spMk id="55" creationId="{B2D7FDA9-82B1-F0AD-5A5B-D9BFC0C936D1}"/>
          </ac:spMkLst>
        </pc:spChg>
        <pc:spChg chg="mod">
          <ac:chgData name="Wijeratne D.M.S.D it21138386" userId="45fd3dc1-0149-44fd-a853-d125b9b9ad8c" providerId="ADAL" clId="{77F6739F-40C5-4532-B6DC-79ED9E45E87B}" dt="2024-05-07T06:08:47.271" v="32"/>
          <ac:spMkLst>
            <pc:docMk/>
            <pc:sldMk cId="4060758458" sldId="456"/>
            <ac:spMk id="56" creationId="{0D3CF14D-6832-4E5E-3040-E9C2AA29D4AB}"/>
          </ac:spMkLst>
        </pc:spChg>
        <pc:spChg chg="mod">
          <ac:chgData name="Wijeratne D.M.S.D it21138386" userId="45fd3dc1-0149-44fd-a853-d125b9b9ad8c" providerId="ADAL" clId="{77F6739F-40C5-4532-B6DC-79ED9E45E87B}" dt="2024-05-07T06:08:47.271" v="32"/>
          <ac:spMkLst>
            <pc:docMk/>
            <pc:sldMk cId="4060758458" sldId="456"/>
            <ac:spMk id="57" creationId="{5B7862E4-A2DE-F8F7-5F34-B806BD064B63}"/>
          </ac:spMkLst>
        </pc:spChg>
        <pc:spChg chg="mod">
          <ac:chgData name="Wijeratne D.M.S.D it21138386" userId="45fd3dc1-0149-44fd-a853-d125b9b9ad8c" providerId="ADAL" clId="{77F6739F-40C5-4532-B6DC-79ED9E45E87B}" dt="2024-05-07T06:08:47.271" v="32"/>
          <ac:spMkLst>
            <pc:docMk/>
            <pc:sldMk cId="4060758458" sldId="456"/>
            <ac:spMk id="58" creationId="{EEFC1229-4B70-9F3A-1B64-52C2A9ADDA51}"/>
          </ac:spMkLst>
        </pc:spChg>
        <pc:spChg chg="mod">
          <ac:chgData name="Wijeratne D.M.S.D it21138386" userId="45fd3dc1-0149-44fd-a853-d125b9b9ad8c" providerId="ADAL" clId="{77F6739F-40C5-4532-B6DC-79ED9E45E87B}" dt="2024-05-07T06:08:47.271" v="32"/>
          <ac:spMkLst>
            <pc:docMk/>
            <pc:sldMk cId="4060758458" sldId="456"/>
            <ac:spMk id="59" creationId="{09A53E8E-620D-F68F-5D03-DE73AC5AE111}"/>
          </ac:spMkLst>
        </pc:spChg>
        <pc:spChg chg="mod">
          <ac:chgData name="Wijeratne D.M.S.D it21138386" userId="45fd3dc1-0149-44fd-a853-d125b9b9ad8c" providerId="ADAL" clId="{77F6739F-40C5-4532-B6DC-79ED9E45E87B}" dt="2024-05-07T06:08:47.271" v="32"/>
          <ac:spMkLst>
            <pc:docMk/>
            <pc:sldMk cId="4060758458" sldId="456"/>
            <ac:spMk id="60" creationId="{335506A3-C493-A023-A082-620D5F98ECE5}"/>
          </ac:spMkLst>
        </pc:spChg>
        <pc:spChg chg="mod">
          <ac:chgData name="Wijeratne D.M.S.D it21138386" userId="45fd3dc1-0149-44fd-a853-d125b9b9ad8c" providerId="ADAL" clId="{77F6739F-40C5-4532-B6DC-79ED9E45E87B}" dt="2024-05-07T06:08:47.271" v="32"/>
          <ac:spMkLst>
            <pc:docMk/>
            <pc:sldMk cId="4060758458" sldId="456"/>
            <ac:spMk id="61" creationId="{3D6A655E-DC97-2F98-1234-0F0F1929685B}"/>
          </ac:spMkLst>
        </pc:spChg>
        <pc:spChg chg="mod">
          <ac:chgData name="Wijeratne D.M.S.D it21138386" userId="45fd3dc1-0149-44fd-a853-d125b9b9ad8c" providerId="ADAL" clId="{77F6739F-40C5-4532-B6DC-79ED9E45E87B}" dt="2024-05-07T06:08:47.271" v="32"/>
          <ac:spMkLst>
            <pc:docMk/>
            <pc:sldMk cId="4060758458" sldId="456"/>
            <ac:spMk id="62" creationId="{136E4CD9-A9CD-0263-175D-2F77841D7AB1}"/>
          </ac:spMkLst>
        </pc:spChg>
        <pc:spChg chg="mod">
          <ac:chgData name="Wijeratne D.M.S.D it21138386" userId="45fd3dc1-0149-44fd-a853-d125b9b9ad8c" providerId="ADAL" clId="{77F6739F-40C5-4532-B6DC-79ED9E45E87B}" dt="2024-05-07T06:08:47.271" v="32"/>
          <ac:spMkLst>
            <pc:docMk/>
            <pc:sldMk cId="4060758458" sldId="456"/>
            <ac:spMk id="63" creationId="{BD913CC3-E5EC-8AC6-54D8-FEDD4C1B5571}"/>
          </ac:spMkLst>
        </pc:spChg>
        <pc:spChg chg="mod">
          <ac:chgData name="Wijeratne D.M.S.D it21138386" userId="45fd3dc1-0149-44fd-a853-d125b9b9ad8c" providerId="ADAL" clId="{77F6739F-40C5-4532-B6DC-79ED9E45E87B}" dt="2024-05-07T06:08:47.271" v="32"/>
          <ac:spMkLst>
            <pc:docMk/>
            <pc:sldMk cId="4060758458" sldId="456"/>
            <ac:spMk id="64" creationId="{3D3BDB2C-545E-069D-DE7D-30AD487B2196}"/>
          </ac:spMkLst>
        </pc:spChg>
        <pc:spChg chg="mod">
          <ac:chgData name="Wijeratne D.M.S.D it21138386" userId="45fd3dc1-0149-44fd-a853-d125b9b9ad8c" providerId="ADAL" clId="{77F6739F-40C5-4532-B6DC-79ED9E45E87B}" dt="2024-05-07T06:08:47.271" v="32"/>
          <ac:spMkLst>
            <pc:docMk/>
            <pc:sldMk cId="4060758458" sldId="456"/>
            <ac:spMk id="67" creationId="{F5473F18-0967-E592-1005-93D74F4B6A6B}"/>
          </ac:spMkLst>
        </pc:spChg>
        <pc:spChg chg="mod">
          <ac:chgData name="Wijeratne D.M.S.D it21138386" userId="45fd3dc1-0149-44fd-a853-d125b9b9ad8c" providerId="ADAL" clId="{77F6739F-40C5-4532-B6DC-79ED9E45E87B}" dt="2024-05-07T06:08:47.271" v="32"/>
          <ac:spMkLst>
            <pc:docMk/>
            <pc:sldMk cId="4060758458" sldId="456"/>
            <ac:spMk id="68" creationId="{85F453D8-1128-B1A5-1319-9C2DC97C7A1E}"/>
          </ac:spMkLst>
        </pc:spChg>
        <pc:spChg chg="add mod">
          <ac:chgData name="Wijeratne D.M.S.D it21138386" userId="45fd3dc1-0149-44fd-a853-d125b9b9ad8c" providerId="ADAL" clId="{77F6739F-40C5-4532-B6DC-79ED9E45E87B}" dt="2024-05-07T06:08:47.271" v="32"/>
          <ac:spMkLst>
            <pc:docMk/>
            <pc:sldMk cId="4060758458" sldId="456"/>
            <ac:spMk id="69" creationId="{B0228C55-10A0-97B2-5B12-1ACC798C0C7D}"/>
          </ac:spMkLst>
        </pc:spChg>
        <pc:spChg chg="add mod">
          <ac:chgData name="Wijeratne D.M.S.D it21138386" userId="45fd3dc1-0149-44fd-a853-d125b9b9ad8c" providerId="ADAL" clId="{77F6739F-40C5-4532-B6DC-79ED9E45E87B}" dt="2024-05-07T06:08:47.271" v="32"/>
          <ac:spMkLst>
            <pc:docMk/>
            <pc:sldMk cId="4060758458" sldId="456"/>
            <ac:spMk id="70" creationId="{EFF644B3-BD79-D097-3F29-A1308F52174C}"/>
          </ac:spMkLst>
        </pc:spChg>
        <pc:spChg chg="add mod">
          <ac:chgData name="Wijeratne D.M.S.D it21138386" userId="45fd3dc1-0149-44fd-a853-d125b9b9ad8c" providerId="ADAL" clId="{77F6739F-40C5-4532-B6DC-79ED9E45E87B}" dt="2024-05-07T06:09:21.609" v="50"/>
          <ac:spMkLst>
            <pc:docMk/>
            <pc:sldMk cId="4060758458" sldId="456"/>
            <ac:spMk id="71" creationId="{C900FFE9-7E9E-6DA0-CF69-15B74FE50E01}"/>
          </ac:spMkLst>
        </pc:spChg>
        <pc:spChg chg="add mod">
          <ac:chgData name="Wijeratne D.M.S.D it21138386" userId="45fd3dc1-0149-44fd-a853-d125b9b9ad8c" providerId="ADAL" clId="{77F6739F-40C5-4532-B6DC-79ED9E45E87B}" dt="2024-05-07T06:09:21.609" v="50"/>
          <ac:spMkLst>
            <pc:docMk/>
            <pc:sldMk cId="4060758458" sldId="456"/>
            <ac:spMk id="72" creationId="{2421A106-1141-4F7F-4585-30CD9543F2CC}"/>
          </ac:spMkLst>
        </pc:spChg>
        <pc:spChg chg="add mod">
          <ac:chgData name="Wijeratne D.M.S.D it21138386" userId="45fd3dc1-0149-44fd-a853-d125b9b9ad8c" providerId="ADAL" clId="{77F6739F-40C5-4532-B6DC-79ED9E45E87B}" dt="2024-05-07T06:09:21.609" v="50"/>
          <ac:spMkLst>
            <pc:docMk/>
            <pc:sldMk cId="4060758458" sldId="456"/>
            <ac:spMk id="73" creationId="{4C100640-365B-E3B3-5E16-ABC6C95E4C73}"/>
          </ac:spMkLst>
        </pc:spChg>
        <pc:spChg chg="add mod">
          <ac:chgData name="Wijeratne D.M.S.D it21138386" userId="45fd3dc1-0149-44fd-a853-d125b9b9ad8c" providerId="ADAL" clId="{77F6739F-40C5-4532-B6DC-79ED9E45E87B}" dt="2024-05-07T06:09:21.609" v="50"/>
          <ac:spMkLst>
            <pc:docMk/>
            <pc:sldMk cId="4060758458" sldId="456"/>
            <ac:spMk id="74" creationId="{FB1E0877-0D2A-564B-209D-8D64DC5C5F8B}"/>
          </ac:spMkLst>
        </pc:spChg>
        <pc:spChg chg="add mod">
          <ac:chgData name="Wijeratne D.M.S.D it21138386" userId="45fd3dc1-0149-44fd-a853-d125b9b9ad8c" providerId="ADAL" clId="{77F6739F-40C5-4532-B6DC-79ED9E45E87B}" dt="2024-05-07T06:09:21.609" v="50"/>
          <ac:spMkLst>
            <pc:docMk/>
            <pc:sldMk cId="4060758458" sldId="456"/>
            <ac:spMk id="75" creationId="{8C06B45F-1881-63A5-2C00-C4F976E8302F}"/>
          </ac:spMkLst>
        </pc:spChg>
        <pc:spChg chg="mod">
          <ac:chgData name="Wijeratne D.M.S.D it21138386" userId="45fd3dc1-0149-44fd-a853-d125b9b9ad8c" providerId="ADAL" clId="{77F6739F-40C5-4532-B6DC-79ED9E45E87B}" dt="2024-05-07T06:09:20.608" v="49"/>
          <ac:spMkLst>
            <pc:docMk/>
            <pc:sldMk cId="4060758458" sldId="456"/>
            <ac:spMk id="77" creationId="{5E2C7B38-0D1B-D319-2355-E07EA9B945A9}"/>
          </ac:spMkLst>
        </pc:spChg>
        <pc:spChg chg="mod">
          <ac:chgData name="Wijeratne D.M.S.D it21138386" userId="45fd3dc1-0149-44fd-a853-d125b9b9ad8c" providerId="ADAL" clId="{77F6739F-40C5-4532-B6DC-79ED9E45E87B}" dt="2024-05-07T06:09:20.608" v="49"/>
          <ac:spMkLst>
            <pc:docMk/>
            <pc:sldMk cId="4060758458" sldId="456"/>
            <ac:spMk id="78" creationId="{17F82D9D-28A5-9F7F-4AD6-9BA28337D8DA}"/>
          </ac:spMkLst>
        </pc:spChg>
        <pc:spChg chg="mod">
          <ac:chgData name="Wijeratne D.M.S.D it21138386" userId="45fd3dc1-0149-44fd-a853-d125b9b9ad8c" providerId="ADAL" clId="{77F6739F-40C5-4532-B6DC-79ED9E45E87B}" dt="2024-05-07T06:09:20.608" v="49"/>
          <ac:spMkLst>
            <pc:docMk/>
            <pc:sldMk cId="4060758458" sldId="456"/>
            <ac:spMk id="79" creationId="{32C81127-9A69-587B-BC07-DC979E0F4D40}"/>
          </ac:spMkLst>
        </pc:spChg>
        <pc:spChg chg="mod">
          <ac:chgData name="Wijeratne D.M.S.D it21138386" userId="45fd3dc1-0149-44fd-a853-d125b9b9ad8c" providerId="ADAL" clId="{77F6739F-40C5-4532-B6DC-79ED9E45E87B}" dt="2024-05-07T06:09:20.608" v="49"/>
          <ac:spMkLst>
            <pc:docMk/>
            <pc:sldMk cId="4060758458" sldId="456"/>
            <ac:spMk id="80" creationId="{034DE4A3-446A-3494-B52F-E515F2F75873}"/>
          </ac:spMkLst>
        </pc:spChg>
        <pc:spChg chg="mod">
          <ac:chgData name="Wijeratne D.M.S.D it21138386" userId="45fd3dc1-0149-44fd-a853-d125b9b9ad8c" providerId="ADAL" clId="{77F6739F-40C5-4532-B6DC-79ED9E45E87B}" dt="2024-05-07T06:09:20.608" v="49"/>
          <ac:spMkLst>
            <pc:docMk/>
            <pc:sldMk cId="4060758458" sldId="456"/>
            <ac:spMk id="81" creationId="{79C89949-7F96-F09A-B420-2FE49AAC7DDD}"/>
          </ac:spMkLst>
        </pc:spChg>
        <pc:spChg chg="mod">
          <ac:chgData name="Wijeratne D.M.S.D it21138386" userId="45fd3dc1-0149-44fd-a853-d125b9b9ad8c" providerId="ADAL" clId="{77F6739F-40C5-4532-B6DC-79ED9E45E87B}" dt="2024-05-07T06:09:20.608" v="49"/>
          <ac:spMkLst>
            <pc:docMk/>
            <pc:sldMk cId="4060758458" sldId="456"/>
            <ac:spMk id="82" creationId="{9088DC1B-113F-462E-30F0-C01B0927DD40}"/>
          </ac:spMkLst>
        </pc:spChg>
        <pc:spChg chg="mod">
          <ac:chgData name="Wijeratne D.M.S.D it21138386" userId="45fd3dc1-0149-44fd-a853-d125b9b9ad8c" providerId="ADAL" clId="{77F6739F-40C5-4532-B6DC-79ED9E45E87B}" dt="2024-05-07T06:09:20.608" v="49"/>
          <ac:spMkLst>
            <pc:docMk/>
            <pc:sldMk cId="4060758458" sldId="456"/>
            <ac:spMk id="83" creationId="{47C58631-6AE0-3ED0-DBE6-270E8A57A105}"/>
          </ac:spMkLst>
        </pc:spChg>
        <pc:spChg chg="mod">
          <ac:chgData name="Wijeratne D.M.S.D it21138386" userId="45fd3dc1-0149-44fd-a853-d125b9b9ad8c" providerId="ADAL" clId="{77F6739F-40C5-4532-B6DC-79ED9E45E87B}" dt="2024-05-07T06:09:20.608" v="49"/>
          <ac:spMkLst>
            <pc:docMk/>
            <pc:sldMk cId="4060758458" sldId="456"/>
            <ac:spMk id="84" creationId="{EB5960BF-17FB-3309-5158-2588E1499E99}"/>
          </ac:spMkLst>
        </pc:spChg>
        <pc:spChg chg="mod">
          <ac:chgData name="Wijeratne D.M.S.D it21138386" userId="45fd3dc1-0149-44fd-a853-d125b9b9ad8c" providerId="ADAL" clId="{77F6739F-40C5-4532-B6DC-79ED9E45E87B}" dt="2024-05-07T06:09:20.608" v="49"/>
          <ac:spMkLst>
            <pc:docMk/>
            <pc:sldMk cId="4060758458" sldId="456"/>
            <ac:spMk id="85" creationId="{4C9D26FB-3E69-9664-437B-99AB8F5DB4C5}"/>
          </ac:spMkLst>
        </pc:spChg>
        <pc:spChg chg="mod">
          <ac:chgData name="Wijeratne D.M.S.D it21138386" userId="45fd3dc1-0149-44fd-a853-d125b9b9ad8c" providerId="ADAL" clId="{77F6739F-40C5-4532-B6DC-79ED9E45E87B}" dt="2024-05-07T06:09:20.608" v="49"/>
          <ac:spMkLst>
            <pc:docMk/>
            <pc:sldMk cId="4060758458" sldId="456"/>
            <ac:spMk id="86" creationId="{FF53E655-3584-56AD-54C4-1E347F0F843B}"/>
          </ac:spMkLst>
        </pc:spChg>
        <pc:spChg chg="mod">
          <ac:chgData name="Wijeratne D.M.S.D it21138386" userId="45fd3dc1-0149-44fd-a853-d125b9b9ad8c" providerId="ADAL" clId="{77F6739F-40C5-4532-B6DC-79ED9E45E87B}" dt="2024-05-07T06:09:20.608" v="49"/>
          <ac:spMkLst>
            <pc:docMk/>
            <pc:sldMk cId="4060758458" sldId="456"/>
            <ac:spMk id="87" creationId="{CB05F9A0-13BE-B7AF-9430-76660EB55ABA}"/>
          </ac:spMkLst>
        </pc:spChg>
        <pc:spChg chg="mod">
          <ac:chgData name="Wijeratne D.M.S.D it21138386" userId="45fd3dc1-0149-44fd-a853-d125b9b9ad8c" providerId="ADAL" clId="{77F6739F-40C5-4532-B6DC-79ED9E45E87B}" dt="2024-05-07T06:09:20.608" v="49"/>
          <ac:spMkLst>
            <pc:docMk/>
            <pc:sldMk cId="4060758458" sldId="456"/>
            <ac:spMk id="90" creationId="{A9C7EA26-F978-FB9E-7402-EF8963512687}"/>
          </ac:spMkLst>
        </pc:spChg>
        <pc:spChg chg="mod">
          <ac:chgData name="Wijeratne D.M.S.D it21138386" userId="45fd3dc1-0149-44fd-a853-d125b9b9ad8c" providerId="ADAL" clId="{77F6739F-40C5-4532-B6DC-79ED9E45E87B}" dt="2024-05-07T06:09:20.608" v="49"/>
          <ac:spMkLst>
            <pc:docMk/>
            <pc:sldMk cId="4060758458" sldId="456"/>
            <ac:spMk id="91" creationId="{09CC5618-66AA-88AE-A5CD-521ADDCBF97E}"/>
          </ac:spMkLst>
        </pc:spChg>
        <pc:spChg chg="add mod">
          <ac:chgData name="Wijeratne D.M.S.D it21138386" userId="45fd3dc1-0149-44fd-a853-d125b9b9ad8c" providerId="ADAL" clId="{77F6739F-40C5-4532-B6DC-79ED9E45E87B}" dt="2024-05-07T06:09:20.608" v="49"/>
          <ac:spMkLst>
            <pc:docMk/>
            <pc:sldMk cId="4060758458" sldId="456"/>
            <ac:spMk id="92" creationId="{48610921-3A0F-F5A6-93CA-E7D8263B40DA}"/>
          </ac:spMkLst>
        </pc:spChg>
        <pc:spChg chg="add mod">
          <ac:chgData name="Wijeratne D.M.S.D it21138386" userId="45fd3dc1-0149-44fd-a853-d125b9b9ad8c" providerId="ADAL" clId="{77F6739F-40C5-4532-B6DC-79ED9E45E87B}" dt="2024-05-07T06:09:20.608" v="49"/>
          <ac:spMkLst>
            <pc:docMk/>
            <pc:sldMk cId="4060758458" sldId="456"/>
            <ac:spMk id="93" creationId="{71ECEBC8-E6F2-492E-5BBD-BBDE0E844457}"/>
          </ac:spMkLst>
        </pc:spChg>
        <pc:spChg chg="add mod">
          <ac:chgData name="Wijeratne D.M.S.D it21138386" userId="45fd3dc1-0149-44fd-a853-d125b9b9ad8c" providerId="ADAL" clId="{77F6739F-40C5-4532-B6DC-79ED9E45E87B}" dt="2024-05-07T06:09:43.682" v="56"/>
          <ac:spMkLst>
            <pc:docMk/>
            <pc:sldMk cId="4060758458" sldId="456"/>
            <ac:spMk id="94" creationId="{36585E9A-FD58-2BB7-810F-98E3F63D4A0C}"/>
          </ac:spMkLst>
        </pc:spChg>
        <pc:spChg chg="add mod">
          <ac:chgData name="Wijeratne D.M.S.D it21138386" userId="45fd3dc1-0149-44fd-a853-d125b9b9ad8c" providerId="ADAL" clId="{77F6739F-40C5-4532-B6DC-79ED9E45E87B}" dt="2024-05-07T06:09:43.682" v="56"/>
          <ac:spMkLst>
            <pc:docMk/>
            <pc:sldMk cId="4060758458" sldId="456"/>
            <ac:spMk id="95" creationId="{B0EA1358-EC78-7ACC-4B70-987FA7334493}"/>
          </ac:spMkLst>
        </pc:spChg>
        <pc:spChg chg="add mod">
          <ac:chgData name="Wijeratne D.M.S.D it21138386" userId="45fd3dc1-0149-44fd-a853-d125b9b9ad8c" providerId="ADAL" clId="{77F6739F-40C5-4532-B6DC-79ED9E45E87B}" dt="2024-05-07T06:09:43.682" v="56"/>
          <ac:spMkLst>
            <pc:docMk/>
            <pc:sldMk cId="4060758458" sldId="456"/>
            <ac:spMk id="96" creationId="{EB3889C4-316C-4159-B1BC-25C8BA4772FE}"/>
          </ac:spMkLst>
        </pc:spChg>
        <pc:spChg chg="add mod">
          <ac:chgData name="Wijeratne D.M.S.D it21138386" userId="45fd3dc1-0149-44fd-a853-d125b9b9ad8c" providerId="ADAL" clId="{77F6739F-40C5-4532-B6DC-79ED9E45E87B}" dt="2024-05-07T06:09:43.682" v="56"/>
          <ac:spMkLst>
            <pc:docMk/>
            <pc:sldMk cId="4060758458" sldId="456"/>
            <ac:spMk id="97" creationId="{912B677F-CBE4-891A-292C-B4D259C84099}"/>
          </ac:spMkLst>
        </pc:spChg>
        <pc:spChg chg="add mod">
          <ac:chgData name="Wijeratne D.M.S.D it21138386" userId="45fd3dc1-0149-44fd-a853-d125b9b9ad8c" providerId="ADAL" clId="{77F6739F-40C5-4532-B6DC-79ED9E45E87B}" dt="2024-05-07T06:09:43.682" v="56"/>
          <ac:spMkLst>
            <pc:docMk/>
            <pc:sldMk cId="4060758458" sldId="456"/>
            <ac:spMk id="98" creationId="{D12031A4-5694-549F-C146-921B57751BD9}"/>
          </ac:spMkLst>
        </pc:spChg>
        <pc:spChg chg="mod">
          <ac:chgData name="Wijeratne D.M.S.D it21138386" userId="45fd3dc1-0149-44fd-a853-d125b9b9ad8c" providerId="ADAL" clId="{77F6739F-40C5-4532-B6DC-79ED9E45E87B}" dt="2024-05-07T06:09:38.482" v="55"/>
          <ac:spMkLst>
            <pc:docMk/>
            <pc:sldMk cId="4060758458" sldId="456"/>
            <ac:spMk id="100" creationId="{950D579F-3A1B-8CD7-5AD5-1A8D3B72D21D}"/>
          </ac:spMkLst>
        </pc:spChg>
        <pc:spChg chg="mod">
          <ac:chgData name="Wijeratne D.M.S.D it21138386" userId="45fd3dc1-0149-44fd-a853-d125b9b9ad8c" providerId="ADAL" clId="{77F6739F-40C5-4532-B6DC-79ED9E45E87B}" dt="2024-05-07T06:09:38.482" v="55"/>
          <ac:spMkLst>
            <pc:docMk/>
            <pc:sldMk cId="4060758458" sldId="456"/>
            <ac:spMk id="101" creationId="{CF232B2C-2A68-7885-03E6-8D68522D2653}"/>
          </ac:spMkLst>
        </pc:spChg>
        <pc:spChg chg="mod">
          <ac:chgData name="Wijeratne D.M.S.D it21138386" userId="45fd3dc1-0149-44fd-a853-d125b9b9ad8c" providerId="ADAL" clId="{77F6739F-40C5-4532-B6DC-79ED9E45E87B}" dt="2024-05-07T06:09:38.482" v="55"/>
          <ac:spMkLst>
            <pc:docMk/>
            <pc:sldMk cId="4060758458" sldId="456"/>
            <ac:spMk id="102" creationId="{2CA8E3BB-1F5C-AB22-D22A-64DEB9762D59}"/>
          </ac:spMkLst>
        </pc:spChg>
        <pc:spChg chg="mod">
          <ac:chgData name="Wijeratne D.M.S.D it21138386" userId="45fd3dc1-0149-44fd-a853-d125b9b9ad8c" providerId="ADAL" clId="{77F6739F-40C5-4532-B6DC-79ED9E45E87B}" dt="2024-05-07T06:09:38.482" v="55"/>
          <ac:spMkLst>
            <pc:docMk/>
            <pc:sldMk cId="4060758458" sldId="456"/>
            <ac:spMk id="103" creationId="{063840E7-2833-A6C9-27B2-F9C5E21B4BD7}"/>
          </ac:spMkLst>
        </pc:spChg>
        <pc:spChg chg="mod">
          <ac:chgData name="Wijeratne D.M.S.D it21138386" userId="45fd3dc1-0149-44fd-a853-d125b9b9ad8c" providerId="ADAL" clId="{77F6739F-40C5-4532-B6DC-79ED9E45E87B}" dt="2024-05-07T06:09:38.482" v="55"/>
          <ac:spMkLst>
            <pc:docMk/>
            <pc:sldMk cId="4060758458" sldId="456"/>
            <ac:spMk id="104" creationId="{252F6BD4-70D8-E77F-6796-EA56730F4945}"/>
          </ac:spMkLst>
        </pc:spChg>
        <pc:spChg chg="mod">
          <ac:chgData name="Wijeratne D.M.S.D it21138386" userId="45fd3dc1-0149-44fd-a853-d125b9b9ad8c" providerId="ADAL" clId="{77F6739F-40C5-4532-B6DC-79ED9E45E87B}" dt="2024-05-07T06:09:38.482" v="55"/>
          <ac:spMkLst>
            <pc:docMk/>
            <pc:sldMk cId="4060758458" sldId="456"/>
            <ac:spMk id="105" creationId="{0D562E35-BEC4-E2DA-78BA-93B31D7A1271}"/>
          </ac:spMkLst>
        </pc:spChg>
        <pc:spChg chg="mod">
          <ac:chgData name="Wijeratne D.M.S.D it21138386" userId="45fd3dc1-0149-44fd-a853-d125b9b9ad8c" providerId="ADAL" clId="{77F6739F-40C5-4532-B6DC-79ED9E45E87B}" dt="2024-05-07T06:09:38.482" v="55"/>
          <ac:spMkLst>
            <pc:docMk/>
            <pc:sldMk cId="4060758458" sldId="456"/>
            <ac:spMk id="106" creationId="{DBF261C7-D4DF-8264-1BE5-B088FD4A7906}"/>
          </ac:spMkLst>
        </pc:spChg>
        <pc:spChg chg="mod">
          <ac:chgData name="Wijeratne D.M.S.D it21138386" userId="45fd3dc1-0149-44fd-a853-d125b9b9ad8c" providerId="ADAL" clId="{77F6739F-40C5-4532-B6DC-79ED9E45E87B}" dt="2024-05-07T06:09:38.482" v="55"/>
          <ac:spMkLst>
            <pc:docMk/>
            <pc:sldMk cId="4060758458" sldId="456"/>
            <ac:spMk id="107" creationId="{BB3CC1D4-7D4D-9CAB-2631-18F185E98055}"/>
          </ac:spMkLst>
        </pc:spChg>
        <pc:spChg chg="mod">
          <ac:chgData name="Wijeratne D.M.S.D it21138386" userId="45fd3dc1-0149-44fd-a853-d125b9b9ad8c" providerId="ADAL" clId="{77F6739F-40C5-4532-B6DC-79ED9E45E87B}" dt="2024-05-07T06:09:38.482" v="55"/>
          <ac:spMkLst>
            <pc:docMk/>
            <pc:sldMk cId="4060758458" sldId="456"/>
            <ac:spMk id="108" creationId="{E20D94D2-04FB-E6C2-5590-4DA34B9A779B}"/>
          </ac:spMkLst>
        </pc:spChg>
        <pc:spChg chg="mod">
          <ac:chgData name="Wijeratne D.M.S.D it21138386" userId="45fd3dc1-0149-44fd-a853-d125b9b9ad8c" providerId="ADAL" clId="{77F6739F-40C5-4532-B6DC-79ED9E45E87B}" dt="2024-05-07T06:09:38.482" v="55"/>
          <ac:spMkLst>
            <pc:docMk/>
            <pc:sldMk cId="4060758458" sldId="456"/>
            <ac:spMk id="109" creationId="{8ED49D62-9339-05A8-5EB4-1E013FCD4842}"/>
          </ac:spMkLst>
        </pc:spChg>
        <pc:spChg chg="mod">
          <ac:chgData name="Wijeratne D.M.S.D it21138386" userId="45fd3dc1-0149-44fd-a853-d125b9b9ad8c" providerId="ADAL" clId="{77F6739F-40C5-4532-B6DC-79ED9E45E87B}" dt="2024-05-07T06:09:38.482" v="55"/>
          <ac:spMkLst>
            <pc:docMk/>
            <pc:sldMk cId="4060758458" sldId="456"/>
            <ac:spMk id="110" creationId="{B56754F0-6284-CCE1-7932-F3247AC7722E}"/>
          </ac:spMkLst>
        </pc:spChg>
        <pc:spChg chg="mod">
          <ac:chgData name="Wijeratne D.M.S.D it21138386" userId="45fd3dc1-0149-44fd-a853-d125b9b9ad8c" providerId="ADAL" clId="{77F6739F-40C5-4532-B6DC-79ED9E45E87B}" dt="2024-05-07T06:09:38.482" v="55"/>
          <ac:spMkLst>
            <pc:docMk/>
            <pc:sldMk cId="4060758458" sldId="456"/>
            <ac:spMk id="113" creationId="{079417E9-0304-D31E-9C79-EED1F885B1C3}"/>
          </ac:spMkLst>
        </pc:spChg>
        <pc:spChg chg="mod">
          <ac:chgData name="Wijeratne D.M.S.D it21138386" userId="45fd3dc1-0149-44fd-a853-d125b9b9ad8c" providerId="ADAL" clId="{77F6739F-40C5-4532-B6DC-79ED9E45E87B}" dt="2024-05-07T06:09:38.482" v="55"/>
          <ac:spMkLst>
            <pc:docMk/>
            <pc:sldMk cId="4060758458" sldId="456"/>
            <ac:spMk id="114" creationId="{F8F58496-EF0A-2B0C-F75B-8E9E69B6BD27}"/>
          </ac:spMkLst>
        </pc:spChg>
        <pc:spChg chg="add mod">
          <ac:chgData name="Wijeratne D.M.S.D it21138386" userId="45fd3dc1-0149-44fd-a853-d125b9b9ad8c" providerId="ADAL" clId="{77F6739F-40C5-4532-B6DC-79ED9E45E87B}" dt="2024-05-07T06:09:38.482" v="55"/>
          <ac:spMkLst>
            <pc:docMk/>
            <pc:sldMk cId="4060758458" sldId="456"/>
            <ac:spMk id="115" creationId="{90013C8A-2E58-73DE-B2D3-16C83DED3D50}"/>
          </ac:spMkLst>
        </pc:spChg>
        <pc:spChg chg="add mod">
          <ac:chgData name="Wijeratne D.M.S.D it21138386" userId="45fd3dc1-0149-44fd-a853-d125b9b9ad8c" providerId="ADAL" clId="{77F6739F-40C5-4532-B6DC-79ED9E45E87B}" dt="2024-05-07T06:09:38.482" v="55"/>
          <ac:spMkLst>
            <pc:docMk/>
            <pc:sldMk cId="4060758458" sldId="456"/>
            <ac:spMk id="116" creationId="{A6410915-D50D-4C2E-E741-2B8F716164A5}"/>
          </ac:spMkLst>
        </pc:spChg>
        <pc:grpChg chg="add del">
          <ac:chgData name="Wijeratne D.M.S.D it21138386" userId="45fd3dc1-0149-44fd-a853-d125b9b9ad8c" providerId="ADAL" clId="{77F6739F-40C5-4532-B6DC-79ED9E45E87B}" dt="2024-05-07T06:09:07.475" v="35" actId="478"/>
          <ac:grpSpMkLst>
            <pc:docMk/>
            <pc:sldMk cId="4060758458" sldId="456"/>
            <ac:grpSpMk id="3" creationId="{00000000-0000-0000-0000-000000000000}"/>
          </ac:grpSpMkLst>
        </pc:grpChg>
        <pc:grpChg chg="add del">
          <ac:chgData name="Wijeratne D.M.S.D it21138386" userId="45fd3dc1-0149-44fd-a853-d125b9b9ad8c" providerId="ADAL" clId="{77F6739F-40C5-4532-B6DC-79ED9E45E87B}" dt="2024-05-07T06:09:07.979" v="36" actId="478"/>
          <ac:grpSpMkLst>
            <pc:docMk/>
            <pc:sldMk cId="4060758458" sldId="456"/>
            <ac:grpSpMk id="5" creationId="{00000000-0000-0000-0000-000000000000}"/>
          </ac:grpSpMkLst>
        </pc:grpChg>
        <pc:grpChg chg="add mod">
          <ac:chgData name="Wijeratne D.M.S.D it21138386" userId="45fd3dc1-0149-44fd-a853-d125b9b9ad8c" providerId="ADAL" clId="{77F6739F-40C5-4532-B6DC-79ED9E45E87B}" dt="2024-05-07T06:08:32.449" v="24"/>
          <ac:grpSpMkLst>
            <pc:docMk/>
            <pc:sldMk cId="4060758458" sldId="456"/>
            <ac:grpSpMk id="12" creationId="{BA57EFBE-8D32-EFDD-A3E7-707735E6D6E3}"/>
          </ac:grpSpMkLst>
        </pc:grpChg>
        <pc:grpChg chg="add del">
          <ac:chgData name="Wijeratne D.M.S.D it21138386" userId="45fd3dc1-0149-44fd-a853-d125b9b9ad8c" providerId="ADAL" clId="{77F6739F-40C5-4532-B6DC-79ED9E45E87B}" dt="2024-05-07T06:09:44.393" v="57" actId="478"/>
          <ac:grpSpMkLst>
            <pc:docMk/>
            <pc:sldMk cId="4060758458" sldId="456"/>
            <ac:grpSpMk id="13"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15"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25"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27"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29" creationId="{00000000-0000-0000-0000-000000000000}"/>
          </ac:grpSpMkLst>
        </pc:grpChg>
        <pc:grpChg chg="add del">
          <ac:chgData name="Wijeratne D.M.S.D it21138386" userId="45fd3dc1-0149-44fd-a853-d125b9b9ad8c" providerId="ADAL" clId="{77F6739F-40C5-4532-B6DC-79ED9E45E87B}" dt="2024-05-07T06:09:44.393" v="57" actId="478"/>
          <ac:grpSpMkLst>
            <pc:docMk/>
            <pc:sldMk cId="4060758458" sldId="456"/>
            <ac:grpSpMk id="31" creationId="{00000000-0000-0000-0000-000000000000}"/>
          </ac:grpSpMkLst>
        </pc:grpChg>
        <pc:grpChg chg="add mod">
          <ac:chgData name="Wijeratne D.M.S.D it21138386" userId="45fd3dc1-0149-44fd-a853-d125b9b9ad8c" providerId="ADAL" clId="{77F6739F-40C5-4532-B6DC-79ED9E45E87B}" dt="2024-05-07T06:08:32.449" v="24"/>
          <ac:grpSpMkLst>
            <pc:docMk/>
            <pc:sldMk cId="4060758458" sldId="456"/>
            <ac:grpSpMk id="40" creationId="{476256C1-4A40-AF87-108A-FDD61BFA6110}"/>
          </ac:grpSpMkLst>
        </pc:grpChg>
        <pc:grpChg chg="add mod">
          <ac:chgData name="Wijeratne D.M.S.D it21138386" userId="45fd3dc1-0149-44fd-a853-d125b9b9ad8c" providerId="ADAL" clId="{77F6739F-40C5-4532-B6DC-79ED9E45E87B}" dt="2024-05-07T06:08:47.271" v="32"/>
          <ac:grpSpMkLst>
            <pc:docMk/>
            <pc:sldMk cId="4060758458" sldId="456"/>
            <ac:grpSpMk id="53" creationId="{5921BE43-34AE-5C26-366E-01F7411007B8}"/>
          </ac:grpSpMkLst>
        </pc:grpChg>
        <pc:grpChg chg="add mod">
          <ac:chgData name="Wijeratne D.M.S.D it21138386" userId="45fd3dc1-0149-44fd-a853-d125b9b9ad8c" providerId="ADAL" clId="{77F6739F-40C5-4532-B6DC-79ED9E45E87B}" dt="2024-05-07T06:08:47.271" v="32"/>
          <ac:grpSpMkLst>
            <pc:docMk/>
            <pc:sldMk cId="4060758458" sldId="456"/>
            <ac:grpSpMk id="66" creationId="{8B3BE235-B305-A65F-31BE-B2BB771715E5}"/>
          </ac:grpSpMkLst>
        </pc:grpChg>
        <pc:grpChg chg="add mod">
          <ac:chgData name="Wijeratne D.M.S.D it21138386" userId="45fd3dc1-0149-44fd-a853-d125b9b9ad8c" providerId="ADAL" clId="{77F6739F-40C5-4532-B6DC-79ED9E45E87B}" dt="2024-05-07T06:09:20.608" v="49"/>
          <ac:grpSpMkLst>
            <pc:docMk/>
            <pc:sldMk cId="4060758458" sldId="456"/>
            <ac:grpSpMk id="76" creationId="{F9BB846A-A931-C90E-8055-C1E7159AC6E3}"/>
          </ac:grpSpMkLst>
        </pc:grpChg>
        <pc:grpChg chg="add mod">
          <ac:chgData name="Wijeratne D.M.S.D it21138386" userId="45fd3dc1-0149-44fd-a853-d125b9b9ad8c" providerId="ADAL" clId="{77F6739F-40C5-4532-B6DC-79ED9E45E87B}" dt="2024-05-07T06:09:20.608" v="49"/>
          <ac:grpSpMkLst>
            <pc:docMk/>
            <pc:sldMk cId="4060758458" sldId="456"/>
            <ac:grpSpMk id="89" creationId="{2BD19418-0FBE-807D-9459-9CB487C1D13C}"/>
          </ac:grpSpMkLst>
        </pc:grpChg>
        <pc:grpChg chg="add mod">
          <ac:chgData name="Wijeratne D.M.S.D it21138386" userId="45fd3dc1-0149-44fd-a853-d125b9b9ad8c" providerId="ADAL" clId="{77F6739F-40C5-4532-B6DC-79ED9E45E87B}" dt="2024-05-07T06:09:38.482" v="55"/>
          <ac:grpSpMkLst>
            <pc:docMk/>
            <pc:sldMk cId="4060758458" sldId="456"/>
            <ac:grpSpMk id="99" creationId="{7A006B85-FB3F-433F-A447-6AD5EB09ADF5}"/>
          </ac:grpSpMkLst>
        </pc:grpChg>
        <pc:grpChg chg="add mod">
          <ac:chgData name="Wijeratne D.M.S.D it21138386" userId="45fd3dc1-0149-44fd-a853-d125b9b9ad8c" providerId="ADAL" clId="{77F6739F-40C5-4532-B6DC-79ED9E45E87B}" dt="2024-05-07T06:09:38.482" v="55"/>
          <ac:grpSpMkLst>
            <pc:docMk/>
            <pc:sldMk cId="4060758458" sldId="456"/>
            <ac:grpSpMk id="112" creationId="{35D10793-6027-CBEA-42F0-5FB1597BC018}"/>
          </ac:grpSpMkLst>
        </pc:grpChg>
        <pc:picChg chg="add mod">
          <ac:chgData name="Wijeratne D.M.S.D it21138386" userId="45fd3dc1-0149-44fd-a853-d125b9b9ad8c" providerId="ADAL" clId="{77F6739F-40C5-4532-B6DC-79ED9E45E87B}" dt="2024-05-07T06:08:32.449" v="24"/>
          <ac:picMkLst>
            <pc:docMk/>
            <pc:sldMk cId="4060758458" sldId="456"/>
            <ac:picMk id="38" creationId="{BEF1C68D-58AC-A6FE-D688-1409BD4EEF35}"/>
          </ac:picMkLst>
        </pc:picChg>
        <pc:picChg chg="add mod">
          <ac:chgData name="Wijeratne D.M.S.D it21138386" userId="45fd3dc1-0149-44fd-a853-d125b9b9ad8c" providerId="ADAL" clId="{77F6739F-40C5-4532-B6DC-79ED9E45E87B}" dt="2024-05-07T06:08:47.271" v="32"/>
          <ac:picMkLst>
            <pc:docMk/>
            <pc:sldMk cId="4060758458" sldId="456"/>
            <ac:picMk id="65" creationId="{6340E72A-BADB-6A80-DE5C-47D8712B1649}"/>
          </ac:picMkLst>
        </pc:picChg>
        <pc:picChg chg="add mod">
          <ac:chgData name="Wijeratne D.M.S.D it21138386" userId="45fd3dc1-0149-44fd-a853-d125b9b9ad8c" providerId="ADAL" clId="{77F6739F-40C5-4532-B6DC-79ED9E45E87B}" dt="2024-05-07T06:09:20.608" v="49"/>
          <ac:picMkLst>
            <pc:docMk/>
            <pc:sldMk cId="4060758458" sldId="456"/>
            <ac:picMk id="88" creationId="{14E55A76-57A0-966F-8D29-3F61A6F781D0}"/>
          </ac:picMkLst>
        </pc:picChg>
        <pc:picChg chg="add mod">
          <ac:chgData name="Wijeratne D.M.S.D it21138386" userId="45fd3dc1-0149-44fd-a853-d125b9b9ad8c" providerId="ADAL" clId="{77F6739F-40C5-4532-B6DC-79ED9E45E87B}" dt="2024-05-07T06:09:38.482" v="55"/>
          <ac:picMkLst>
            <pc:docMk/>
            <pc:sldMk cId="4060758458" sldId="456"/>
            <ac:picMk id="111" creationId="{07B8B559-60DB-5334-5EF4-C64056C1C223}"/>
          </ac:picMkLst>
        </pc:picChg>
      </pc:sldChg>
      <pc:sldChg chg="add del ord">
        <pc:chgData name="Wijeratne D.M.S.D it21138386" userId="45fd3dc1-0149-44fd-a853-d125b9b9ad8c" providerId="ADAL" clId="{77F6739F-40C5-4532-B6DC-79ED9E45E87B}" dt="2024-05-07T08:07:42.194" v="975" actId="2696"/>
        <pc:sldMkLst>
          <pc:docMk/>
          <pc:sldMk cId="2741012004" sldId="457"/>
        </pc:sldMkLst>
      </pc:sldChg>
      <pc:sldChg chg="modSp mod">
        <pc:chgData name="Wijeratne D.M.S.D it21138386" userId="45fd3dc1-0149-44fd-a853-d125b9b9ad8c" providerId="ADAL" clId="{77F6739F-40C5-4532-B6DC-79ED9E45E87B}" dt="2024-05-08T06:28:03.553" v="1576" actId="113"/>
        <pc:sldMkLst>
          <pc:docMk/>
          <pc:sldMk cId="1458048845" sldId="461"/>
        </pc:sldMkLst>
        <pc:spChg chg="mod">
          <ac:chgData name="Wijeratne D.M.S.D it21138386" userId="45fd3dc1-0149-44fd-a853-d125b9b9ad8c" providerId="ADAL" clId="{77F6739F-40C5-4532-B6DC-79ED9E45E87B}" dt="2024-05-08T06:28:03.553" v="1576" actId="113"/>
          <ac:spMkLst>
            <pc:docMk/>
            <pc:sldMk cId="1458048845" sldId="461"/>
            <ac:spMk id="56" creationId="{00000000-0000-0000-0000-000000000000}"/>
          </ac:spMkLst>
        </pc:spChg>
        <pc:spChg chg="mod">
          <ac:chgData name="Wijeratne D.M.S.D it21138386" userId="45fd3dc1-0149-44fd-a853-d125b9b9ad8c" providerId="ADAL" clId="{77F6739F-40C5-4532-B6DC-79ED9E45E87B}" dt="2024-05-08T06:27:50.658" v="1571" actId="2711"/>
          <ac:spMkLst>
            <pc:docMk/>
            <pc:sldMk cId="1458048845" sldId="461"/>
            <ac:spMk id="57" creationId="{00000000-0000-0000-0000-000000000000}"/>
          </ac:spMkLst>
        </pc:spChg>
      </pc:sldChg>
      <pc:sldChg chg="modSp mod">
        <pc:chgData name="Wijeratne D.M.S.D it21138386" userId="45fd3dc1-0149-44fd-a853-d125b9b9ad8c" providerId="ADAL" clId="{77F6739F-40C5-4532-B6DC-79ED9E45E87B}" dt="2024-05-08T02:42:24.745" v="1569" actId="208"/>
        <pc:sldMkLst>
          <pc:docMk/>
          <pc:sldMk cId="1834881182" sldId="462"/>
        </pc:sldMkLst>
        <pc:picChg chg="mod">
          <ac:chgData name="Wijeratne D.M.S.D it21138386" userId="45fd3dc1-0149-44fd-a853-d125b9b9ad8c" providerId="ADAL" clId="{77F6739F-40C5-4532-B6DC-79ED9E45E87B}" dt="2024-05-08T02:42:18.680" v="1567" actId="208"/>
          <ac:picMkLst>
            <pc:docMk/>
            <pc:sldMk cId="1834881182" sldId="462"/>
            <ac:picMk id="8" creationId="{EEFED9D1-E972-5572-E195-38873697689E}"/>
          </ac:picMkLst>
        </pc:picChg>
        <pc:picChg chg="mod">
          <ac:chgData name="Wijeratne D.M.S.D it21138386" userId="45fd3dc1-0149-44fd-a853-d125b9b9ad8c" providerId="ADAL" clId="{77F6739F-40C5-4532-B6DC-79ED9E45E87B}" dt="2024-05-08T02:42:24.745" v="1569" actId="208"/>
          <ac:picMkLst>
            <pc:docMk/>
            <pc:sldMk cId="1834881182" sldId="462"/>
            <ac:picMk id="9" creationId="{176D86F5-BDD0-5DF1-7D87-38B229227256}"/>
          </ac:picMkLst>
        </pc:picChg>
      </pc:sldChg>
    </pc:docChg>
  </pc:docChgLst>
  <pc:docChgLst>
    <pc:chgData name="Christy H M it21127946" userId="S::it21127946@my.sliit.lk::0c28b57a-5422-48ba-bc51-ab4e3c7f524d" providerId="AD" clId="Web-{3C811864-012C-47E7-AB15-363CF88D2E4A}"/>
    <pc:docChg chg="addSld modSld">
      <pc:chgData name="Christy H M it21127946" userId="S::it21127946@my.sliit.lk::0c28b57a-5422-48ba-bc51-ab4e3c7f524d" providerId="AD" clId="Web-{3C811864-012C-47E7-AB15-363CF88D2E4A}" dt="2024-05-08T06:27:23.433" v="59" actId="20577"/>
      <pc:docMkLst>
        <pc:docMk/>
      </pc:docMkLst>
      <pc:sldChg chg="modSp">
        <pc:chgData name="Christy H M it21127946" userId="S::it21127946@my.sliit.lk::0c28b57a-5422-48ba-bc51-ab4e3c7f524d" providerId="AD" clId="Web-{3C811864-012C-47E7-AB15-363CF88D2E4A}" dt="2024-05-08T06:26:57.636" v="56" actId="1076"/>
        <pc:sldMkLst>
          <pc:docMk/>
          <pc:sldMk cId="1248104917" sldId="257"/>
        </pc:sldMkLst>
        <pc:picChg chg="mod">
          <ac:chgData name="Christy H M it21127946" userId="S::it21127946@my.sliit.lk::0c28b57a-5422-48ba-bc51-ab4e3c7f524d" providerId="AD" clId="Web-{3C811864-012C-47E7-AB15-363CF88D2E4A}" dt="2024-05-08T06:26:57.636" v="56" actId="1076"/>
          <ac:picMkLst>
            <pc:docMk/>
            <pc:sldMk cId="1248104917" sldId="257"/>
            <ac:picMk id="64" creationId="{00000000-0000-0000-0000-000000000000}"/>
          </ac:picMkLst>
        </pc:picChg>
      </pc:sldChg>
      <pc:sldChg chg="addSp delSp modSp">
        <pc:chgData name="Christy H M it21127946" userId="S::it21127946@my.sliit.lk::0c28b57a-5422-48ba-bc51-ab4e3c7f524d" providerId="AD" clId="Web-{3C811864-012C-47E7-AB15-363CF88D2E4A}" dt="2024-05-08T01:34:26.727" v="51" actId="1076"/>
        <pc:sldMkLst>
          <pc:docMk/>
          <pc:sldMk cId="3507698218" sldId="419"/>
        </pc:sldMkLst>
        <pc:spChg chg="add mod">
          <ac:chgData name="Christy H M it21127946" userId="S::it21127946@my.sliit.lk::0c28b57a-5422-48ba-bc51-ab4e3c7f524d" providerId="AD" clId="Web-{3C811864-012C-47E7-AB15-363CF88D2E4A}" dt="2024-05-08T01:34:26.727" v="51" actId="1076"/>
          <ac:spMkLst>
            <pc:docMk/>
            <pc:sldMk cId="3507698218" sldId="419"/>
            <ac:spMk id="23" creationId="{208B007A-28B4-E5EC-B729-64C6D61B4472}"/>
          </ac:spMkLst>
        </pc:spChg>
        <pc:spChg chg="add mod">
          <ac:chgData name="Christy H M it21127946" userId="S::it21127946@my.sliit.lk::0c28b57a-5422-48ba-bc51-ab4e3c7f524d" providerId="AD" clId="Web-{3C811864-012C-47E7-AB15-363CF88D2E4A}" dt="2024-05-08T01:34:20.633" v="50" actId="1076"/>
          <ac:spMkLst>
            <pc:docMk/>
            <pc:sldMk cId="3507698218" sldId="419"/>
            <ac:spMk id="24" creationId="{57623F51-866D-F90D-E1A4-D2FC04C907D1}"/>
          </ac:spMkLst>
        </pc:spChg>
        <pc:spChg chg="mod">
          <ac:chgData name="Christy H M it21127946" userId="S::it21127946@my.sliit.lk::0c28b57a-5422-48ba-bc51-ab4e3c7f524d" providerId="AD" clId="Web-{3C811864-012C-47E7-AB15-363CF88D2E4A}" dt="2024-05-08T01:32:49.645" v="28" actId="20577"/>
          <ac:spMkLst>
            <pc:docMk/>
            <pc:sldMk cId="3507698218" sldId="419"/>
            <ac:spMk id="39" creationId="{00000000-0000-0000-0000-000000000000}"/>
          </ac:spMkLst>
        </pc:spChg>
        <pc:spChg chg="del">
          <ac:chgData name="Christy H M it21127946" userId="S::it21127946@my.sliit.lk::0c28b57a-5422-48ba-bc51-ab4e3c7f524d" providerId="AD" clId="Web-{3C811864-012C-47E7-AB15-363CF88D2E4A}" dt="2024-05-08T01:32:59.427" v="29"/>
          <ac:spMkLst>
            <pc:docMk/>
            <pc:sldMk cId="3507698218" sldId="419"/>
            <ac:spMk id="42" creationId="{00000000-0000-0000-0000-000000000000}"/>
          </ac:spMkLst>
        </pc:spChg>
        <pc:spChg chg="mod">
          <ac:chgData name="Christy H M it21127946" userId="S::it21127946@my.sliit.lk::0c28b57a-5422-48ba-bc51-ab4e3c7f524d" providerId="AD" clId="Web-{3C811864-012C-47E7-AB15-363CF88D2E4A}" dt="2024-05-08T01:34:10.242" v="47" actId="20577"/>
          <ac:spMkLst>
            <pc:docMk/>
            <pc:sldMk cId="3507698218" sldId="419"/>
            <ac:spMk id="43" creationId="{00000000-0000-0000-0000-000000000000}"/>
          </ac:spMkLst>
        </pc:spChg>
        <pc:spChg chg="mod">
          <ac:chgData name="Christy H M it21127946" userId="S::it21127946@my.sliit.lk::0c28b57a-5422-48ba-bc51-ab4e3c7f524d" providerId="AD" clId="Web-{3C811864-012C-47E7-AB15-363CF88D2E4A}" dt="2024-05-08T01:33:42.647" v="38" actId="1076"/>
          <ac:spMkLst>
            <pc:docMk/>
            <pc:sldMk cId="3507698218" sldId="419"/>
            <ac:spMk id="44" creationId="{00000000-0000-0000-0000-000000000000}"/>
          </ac:spMkLst>
        </pc:spChg>
      </pc:sldChg>
      <pc:sldChg chg="modSp">
        <pc:chgData name="Christy H M it21127946" userId="S::it21127946@my.sliit.lk::0c28b57a-5422-48ba-bc51-ab4e3c7f524d" providerId="AD" clId="Web-{3C811864-012C-47E7-AB15-363CF88D2E4A}" dt="2024-05-08T02:38:22.026" v="55" actId="1076"/>
        <pc:sldMkLst>
          <pc:docMk/>
          <pc:sldMk cId="2926043153" sldId="425"/>
        </pc:sldMkLst>
        <pc:spChg chg="mod">
          <ac:chgData name="Christy H M it21127946" userId="S::it21127946@my.sliit.lk::0c28b57a-5422-48ba-bc51-ab4e3c7f524d" providerId="AD" clId="Web-{3C811864-012C-47E7-AB15-363CF88D2E4A}" dt="2024-05-08T02:38:22.026" v="55" actId="1076"/>
          <ac:spMkLst>
            <pc:docMk/>
            <pc:sldMk cId="2926043153" sldId="425"/>
            <ac:spMk id="906" creationId="{00000000-0000-0000-0000-000000000000}"/>
          </ac:spMkLst>
        </pc:spChg>
        <pc:spChg chg="mod">
          <ac:chgData name="Christy H M it21127946" userId="S::it21127946@my.sliit.lk::0c28b57a-5422-48ba-bc51-ab4e3c7f524d" providerId="AD" clId="Web-{3C811864-012C-47E7-AB15-363CF88D2E4A}" dt="2024-05-08T02:38:16.995" v="54" actId="1076"/>
          <ac:spMkLst>
            <pc:docMk/>
            <pc:sldMk cId="2926043153" sldId="425"/>
            <ac:spMk id="908" creationId="{00000000-0000-0000-0000-000000000000}"/>
          </ac:spMkLst>
        </pc:spChg>
      </pc:sldChg>
      <pc:sldChg chg="modSp">
        <pc:chgData name="Christy H M it21127946" userId="S::it21127946@my.sliit.lk::0c28b57a-5422-48ba-bc51-ab4e3c7f524d" providerId="AD" clId="Web-{3C811864-012C-47E7-AB15-363CF88D2E4A}" dt="2024-05-08T06:27:23.433" v="59" actId="20577"/>
        <pc:sldMkLst>
          <pc:docMk/>
          <pc:sldMk cId="1458048845" sldId="461"/>
        </pc:sldMkLst>
        <pc:spChg chg="mod">
          <ac:chgData name="Christy H M it21127946" userId="S::it21127946@my.sliit.lk::0c28b57a-5422-48ba-bc51-ab4e3c7f524d" providerId="AD" clId="Web-{3C811864-012C-47E7-AB15-363CF88D2E4A}" dt="2024-05-08T06:27:23.433" v="59" actId="20577"/>
          <ac:spMkLst>
            <pc:docMk/>
            <pc:sldMk cId="1458048845" sldId="461"/>
            <ac:spMk id="57" creationId="{00000000-0000-0000-0000-000000000000}"/>
          </ac:spMkLst>
        </pc:spChg>
      </pc:sldChg>
      <pc:sldChg chg="add replId">
        <pc:chgData name="Christy H M it21127946" userId="S::it21127946@my.sliit.lk::0c28b57a-5422-48ba-bc51-ab4e3c7f524d" providerId="AD" clId="Web-{3C811864-012C-47E7-AB15-363CF88D2E4A}" dt="2024-05-08T01:42:59.777" v="52"/>
        <pc:sldMkLst>
          <pc:docMk/>
          <pc:sldMk cId="1834881182" sldId="462"/>
        </pc:sldMkLst>
      </pc:sldChg>
    </pc:docChg>
  </pc:docChgLst>
  <pc:docChgLst>
    <pc:chgData name="Christy H M it21127946" userId="S::it21127946@my.sliit.lk::0c28b57a-5422-48ba-bc51-ab4e3c7f524d" providerId="AD" clId="Web-{CED98EE6-0B61-4AA3-A24A-748DB0A4D975}"/>
    <pc:docChg chg="addSld modSld">
      <pc:chgData name="Christy H M it21127946" userId="S::it21127946@my.sliit.lk::0c28b57a-5422-48ba-bc51-ab4e3c7f524d" providerId="AD" clId="Web-{CED98EE6-0B61-4AA3-A24A-748DB0A4D975}" dt="2024-05-05T17:18:26.692" v="213"/>
      <pc:docMkLst>
        <pc:docMk/>
      </pc:docMkLst>
      <pc:sldChg chg="delSp">
        <pc:chgData name="Christy H M it21127946" userId="S::it21127946@my.sliit.lk::0c28b57a-5422-48ba-bc51-ab4e3c7f524d" providerId="AD" clId="Web-{CED98EE6-0B61-4AA3-A24A-748DB0A4D975}" dt="2024-05-05T17:18:01.113" v="209"/>
        <pc:sldMkLst>
          <pc:docMk/>
          <pc:sldMk cId="3039489800" sldId="319"/>
        </pc:sldMkLst>
        <pc:spChg chg="del">
          <ac:chgData name="Christy H M it21127946" userId="S::it21127946@my.sliit.lk::0c28b57a-5422-48ba-bc51-ab4e3c7f524d" providerId="AD" clId="Web-{CED98EE6-0B61-4AA3-A24A-748DB0A4D975}" dt="2024-05-05T17:18:01.113" v="209"/>
          <ac:spMkLst>
            <pc:docMk/>
            <pc:sldMk cId="3039489800" sldId="319"/>
            <ac:spMk id="952" creationId="{00000000-0000-0000-0000-000000000000}"/>
          </ac:spMkLst>
        </pc:spChg>
      </pc:sldChg>
      <pc:sldChg chg="addSp delSp modSp">
        <pc:chgData name="Christy H M it21127946" userId="S::it21127946@my.sliit.lk::0c28b57a-5422-48ba-bc51-ab4e3c7f524d" providerId="AD" clId="Web-{CED98EE6-0B61-4AA3-A24A-748DB0A4D975}" dt="2024-05-05T17:15:02.919" v="176" actId="1076"/>
        <pc:sldMkLst>
          <pc:docMk/>
          <pc:sldMk cId="2033241075" sldId="330"/>
        </pc:sldMkLst>
        <pc:spChg chg="mod">
          <ac:chgData name="Christy H M it21127946" userId="S::it21127946@my.sliit.lk::0c28b57a-5422-48ba-bc51-ab4e3c7f524d" providerId="AD" clId="Web-{CED98EE6-0B61-4AA3-A24A-748DB0A4D975}" dt="2024-05-05T17:13:06.744" v="148" actId="1076"/>
          <ac:spMkLst>
            <pc:docMk/>
            <pc:sldMk cId="2033241075" sldId="330"/>
            <ac:spMk id="37" creationId="{00000000-0000-0000-0000-000000000000}"/>
          </ac:spMkLst>
        </pc:spChg>
        <pc:spChg chg="mod">
          <ac:chgData name="Christy H M it21127946" userId="S::it21127946@my.sliit.lk::0c28b57a-5422-48ba-bc51-ab4e3c7f524d" providerId="AD" clId="Web-{CED98EE6-0B61-4AA3-A24A-748DB0A4D975}" dt="2024-05-05T17:14:41.434" v="172" actId="1076"/>
          <ac:spMkLst>
            <pc:docMk/>
            <pc:sldMk cId="2033241075" sldId="330"/>
            <ac:spMk id="40" creationId="{00000000-0000-0000-0000-000000000000}"/>
          </ac:spMkLst>
        </pc:spChg>
        <pc:spChg chg="mod">
          <ac:chgData name="Christy H M it21127946" userId="S::it21127946@my.sliit.lk::0c28b57a-5422-48ba-bc51-ab4e3c7f524d" providerId="AD" clId="Web-{CED98EE6-0B61-4AA3-A24A-748DB0A4D975}" dt="2024-05-05T17:14:57.435" v="175" actId="1076"/>
          <ac:spMkLst>
            <pc:docMk/>
            <pc:sldMk cId="2033241075" sldId="330"/>
            <ac:spMk id="41" creationId="{00000000-0000-0000-0000-000000000000}"/>
          </ac:spMkLst>
        </pc:spChg>
        <pc:spChg chg="mod">
          <ac:chgData name="Christy H M it21127946" userId="S::it21127946@my.sliit.lk::0c28b57a-5422-48ba-bc51-ab4e3c7f524d" providerId="AD" clId="Web-{CED98EE6-0B61-4AA3-A24A-748DB0A4D975}" dt="2024-05-05T17:14:51.497" v="174" actId="1076"/>
          <ac:spMkLst>
            <pc:docMk/>
            <pc:sldMk cId="2033241075" sldId="330"/>
            <ac:spMk id="42" creationId="{00000000-0000-0000-0000-000000000000}"/>
          </ac:spMkLst>
        </pc:spChg>
        <pc:spChg chg="del mod">
          <ac:chgData name="Christy H M it21127946" userId="S::it21127946@my.sliit.lk::0c28b57a-5422-48ba-bc51-ab4e3c7f524d" providerId="AD" clId="Web-{CED98EE6-0B61-4AA3-A24A-748DB0A4D975}" dt="2024-05-05T17:13:34.120" v="162"/>
          <ac:spMkLst>
            <pc:docMk/>
            <pc:sldMk cId="2033241075" sldId="330"/>
            <ac:spMk id="43" creationId="{00000000-0000-0000-0000-000000000000}"/>
          </ac:spMkLst>
        </pc:spChg>
        <pc:spChg chg="mod">
          <ac:chgData name="Christy H M it21127946" userId="S::it21127946@my.sliit.lk::0c28b57a-5422-48ba-bc51-ab4e3c7f524d" providerId="AD" clId="Web-{CED98EE6-0B61-4AA3-A24A-748DB0A4D975}" dt="2024-05-05T17:13:06.822" v="153" actId="1076"/>
          <ac:spMkLst>
            <pc:docMk/>
            <pc:sldMk cId="2033241075" sldId="330"/>
            <ac:spMk id="44" creationId="{00000000-0000-0000-0000-000000000000}"/>
          </ac:spMkLst>
        </pc:spChg>
        <pc:spChg chg="del mod">
          <ac:chgData name="Christy H M it21127946" userId="S::it21127946@my.sliit.lk::0c28b57a-5422-48ba-bc51-ab4e3c7f524d" providerId="AD" clId="Web-{CED98EE6-0B61-4AA3-A24A-748DB0A4D975}" dt="2024-05-05T17:13:50.386" v="164"/>
          <ac:spMkLst>
            <pc:docMk/>
            <pc:sldMk cId="2033241075" sldId="330"/>
            <ac:spMk id="45" creationId="{00000000-0000-0000-0000-000000000000}"/>
          </ac:spMkLst>
        </pc:spChg>
        <pc:spChg chg="del mod">
          <ac:chgData name="Christy H M it21127946" userId="S::it21127946@my.sliit.lk::0c28b57a-5422-48ba-bc51-ab4e3c7f524d" providerId="AD" clId="Web-{CED98EE6-0B61-4AA3-A24A-748DB0A4D975}" dt="2024-05-05T17:13:32.135" v="161"/>
          <ac:spMkLst>
            <pc:docMk/>
            <pc:sldMk cId="2033241075" sldId="330"/>
            <ac:spMk id="46" creationId="{00000000-0000-0000-0000-000000000000}"/>
          </ac:spMkLst>
        </pc:spChg>
        <pc:spChg chg="mod">
          <ac:chgData name="Christy H M it21127946" userId="S::it21127946@my.sliit.lk::0c28b57a-5422-48ba-bc51-ab4e3c7f524d" providerId="AD" clId="Web-{CED98EE6-0B61-4AA3-A24A-748DB0A4D975}" dt="2024-05-05T17:15:02.919" v="176" actId="1076"/>
          <ac:spMkLst>
            <pc:docMk/>
            <pc:sldMk cId="2033241075" sldId="330"/>
            <ac:spMk id="47" creationId="{00000000-0000-0000-0000-000000000000}"/>
          </ac:spMkLst>
        </pc:spChg>
        <pc:spChg chg="add mod">
          <ac:chgData name="Christy H M it21127946" userId="S::it21127946@my.sliit.lk::0c28b57a-5422-48ba-bc51-ab4e3c7f524d" providerId="AD" clId="Web-{CED98EE6-0B61-4AA3-A24A-748DB0A4D975}" dt="2024-05-05T17:14:35.950" v="170" actId="1076"/>
          <ac:spMkLst>
            <pc:docMk/>
            <pc:sldMk cId="2033241075" sldId="330"/>
            <ac:spMk id="48" creationId="{7BB82288-BFA7-3626-0363-E25BBBFB84FC}"/>
          </ac:spMkLst>
        </pc:spChg>
        <pc:spChg chg="add mod">
          <ac:chgData name="Christy H M it21127946" userId="S::it21127946@my.sliit.lk::0c28b57a-5422-48ba-bc51-ab4e3c7f524d" providerId="AD" clId="Web-{CED98EE6-0B61-4AA3-A24A-748DB0A4D975}" dt="2024-05-05T17:14:46.200" v="173" actId="1076"/>
          <ac:spMkLst>
            <pc:docMk/>
            <pc:sldMk cId="2033241075" sldId="330"/>
            <ac:spMk id="49" creationId="{A915F96A-2509-ACDC-F49A-F1C54127CC80}"/>
          </ac:spMkLst>
        </pc:spChg>
        <pc:spChg chg="add del mod">
          <ac:chgData name="Christy H M it21127946" userId="S::it21127946@my.sliit.lk::0c28b57a-5422-48ba-bc51-ab4e3c7f524d" providerId="AD" clId="Web-{CED98EE6-0B61-4AA3-A24A-748DB0A4D975}" dt="2024-05-05T17:14:37.637" v="171"/>
          <ac:spMkLst>
            <pc:docMk/>
            <pc:sldMk cId="2033241075" sldId="330"/>
            <ac:spMk id="50" creationId="{710A81D6-276B-6328-402A-EDF654E18743}"/>
          </ac:spMkLst>
        </pc:spChg>
        <pc:spChg chg="add mod">
          <ac:chgData name="Christy H M it21127946" userId="S::it21127946@my.sliit.lk::0c28b57a-5422-48ba-bc51-ab4e3c7f524d" providerId="AD" clId="Web-{CED98EE6-0B61-4AA3-A24A-748DB0A4D975}" dt="2024-05-05T17:14:28.590" v="169" actId="1076"/>
          <ac:spMkLst>
            <pc:docMk/>
            <pc:sldMk cId="2033241075" sldId="330"/>
            <ac:spMk id="51" creationId="{8D4C7042-8496-EA2E-35CA-9A9C439B89E2}"/>
          </ac:spMkLst>
        </pc:spChg>
        <pc:grpChg chg="mod">
          <ac:chgData name="Christy H M it21127946" userId="S::it21127946@my.sliit.lk::0c28b57a-5422-48ba-bc51-ab4e3c7f524d" providerId="AD" clId="Web-{CED98EE6-0B61-4AA3-A24A-748DB0A4D975}" dt="2024-05-05T17:13:06.712" v="147" actId="1076"/>
          <ac:grpSpMkLst>
            <pc:docMk/>
            <pc:sldMk cId="2033241075" sldId="330"/>
            <ac:grpSpMk id="17" creationId="{00000000-0000-0000-0000-000000000000}"/>
          </ac:grpSpMkLst>
        </pc:grpChg>
      </pc:sldChg>
      <pc:sldChg chg="addSp delSp modSp add replId">
        <pc:chgData name="Christy H M it21127946" userId="S::it21127946@my.sliit.lk::0c28b57a-5422-48ba-bc51-ab4e3c7f524d" providerId="AD" clId="Web-{CED98EE6-0B61-4AA3-A24A-748DB0A4D975}" dt="2024-05-05T16:52:23.032" v="28" actId="1076"/>
        <pc:sldMkLst>
          <pc:docMk/>
          <pc:sldMk cId="1230333502" sldId="442"/>
        </pc:sldMkLst>
        <pc:spChg chg="del mod">
          <ac:chgData name="Christy H M it21127946" userId="S::it21127946@my.sliit.lk::0c28b57a-5422-48ba-bc51-ab4e3c7f524d" providerId="AD" clId="Web-{CED98EE6-0B61-4AA3-A24A-748DB0A4D975}" dt="2024-05-05T16:51:41.327" v="19"/>
          <ac:spMkLst>
            <pc:docMk/>
            <pc:sldMk cId="1230333502" sldId="442"/>
            <ac:spMk id="36" creationId="{00000000-0000-0000-0000-000000000000}"/>
          </ac:spMkLst>
        </pc:spChg>
        <pc:spChg chg="del">
          <ac:chgData name="Christy H M it21127946" userId="S::it21127946@my.sliit.lk::0c28b57a-5422-48ba-bc51-ab4e3c7f524d" providerId="AD" clId="Web-{CED98EE6-0B61-4AA3-A24A-748DB0A4D975}" dt="2024-05-05T16:50:27.872" v="9"/>
          <ac:spMkLst>
            <pc:docMk/>
            <pc:sldMk cId="1230333502" sldId="442"/>
            <ac:spMk id="37" creationId="{00000000-0000-0000-0000-000000000000}"/>
          </ac:spMkLst>
        </pc:spChg>
        <pc:spChg chg="del">
          <ac:chgData name="Christy H M it21127946" userId="S::it21127946@my.sliit.lk::0c28b57a-5422-48ba-bc51-ab4e3c7f524d" providerId="AD" clId="Web-{CED98EE6-0B61-4AA3-A24A-748DB0A4D975}" dt="2024-05-05T16:51:57.921" v="23"/>
          <ac:spMkLst>
            <pc:docMk/>
            <pc:sldMk cId="1230333502" sldId="442"/>
            <ac:spMk id="38" creationId="{00000000-0000-0000-0000-000000000000}"/>
          </ac:spMkLst>
        </pc:spChg>
        <pc:spChg chg="mod">
          <ac:chgData name="Christy H M it21127946" userId="S::it21127946@my.sliit.lk::0c28b57a-5422-48ba-bc51-ab4e3c7f524d" providerId="AD" clId="Web-{CED98EE6-0B61-4AA3-A24A-748DB0A4D975}" dt="2024-05-05T16:50:36.481" v="10" actId="1076"/>
          <ac:spMkLst>
            <pc:docMk/>
            <pc:sldMk cId="1230333502" sldId="442"/>
            <ac:spMk id="40" creationId="{00000000-0000-0000-0000-000000000000}"/>
          </ac:spMkLst>
        </pc:spChg>
        <pc:spChg chg="mod">
          <ac:chgData name="Christy H M it21127946" userId="S::it21127946@my.sliit.lk::0c28b57a-5422-48ba-bc51-ab4e3c7f524d" providerId="AD" clId="Web-{CED98EE6-0B61-4AA3-A24A-748DB0A4D975}" dt="2024-05-05T16:50:36.497" v="11" actId="1076"/>
          <ac:spMkLst>
            <pc:docMk/>
            <pc:sldMk cId="1230333502" sldId="442"/>
            <ac:spMk id="41" creationId="{00000000-0000-0000-0000-000000000000}"/>
          </ac:spMkLst>
        </pc:spChg>
        <pc:spChg chg="mod">
          <ac:chgData name="Christy H M it21127946" userId="S::it21127946@my.sliit.lk::0c28b57a-5422-48ba-bc51-ab4e3c7f524d" providerId="AD" clId="Web-{CED98EE6-0B61-4AA3-A24A-748DB0A4D975}" dt="2024-05-05T16:52:22.985" v="25" actId="1076"/>
          <ac:spMkLst>
            <pc:docMk/>
            <pc:sldMk cId="1230333502" sldId="442"/>
            <ac:spMk id="44" creationId="{00000000-0000-0000-0000-000000000000}"/>
          </ac:spMkLst>
        </pc:spChg>
        <pc:spChg chg="mod">
          <ac:chgData name="Christy H M it21127946" userId="S::it21127946@my.sliit.lk::0c28b57a-5422-48ba-bc51-ab4e3c7f524d" providerId="AD" clId="Web-{CED98EE6-0B61-4AA3-A24A-748DB0A4D975}" dt="2024-05-05T16:52:23" v="26" actId="1076"/>
          <ac:spMkLst>
            <pc:docMk/>
            <pc:sldMk cId="1230333502" sldId="442"/>
            <ac:spMk id="45" creationId="{00000000-0000-0000-0000-000000000000}"/>
          </ac:spMkLst>
        </pc:spChg>
        <pc:spChg chg="del mod">
          <ac:chgData name="Christy H M it21127946" userId="S::it21127946@my.sliit.lk::0c28b57a-5422-48ba-bc51-ab4e3c7f524d" providerId="AD" clId="Web-{CED98EE6-0B61-4AA3-A24A-748DB0A4D975}" dt="2024-05-05T16:50:12.527" v="3"/>
          <ac:spMkLst>
            <pc:docMk/>
            <pc:sldMk cId="1230333502" sldId="442"/>
            <ac:spMk id="46" creationId="{00000000-0000-0000-0000-000000000000}"/>
          </ac:spMkLst>
        </pc:spChg>
        <pc:spChg chg="del mod">
          <ac:chgData name="Christy H M it21127946" userId="S::it21127946@my.sliit.lk::0c28b57a-5422-48ba-bc51-ab4e3c7f524d" providerId="AD" clId="Web-{CED98EE6-0B61-4AA3-A24A-748DB0A4D975}" dt="2024-05-05T16:50:17.184" v="7"/>
          <ac:spMkLst>
            <pc:docMk/>
            <pc:sldMk cId="1230333502" sldId="442"/>
            <ac:spMk id="47" creationId="{00000000-0000-0000-0000-000000000000}"/>
          </ac:spMkLst>
        </pc:spChg>
        <pc:spChg chg="del">
          <ac:chgData name="Christy H M it21127946" userId="S::it21127946@my.sliit.lk::0c28b57a-5422-48ba-bc51-ab4e3c7f524d" providerId="AD" clId="Web-{CED98EE6-0B61-4AA3-A24A-748DB0A4D975}" dt="2024-05-05T16:50:20.137" v="8"/>
          <ac:spMkLst>
            <pc:docMk/>
            <pc:sldMk cId="1230333502" sldId="442"/>
            <ac:spMk id="60" creationId="{2A246BE0-EA5D-09FB-92CD-8CFB269F9213}"/>
          </ac:spMkLst>
        </pc:spChg>
        <pc:spChg chg="mod">
          <ac:chgData name="Christy H M it21127946" userId="S::it21127946@my.sliit.lk::0c28b57a-5422-48ba-bc51-ab4e3c7f524d" providerId="AD" clId="Web-{CED98EE6-0B61-4AA3-A24A-748DB0A4D975}" dt="2024-05-05T16:52:23.032" v="28" actId="1076"/>
          <ac:spMkLst>
            <pc:docMk/>
            <pc:sldMk cId="1230333502" sldId="442"/>
            <ac:spMk id="61" creationId="{FC989EE7-3DC2-574E-C8EF-399447C8448D}"/>
          </ac:spMkLst>
        </pc:spChg>
        <pc:spChg chg="mod">
          <ac:chgData name="Christy H M it21127946" userId="S::it21127946@my.sliit.lk::0c28b57a-5422-48ba-bc51-ab4e3c7f524d" providerId="AD" clId="Web-{CED98EE6-0B61-4AA3-A24A-748DB0A4D975}" dt="2024-05-05T16:50:36.544" v="13" actId="1076"/>
          <ac:spMkLst>
            <pc:docMk/>
            <pc:sldMk cId="1230333502" sldId="442"/>
            <ac:spMk id="62" creationId="{529E274F-1C38-4BF7-1133-9F24C1F96982}"/>
          </ac:spMkLst>
        </pc:spChg>
        <pc:grpChg chg="mod">
          <ac:chgData name="Christy H M it21127946" userId="S::it21127946@my.sliit.lk::0c28b57a-5422-48ba-bc51-ab4e3c7f524d" providerId="AD" clId="Web-{CED98EE6-0B61-4AA3-A24A-748DB0A4D975}" dt="2024-05-05T16:50:36.513" v="12" actId="1076"/>
          <ac:grpSpMkLst>
            <pc:docMk/>
            <pc:sldMk cId="1230333502" sldId="442"/>
            <ac:grpSpMk id="50" creationId="{00000000-0000-0000-0000-000000000000}"/>
          </ac:grpSpMkLst>
        </pc:grpChg>
        <pc:grpChg chg="del">
          <ac:chgData name="Christy H M it21127946" userId="S::it21127946@my.sliit.lk::0c28b57a-5422-48ba-bc51-ab4e3c7f524d" providerId="AD" clId="Web-{CED98EE6-0B61-4AA3-A24A-748DB0A4D975}" dt="2024-05-05T16:50:05.090" v="1"/>
          <ac:grpSpMkLst>
            <pc:docMk/>
            <pc:sldMk cId="1230333502" sldId="442"/>
            <ac:grpSpMk id="52" creationId="{00000000-0000-0000-0000-000000000000}"/>
          </ac:grpSpMkLst>
        </pc:grpChg>
        <pc:grpChg chg="mod">
          <ac:chgData name="Christy H M it21127946" userId="S::it21127946@my.sliit.lk::0c28b57a-5422-48ba-bc51-ab4e3c7f524d" providerId="AD" clId="Web-{CED98EE6-0B61-4AA3-A24A-748DB0A4D975}" dt="2024-05-05T16:52:23.016" v="27" actId="1076"/>
          <ac:grpSpMkLst>
            <pc:docMk/>
            <pc:sldMk cId="1230333502" sldId="442"/>
            <ac:grpSpMk id="54" creationId="{00000000-0000-0000-0000-000000000000}"/>
          </ac:grpSpMkLst>
        </pc:grpChg>
        <pc:cxnChg chg="add mod">
          <ac:chgData name="Christy H M it21127946" userId="S::it21127946@my.sliit.lk::0c28b57a-5422-48ba-bc51-ab4e3c7f524d" providerId="AD" clId="Web-{CED98EE6-0B61-4AA3-A24A-748DB0A4D975}" dt="2024-05-05T16:51:51.953" v="21" actId="14100"/>
          <ac:cxnSpMkLst>
            <pc:docMk/>
            <pc:sldMk cId="1230333502" sldId="442"/>
            <ac:cxnSpMk id="57" creationId="{22ED74F6-5AED-83BF-BC74-44A1AC935519}"/>
          </ac:cxnSpMkLst>
        </pc:cxnChg>
        <pc:cxnChg chg="add mod">
          <ac:chgData name="Christy H M it21127946" userId="S::it21127946@my.sliit.lk::0c28b57a-5422-48ba-bc51-ab4e3c7f524d" providerId="AD" clId="Web-{CED98EE6-0B61-4AA3-A24A-748DB0A4D975}" dt="2024-05-05T16:52:05.156" v="24" actId="1076"/>
          <ac:cxnSpMkLst>
            <pc:docMk/>
            <pc:sldMk cId="1230333502" sldId="442"/>
            <ac:cxnSpMk id="58" creationId="{E9318F37-D25B-DE41-4A67-F1FD942C36C1}"/>
          </ac:cxnSpMkLst>
        </pc:cxnChg>
      </pc:sldChg>
      <pc:sldChg chg="addSp delSp modSp add replId">
        <pc:chgData name="Christy H M it21127946" userId="S::it21127946@my.sliit.lk::0c28b57a-5422-48ba-bc51-ab4e3c7f524d" providerId="AD" clId="Web-{CED98EE6-0B61-4AA3-A24A-748DB0A4D975}" dt="2024-05-05T17:17:33.190" v="208"/>
        <pc:sldMkLst>
          <pc:docMk/>
          <pc:sldMk cId="2898379406" sldId="443"/>
        </pc:sldMkLst>
        <pc:spChg chg="mod">
          <ac:chgData name="Christy H M it21127946" userId="S::it21127946@my.sliit.lk::0c28b57a-5422-48ba-bc51-ab4e3c7f524d" providerId="AD" clId="Web-{CED98EE6-0B61-4AA3-A24A-748DB0A4D975}" dt="2024-05-05T17:16:13.390" v="189" actId="20577"/>
          <ac:spMkLst>
            <pc:docMk/>
            <pc:sldMk cId="2898379406" sldId="443"/>
            <ac:spMk id="39" creationId="{00000000-0000-0000-0000-000000000000}"/>
          </ac:spMkLst>
        </pc:spChg>
        <pc:spChg chg="del">
          <ac:chgData name="Christy H M it21127946" userId="S::it21127946@my.sliit.lk::0c28b57a-5422-48ba-bc51-ab4e3c7f524d" providerId="AD" clId="Web-{CED98EE6-0B61-4AA3-A24A-748DB0A4D975}" dt="2024-05-05T17:17:29.658" v="206"/>
          <ac:spMkLst>
            <pc:docMk/>
            <pc:sldMk cId="2898379406" sldId="443"/>
            <ac:spMk id="40" creationId="{00000000-0000-0000-0000-000000000000}"/>
          </ac:spMkLst>
        </pc:spChg>
        <pc:spChg chg="del mod">
          <ac:chgData name="Christy H M it21127946" userId="S::it21127946@my.sliit.lk::0c28b57a-5422-48ba-bc51-ab4e3c7f524d" providerId="AD" clId="Web-{CED98EE6-0B61-4AA3-A24A-748DB0A4D975}" dt="2024-05-05T17:16:28.172" v="194"/>
          <ac:spMkLst>
            <pc:docMk/>
            <pc:sldMk cId="2898379406" sldId="443"/>
            <ac:spMk id="41" creationId="{00000000-0000-0000-0000-000000000000}"/>
          </ac:spMkLst>
        </pc:spChg>
        <pc:spChg chg="del">
          <ac:chgData name="Christy H M it21127946" userId="S::it21127946@my.sliit.lk::0c28b57a-5422-48ba-bc51-ab4e3c7f524d" providerId="AD" clId="Web-{CED98EE6-0B61-4AA3-A24A-748DB0A4D975}" dt="2024-05-05T17:17:31.049" v="207"/>
          <ac:spMkLst>
            <pc:docMk/>
            <pc:sldMk cId="2898379406" sldId="443"/>
            <ac:spMk id="42" creationId="{00000000-0000-0000-0000-000000000000}"/>
          </ac:spMkLst>
        </pc:spChg>
        <pc:spChg chg="del">
          <ac:chgData name="Christy H M it21127946" userId="S::it21127946@my.sliit.lk::0c28b57a-5422-48ba-bc51-ab4e3c7f524d" providerId="AD" clId="Web-{CED98EE6-0B61-4AA3-A24A-748DB0A4D975}" dt="2024-05-05T17:17:33.190" v="208"/>
          <ac:spMkLst>
            <pc:docMk/>
            <pc:sldMk cId="2898379406" sldId="443"/>
            <ac:spMk id="44" creationId="{00000000-0000-0000-0000-000000000000}"/>
          </ac:spMkLst>
        </pc:spChg>
        <pc:spChg chg="add mod">
          <ac:chgData name="Christy H M it21127946" userId="S::it21127946@my.sliit.lk::0c28b57a-5422-48ba-bc51-ab4e3c7f524d" providerId="AD" clId="Web-{CED98EE6-0B61-4AA3-A24A-748DB0A4D975}" dt="2024-05-05T17:17:27.033" v="205" actId="20577"/>
          <ac:spMkLst>
            <pc:docMk/>
            <pc:sldMk cId="2898379406" sldId="443"/>
            <ac:spMk id="45" creationId="{27AEE3FA-3AD1-2832-E79D-6984CC92711E}"/>
          </ac:spMkLst>
        </pc:spChg>
        <pc:spChg chg="del">
          <ac:chgData name="Christy H M it21127946" userId="S::it21127946@my.sliit.lk::0c28b57a-5422-48ba-bc51-ab4e3c7f524d" providerId="AD" clId="Web-{CED98EE6-0B61-4AA3-A24A-748DB0A4D975}" dt="2024-05-05T17:16:33.594" v="195"/>
          <ac:spMkLst>
            <pc:docMk/>
            <pc:sldMk cId="2898379406" sldId="443"/>
            <ac:spMk id="47" creationId="{00000000-0000-0000-0000-000000000000}"/>
          </ac:spMkLst>
        </pc:spChg>
        <pc:spChg chg="del">
          <ac:chgData name="Christy H M it21127946" userId="S::it21127946@my.sliit.lk::0c28b57a-5422-48ba-bc51-ab4e3c7f524d" providerId="AD" clId="Web-{CED98EE6-0B61-4AA3-A24A-748DB0A4D975}" dt="2024-05-05T17:16:18.500" v="190"/>
          <ac:spMkLst>
            <pc:docMk/>
            <pc:sldMk cId="2898379406" sldId="443"/>
            <ac:spMk id="48" creationId="{7BB82288-BFA7-3626-0363-E25BBBFB84FC}"/>
          </ac:spMkLst>
        </pc:spChg>
        <pc:spChg chg="del mod">
          <ac:chgData name="Christy H M it21127946" userId="S::it21127946@my.sliit.lk::0c28b57a-5422-48ba-bc51-ab4e3c7f524d" providerId="AD" clId="Web-{CED98EE6-0B61-4AA3-A24A-748DB0A4D975}" dt="2024-05-05T17:16:23.438" v="192"/>
          <ac:spMkLst>
            <pc:docMk/>
            <pc:sldMk cId="2898379406" sldId="443"/>
            <ac:spMk id="49" creationId="{A915F96A-2509-ACDC-F49A-F1C54127CC80}"/>
          </ac:spMkLst>
        </pc:spChg>
      </pc:sldChg>
      <pc:sldChg chg="delSp modSp add replId">
        <pc:chgData name="Christy H M it21127946" userId="S::it21127946@my.sliit.lk::0c28b57a-5422-48ba-bc51-ab4e3c7f524d" providerId="AD" clId="Web-{CED98EE6-0B61-4AA3-A24A-748DB0A4D975}" dt="2024-05-05T17:18:26.692" v="213"/>
        <pc:sldMkLst>
          <pc:docMk/>
          <pc:sldMk cId="3242818387" sldId="444"/>
        </pc:sldMkLst>
        <pc:spChg chg="del mod">
          <ac:chgData name="Christy H M it21127946" userId="S::it21127946@my.sliit.lk::0c28b57a-5422-48ba-bc51-ab4e3c7f524d" providerId="AD" clId="Web-{CED98EE6-0B61-4AA3-A24A-748DB0A4D975}" dt="2024-05-05T17:18:26.692" v="213"/>
          <ac:spMkLst>
            <pc:docMk/>
            <pc:sldMk cId="3242818387" sldId="444"/>
            <ac:spMk id="26" creationId="{00000000-0000-0000-0000-000000000000}"/>
          </ac:spMkLst>
        </pc:spChg>
      </pc:sldChg>
    </pc:docChg>
  </pc:docChgLst>
  <pc:docChgLst>
    <pc:chgData name="Senadheera P.V.P.P it21126888" userId="79eb2b28-0118-4251-ace8-15a04e852f90" providerId="ADAL" clId="{3E191980-1ACD-4DB9-8F76-387B3AB67F92}"/>
    <pc:docChg chg="undo custSel addSld delSld modSld sldOrd">
      <pc:chgData name="Senadheera P.V.P.P it21126888" userId="79eb2b28-0118-4251-ace8-15a04e852f90" providerId="ADAL" clId="{3E191980-1ACD-4DB9-8F76-387B3AB67F92}" dt="2024-05-06T09:38:23.960" v="2848" actId="20577"/>
      <pc:docMkLst>
        <pc:docMk/>
      </pc:docMkLst>
      <pc:sldChg chg="addSp modSp">
        <pc:chgData name="Senadheera P.V.P.P it21126888" userId="79eb2b28-0118-4251-ace8-15a04e852f90" providerId="ADAL" clId="{3E191980-1ACD-4DB9-8F76-387B3AB67F92}" dt="2024-05-05T11:40:46.738" v="1433"/>
        <pc:sldMkLst>
          <pc:docMk/>
          <pc:sldMk cId="0" sldId="264"/>
        </pc:sldMkLst>
        <pc:spChg chg="add mod">
          <ac:chgData name="Senadheera P.V.P.P it21126888" userId="79eb2b28-0118-4251-ace8-15a04e852f90" providerId="ADAL" clId="{3E191980-1ACD-4DB9-8F76-387B3AB67F92}" dt="2024-05-05T11:40:46.738" v="1433"/>
          <ac:spMkLst>
            <pc:docMk/>
            <pc:sldMk cId="0" sldId="264"/>
            <ac:spMk id="2" creationId="{72044A5B-2C15-28F7-B7B4-2C1CFD28A33A}"/>
          </ac:spMkLst>
        </pc:spChg>
        <pc:spChg chg="add mod">
          <ac:chgData name="Senadheera P.V.P.P it21126888" userId="79eb2b28-0118-4251-ace8-15a04e852f90" providerId="ADAL" clId="{3E191980-1ACD-4DB9-8F76-387B3AB67F92}" dt="2024-05-05T11:40:46.738" v="1433"/>
          <ac:spMkLst>
            <pc:docMk/>
            <pc:sldMk cId="0" sldId="264"/>
            <ac:spMk id="3" creationId="{6C8B5E3E-9FEC-3F7B-1082-EF81CE931824}"/>
          </ac:spMkLst>
        </pc:spChg>
        <pc:spChg chg="add mod">
          <ac:chgData name="Senadheera P.V.P.P it21126888" userId="79eb2b28-0118-4251-ace8-15a04e852f90" providerId="ADAL" clId="{3E191980-1ACD-4DB9-8F76-387B3AB67F92}" dt="2024-05-05T11:40:46.738" v="1433"/>
          <ac:spMkLst>
            <pc:docMk/>
            <pc:sldMk cId="0" sldId="264"/>
            <ac:spMk id="4" creationId="{1C35B193-E242-98BB-57F5-4D47F928699D}"/>
          </ac:spMkLst>
        </pc:spChg>
        <pc:spChg chg="add mod">
          <ac:chgData name="Senadheera P.V.P.P it21126888" userId="79eb2b28-0118-4251-ace8-15a04e852f90" providerId="ADAL" clId="{3E191980-1ACD-4DB9-8F76-387B3AB67F92}" dt="2024-05-05T11:40:46.738" v="1433"/>
          <ac:spMkLst>
            <pc:docMk/>
            <pc:sldMk cId="0" sldId="264"/>
            <ac:spMk id="5" creationId="{D3F9303F-D877-BDE8-7EB0-5A1234124F95}"/>
          </ac:spMkLst>
        </pc:spChg>
      </pc:sldChg>
      <pc:sldChg chg="addSp modSp mod">
        <pc:chgData name="Senadheera P.V.P.P it21126888" userId="79eb2b28-0118-4251-ace8-15a04e852f90" providerId="ADAL" clId="{3E191980-1ACD-4DB9-8F76-387B3AB67F92}" dt="2024-05-06T08:04:04.287" v="2185" actId="6549"/>
        <pc:sldMkLst>
          <pc:docMk/>
          <pc:sldMk cId="0" sldId="266"/>
        </pc:sldMkLst>
        <pc:spChg chg="add mod">
          <ac:chgData name="Senadheera P.V.P.P it21126888" userId="79eb2b28-0118-4251-ace8-15a04e852f90" providerId="ADAL" clId="{3E191980-1ACD-4DB9-8F76-387B3AB67F92}" dt="2024-05-06T08:04:04.287" v="2185" actId="6549"/>
          <ac:spMkLst>
            <pc:docMk/>
            <pc:sldMk cId="0" sldId="266"/>
            <ac:spMk id="2" creationId="{E960F608-F7AF-D8B0-F9DD-2405AF680650}"/>
          </ac:spMkLst>
        </pc:spChg>
      </pc:sldChg>
      <pc:sldChg chg="addSp modSp mod">
        <pc:chgData name="Senadheera P.V.P.P it21126888" userId="79eb2b28-0118-4251-ace8-15a04e852f90" providerId="ADAL" clId="{3E191980-1ACD-4DB9-8F76-387B3AB67F92}" dt="2024-05-06T08:04:22.135" v="2225" actId="1038"/>
        <pc:sldMkLst>
          <pc:docMk/>
          <pc:sldMk cId="0" sldId="268"/>
        </pc:sldMkLst>
        <pc:spChg chg="add mod">
          <ac:chgData name="Senadheera P.V.P.P it21126888" userId="79eb2b28-0118-4251-ace8-15a04e852f90" providerId="ADAL" clId="{3E191980-1ACD-4DB9-8F76-387B3AB67F92}" dt="2024-05-06T08:04:22.135" v="2225" actId="1038"/>
          <ac:spMkLst>
            <pc:docMk/>
            <pc:sldMk cId="0" sldId="268"/>
            <ac:spMk id="2" creationId="{A037A50A-98A1-5EEB-8A7C-958A23C606AC}"/>
          </ac:spMkLst>
        </pc:spChg>
      </pc:sldChg>
      <pc:sldChg chg="addSp modSp mod">
        <pc:chgData name="Senadheera P.V.P.P it21126888" userId="79eb2b28-0118-4251-ace8-15a04e852f90" providerId="ADAL" clId="{3E191980-1ACD-4DB9-8F76-387B3AB67F92}" dt="2024-05-06T08:04:55.663" v="2264" actId="14100"/>
        <pc:sldMkLst>
          <pc:docMk/>
          <pc:sldMk cId="0" sldId="270"/>
        </pc:sldMkLst>
        <pc:spChg chg="add mod">
          <ac:chgData name="Senadheera P.V.P.P it21126888" userId="79eb2b28-0118-4251-ace8-15a04e852f90" providerId="ADAL" clId="{3E191980-1ACD-4DB9-8F76-387B3AB67F92}" dt="2024-05-06T08:04:34.835" v="2261"/>
          <ac:spMkLst>
            <pc:docMk/>
            <pc:sldMk cId="0" sldId="270"/>
            <ac:spMk id="2" creationId="{B7ADC791-EB71-C823-8DDE-3623841D74FC}"/>
          </ac:spMkLst>
        </pc:spChg>
        <pc:picChg chg="mod">
          <ac:chgData name="Senadheera P.V.P.P it21126888" userId="79eb2b28-0118-4251-ace8-15a04e852f90" providerId="ADAL" clId="{3E191980-1ACD-4DB9-8F76-387B3AB67F92}" dt="2024-05-06T08:04:55.663" v="2264" actId="14100"/>
          <ac:picMkLst>
            <pc:docMk/>
            <pc:sldMk cId="0" sldId="270"/>
            <ac:picMk id="26" creationId="{68429B07-FE63-CA0F-67C9-A5FA015DA013}"/>
          </ac:picMkLst>
        </pc:picChg>
      </pc:sldChg>
      <pc:sldChg chg="addSp modSp mod">
        <pc:chgData name="Senadheera P.V.P.P it21126888" userId="79eb2b28-0118-4251-ace8-15a04e852f90" providerId="ADAL" clId="{3E191980-1ACD-4DB9-8F76-387B3AB67F92}" dt="2024-05-06T08:04:26.729" v="2260" actId="1037"/>
        <pc:sldMkLst>
          <pc:docMk/>
          <pc:sldMk cId="0" sldId="273"/>
        </pc:sldMkLst>
        <pc:spChg chg="add mod">
          <ac:chgData name="Senadheera P.V.P.P it21126888" userId="79eb2b28-0118-4251-ace8-15a04e852f90" providerId="ADAL" clId="{3E191980-1ACD-4DB9-8F76-387B3AB67F92}" dt="2024-05-06T08:04:26.729" v="2260" actId="1037"/>
          <ac:spMkLst>
            <pc:docMk/>
            <pc:sldMk cId="0" sldId="273"/>
            <ac:spMk id="8" creationId="{E4125335-2669-7E2E-6666-81E563BA2CDC}"/>
          </ac:spMkLst>
        </pc:spChg>
      </pc:sldChg>
      <pc:sldChg chg="add del setBg modNotes">
        <pc:chgData name="Senadheera P.V.P.P it21126888" userId="79eb2b28-0118-4251-ace8-15a04e852f90" providerId="ADAL" clId="{3E191980-1ACD-4DB9-8F76-387B3AB67F92}" dt="2024-05-05T11:29:08.732" v="1366" actId="2696"/>
        <pc:sldMkLst>
          <pc:docMk/>
          <pc:sldMk cId="0" sldId="290"/>
        </pc:sldMkLst>
      </pc:sldChg>
      <pc:sldChg chg="addSp modSp add mod">
        <pc:chgData name="Senadheera P.V.P.P it21126888" userId="79eb2b28-0118-4251-ace8-15a04e852f90" providerId="ADAL" clId="{3E191980-1ACD-4DB9-8F76-387B3AB67F92}" dt="2024-05-05T11:32:55.838" v="1395" actId="1076"/>
        <pc:sldMkLst>
          <pc:docMk/>
          <pc:sldMk cId="0" sldId="291"/>
        </pc:sldMkLst>
        <pc:spChg chg="mod">
          <ac:chgData name="Senadheera P.V.P.P it21126888" userId="79eb2b28-0118-4251-ace8-15a04e852f90" providerId="ADAL" clId="{3E191980-1ACD-4DB9-8F76-387B3AB67F92}" dt="2024-05-05T11:32:41.262" v="1393" actId="1076"/>
          <ac:spMkLst>
            <pc:docMk/>
            <pc:sldMk cId="0" sldId="291"/>
            <ac:spMk id="39" creationId="{00000000-0000-0000-0000-000000000000}"/>
          </ac:spMkLst>
        </pc:spChg>
        <pc:spChg chg="mod">
          <ac:chgData name="Senadheera P.V.P.P it21126888" userId="79eb2b28-0118-4251-ace8-15a04e852f90" providerId="ADAL" clId="{3E191980-1ACD-4DB9-8F76-387B3AB67F92}" dt="2024-05-05T11:32:51.984" v="1394" actId="1076"/>
          <ac:spMkLst>
            <pc:docMk/>
            <pc:sldMk cId="0" sldId="291"/>
            <ac:spMk id="40" creationId="{00000000-0000-0000-0000-000000000000}"/>
          </ac:spMkLst>
        </pc:spChg>
        <pc:spChg chg="mod">
          <ac:chgData name="Senadheera P.V.P.P it21126888" userId="79eb2b28-0118-4251-ace8-15a04e852f90" providerId="ADAL" clId="{3E191980-1ACD-4DB9-8F76-387B3AB67F92}" dt="2024-05-05T11:32:51.984" v="1394" actId="1076"/>
          <ac:spMkLst>
            <pc:docMk/>
            <pc:sldMk cId="0" sldId="291"/>
            <ac:spMk id="41" creationId="{00000000-0000-0000-0000-000000000000}"/>
          </ac:spMkLst>
        </pc:spChg>
        <pc:spChg chg="mod">
          <ac:chgData name="Senadheera P.V.P.P it21126888" userId="79eb2b28-0118-4251-ace8-15a04e852f90" providerId="ADAL" clId="{3E191980-1ACD-4DB9-8F76-387B3AB67F92}" dt="2024-05-05T11:32:51.984" v="1394" actId="1076"/>
          <ac:spMkLst>
            <pc:docMk/>
            <pc:sldMk cId="0" sldId="291"/>
            <ac:spMk id="42" creationId="{00000000-0000-0000-0000-000000000000}"/>
          </ac:spMkLst>
        </pc:spChg>
        <pc:spChg chg="mod">
          <ac:chgData name="Senadheera P.V.P.P it21126888" userId="79eb2b28-0118-4251-ace8-15a04e852f90" providerId="ADAL" clId="{3E191980-1ACD-4DB9-8F76-387B3AB67F92}" dt="2024-05-05T11:32:51.984" v="1394" actId="1076"/>
          <ac:spMkLst>
            <pc:docMk/>
            <pc:sldMk cId="0" sldId="291"/>
            <ac:spMk id="43" creationId="{00000000-0000-0000-0000-000000000000}"/>
          </ac:spMkLst>
        </pc:spChg>
        <pc:spChg chg="add mod">
          <ac:chgData name="Senadheera P.V.P.P it21126888" userId="79eb2b28-0118-4251-ace8-15a04e852f90" providerId="ADAL" clId="{3E191980-1ACD-4DB9-8F76-387B3AB67F92}" dt="2024-05-05T11:29:33.199" v="1369"/>
          <ac:spMkLst>
            <pc:docMk/>
            <pc:sldMk cId="0" sldId="291"/>
            <ac:spMk id="44" creationId="{D31B514B-1372-F778-9237-5B03C586EA66}"/>
          </ac:spMkLst>
        </pc:spChg>
        <pc:grpChg chg="mod">
          <ac:chgData name="Senadheera P.V.P.P it21126888" userId="79eb2b28-0118-4251-ace8-15a04e852f90" providerId="ADAL" clId="{3E191980-1ACD-4DB9-8F76-387B3AB67F92}" dt="2024-05-05T11:32:51.984" v="1394" actId="1076"/>
          <ac:grpSpMkLst>
            <pc:docMk/>
            <pc:sldMk cId="0" sldId="291"/>
            <ac:grpSpMk id="17" creationId="{00000000-0000-0000-0000-000000000000}"/>
          </ac:grpSpMkLst>
        </pc:grpChg>
        <pc:grpChg chg="mod">
          <ac:chgData name="Senadheera P.V.P.P it21126888" userId="79eb2b28-0118-4251-ace8-15a04e852f90" providerId="ADAL" clId="{3E191980-1ACD-4DB9-8F76-387B3AB67F92}" dt="2024-05-05T11:32:55.838" v="1395" actId="1076"/>
          <ac:grpSpMkLst>
            <pc:docMk/>
            <pc:sldMk cId="0" sldId="291"/>
            <ac:grpSpMk id="19" creationId="{00000000-0000-0000-0000-000000000000}"/>
          </ac:grpSpMkLst>
        </pc:grpChg>
        <pc:grpChg chg="mod">
          <ac:chgData name="Senadheera P.V.P.P it21126888" userId="79eb2b28-0118-4251-ace8-15a04e852f90" providerId="ADAL" clId="{3E191980-1ACD-4DB9-8F76-387B3AB67F92}" dt="2024-05-05T11:32:51.984" v="1394" actId="1076"/>
          <ac:grpSpMkLst>
            <pc:docMk/>
            <pc:sldMk cId="0" sldId="291"/>
            <ac:grpSpMk id="23" creationId="{00000000-0000-0000-0000-000000000000}"/>
          </ac:grpSpMkLst>
        </pc:grpChg>
      </pc:sldChg>
      <pc:sldChg chg="addSp delSp modSp add mod setBg modNotes">
        <pc:chgData name="Senadheera P.V.P.P it21126888" userId="79eb2b28-0118-4251-ace8-15a04e852f90" providerId="ADAL" clId="{3E191980-1ACD-4DB9-8F76-387B3AB67F92}" dt="2024-05-05T11:44:50.781" v="1457" actId="20577"/>
        <pc:sldMkLst>
          <pc:docMk/>
          <pc:sldMk cId="0" sldId="293"/>
        </pc:sldMkLst>
        <pc:spChg chg="mod">
          <ac:chgData name="Senadheera P.V.P.P it21126888" userId="79eb2b28-0118-4251-ace8-15a04e852f90" providerId="ADAL" clId="{3E191980-1ACD-4DB9-8F76-387B3AB67F92}" dt="2024-05-05T11:44:50.781" v="1457" actId="20577"/>
          <ac:spMkLst>
            <pc:docMk/>
            <pc:sldMk cId="0" sldId="293"/>
            <ac:spMk id="39" creationId="{00000000-0000-0000-0000-000000000000}"/>
          </ac:spMkLst>
        </pc:spChg>
        <pc:spChg chg="del mod">
          <ac:chgData name="Senadheera P.V.P.P it21126888" userId="79eb2b28-0118-4251-ace8-15a04e852f90" providerId="ADAL" clId="{3E191980-1ACD-4DB9-8F76-387B3AB67F92}" dt="2024-05-05T11:42:10.286" v="1444" actId="478"/>
          <ac:spMkLst>
            <pc:docMk/>
            <pc:sldMk cId="0" sldId="293"/>
            <ac:spMk id="56" creationId="{00000000-0000-0000-0000-000000000000}"/>
          </ac:spMkLst>
        </pc:spChg>
        <pc:spChg chg="del">
          <ac:chgData name="Senadheera P.V.P.P it21126888" userId="79eb2b28-0118-4251-ace8-15a04e852f90" providerId="ADAL" clId="{3E191980-1ACD-4DB9-8F76-387B3AB67F92}" dt="2024-05-05T11:41:52.684" v="1437" actId="478"/>
          <ac:spMkLst>
            <pc:docMk/>
            <pc:sldMk cId="0" sldId="293"/>
            <ac:spMk id="57" creationId="{00000000-0000-0000-0000-000000000000}"/>
          </ac:spMkLst>
        </pc:spChg>
        <pc:spChg chg="del">
          <ac:chgData name="Senadheera P.V.P.P it21126888" userId="79eb2b28-0118-4251-ace8-15a04e852f90" providerId="ADAL" clId="{3E191980-1ACD-4DB9-8F76-387B3AB67F92}" dt="2024-05-05T11:42:12.278" v="1446" actId="478"/>
          <ac:spMkLst>
            <pc:docMk/>
            <pc:sldMk cId="0" sldId="293"/>
            <ac:spMk id="58" creationId="{00000000-0000-0000-0000-000000000000}"/>
          </ac:spMkLst>
        </pc:spChg>
        <pc:spChg chg="del">
          <ac:chgData name="Senadheera P.V.P.P it21126888" userId="79eb2b28-0118-4251-ace8-15a04e852f90" providerId="ADAL" clId="{3E191980-1ACD-4DB9-8F76-387B3AB67F92}" dt="2024-05-05T11:42:11.407" v="1445" actId="478"/>
          <ac:spMkLst>
            <pc:docMk/>
            <pc:sldMk cId="0" sldId="293"/>
            <ac:spMk id="59" creationId="{00000000-0000-0000-0000-000000000000}"/>
          </ac:spMkLst>
        </pc:spChg>
        <pc:spChg chg="add mod">
          <ac:chgData name="Senadheera P.V.P.P it21126888" userId="79eb2b28-0118-4251-ace8-15a04e852f90" providerId="ADAL" clId="{3E191980-1ACD-4DB9-8F76-387B3AB67F92}" dt="2024-05-05T11:42:33.918" v="1452" actId="1076"/>
          <ac:spMkLst>
            <pc:docMk/>
            <pc:sldMk cId="0" sldId="293"/>
            <ac:spMk id="60" creationId="{2A246BE0-EA5D-09FB-92CD-8CFB269F9213}"/>
          </ac:spMkLst>
        </pc:spChg>
        <pc:spChg chg="add mod">
          <ac:chgData name="Senadheera P.V.P.P it21126888" userId="79eb2b28-0118-4251-ace8-15a04e852f90" providerId="ADAL" clId="{3E191980-1ACD-4DB9-8F76-387B3AB67F92}" dt="2024-05-05T11:42:39.869" v="1453" actId="1076"/>
          <ac:spMkLst>
            <pc:docMk/>
            <pc:sldMk cId="0" sldId="293"/>
            <ac:spMk id="61" creationId="{FC989EE7-3DC2-574E-C8EF-399447C8448D}"/>
          </ac:spMkLst>
        </pc:spChg>
        <pc:spChg chg="add mod">
          <ac:chgData name="Senadheera P.V.P.P it21126888" userId="79eb2b28-0118-4251-ace8-15a04e852f90" providerId="ADAL" clId="{3E191980-1ACD-4DB9-8F76-387B3AB67F92}" dt="2024-05-05T11:42:27.742" v="1451" actId="1076"/>
          <ac:spMkLst>
            <pc:docMk/>
            <pc:sldMk cId="0" sldId="293"/>
            <ac:spMk id="62" creationId="{529E274F-1C38-4BF7-1133-9F24C1F96982}"/>
          </ac:spMkLst>
        </pc:spChg>
        <pc:spChg chg="add mod">
          <ac:chgData name="Senadheera P.V.P.P it21126888" userId="79eb2b28-0118-4251-ace8-15a04e852f90" providerId="ADAL" clId="{3E191980-1ACD-4DB9-8F76-387B3AB67F92}" dt="2024-05-05T11:41:56.798" v="1438" actId="1076"/>
          <ac:spMkLst>
            <pc:docMk/>
            <pc:sldMk cId="0" sldId="293"/>
            <ac:spMk id="63" creationId="{C7F477DE-1E9E-9E55-EB99-C66721F3D45B}"/>
          </ac:spMkLst>
        </pc:spChg>
      </pc:sldChg>
      <pc:sldChg chg="addSp modSp add mod setBg modNotes">
        <pc:chgData name="Senadheera P.V.P.P it21126888" userId="79eb2b28-0118-4251-ace8-15a04e852f90" providerId="ADAL" clId="{3E191980-1ACD-4DB9-8F76-387B3AB67F92}" dt="2024-05-06T09:21:06.769" v="2800" actId="20577"/>
        <pc:sldMkLst>
          <pc:docMk/>
          <pc:sldMk cId="0" sldId="294"/>
        </pc:sldMkLst>
        <pc:spChg chg="mod">
          <ac:chgData name="Senadheera P.V.P.P it21126888" userId="79eb2b28-0118-4251-ace8-15a04e852f90" providerId="ADAL" clId="{3E191980-1ACD-4DB9-8F76-387B3AB67F92}" dt="2024-05-05T11:50:09.243" v="1573" actId="6549"/>
          <ac:spMkLst>
            <pc:docMk/>
            <pc:sldMk cId="0" sldId="294"/>
            <ac:spMk id="23" creationId="{00000000-0000-0000-0000-000000000000}"/>
          </ac:spMkLst>
        </pc:spChg>
        <pc:spChg chg="mod">
          <ac:chgData name="Senadheera P.V.P.P it21126888" userId="79eb2b28-0118-4251-ace8-15a04e852f90" providerId="ADAL" clId="{3E191980-1ACD-4DB9-8F76-387B3AB67F92}" dt="2024-05-06T09:21:06.769" v="2800" actId="20577"/>
          <ac:spMkLst>
            <pc:docMk/>
            <pc:sldMk cId="0" sldId="294"/>
            <ac:spMk id="24" creationId="{00000000-0000-0000-0000-000000000000}"/>
          </ac:spMkLst>
        </pc:spChg>
        <pc:spChg chg="add mod">
          <ac:chgData name="Senadheera P.V.P.P it21126888" userId="79eb2b28-0118-4251-ace8-15a04e852f90" providerId="ADAL" clId="{3E191980-1ACD-4DB9-8F76-387B3AB67F92}" dt="2024-05-06T07:56:10.729" v="1881"/>
          <ac:spMkLst>
            <pc:docMk/>
            <pc:sldMk cId="0" sldId="294"/>
            <ac:spMk id="25" creationId="{B49ACDFC-10DA-1955-81C2-CCCC99D44CF7}"/>
          </ac:spMkLst>
        </pc:spChg>
      </pc:sldChg>
      <pc:sldChg chg="addSp modSp add mod setBg modNotes">
        <pc:chgData name="Senadheera P.V.P.P it21126888" userId="79eb2b28-0118-4251-ace8-15a04e852f90" providerId="ADAL" clId="{3E191980-1ACD-4DB9-8F76-387B3AB67F92}" dt="2024-05-06T07:56:29.060" v="1886" actId="14100"/>
        <pc:sldMkLst>
          <pc:docMk/>
          <pc:sldMk cId="0" sldId="299"/>
        </pc:sldMkLst>
        <pc:spChg chg="mod">
          <ac:chgData name="Senadheera P.V.P.P it21126888" userId="79eb2b28-0118-4251-ace8-15a04e852f90" providerId="ADAL" clId="{3E191980-1ACD-4DB9-8F76-387B3AB67F92}" dt="2024-05-05T11:51:49.735" v="1614" actId="6549"/>
          <ac:spMkLst>
            <pc:docMk/>
            <pc:sldMk cId="0" sldId="299"/>
            <ac:spMk id="25" creationId="{00000000-0000-0000-0000-000000000000}"/>
          </ac:spMkLst>
        </pc:spChg>
        <pc:spChg chg="add mod">
          <ac:chgData name="Senadheera P.V.P.P it21126888" userId="79eb2b28-0118-4251-ace8-15a04e852f90" providerId="ADAL" clId="{3E191980-1ACD-4DB9-8F76-387B3AB67F92}" dt="2024-05-06T07:56:13.690" v="1882"/>
          <ac:spMkLst>
            <pc:docMk/>
            <pc:sldMk cId="0" sldId="299"/>
            <ac:spMk id="28" creationId="{4FA73B4A-5B90-7497-E9F4-53CA4ACE3885}"/>
          </ac:spMkLst>
        </pc:spChg>
        <pc:picChg chg="add mod">
          <ac:chgData name="Senadheera P.V.P.P it21126888" userId="79eb2b28-0118-4251-ace8-15a04e852f90" providerId="ADAL" clId="{3E191980-1ACD-4DB9-8F76-387B3AB67F92}" dt="2024-05-06T07:56:19.581" v="1883" actId="14100"/>
          <ac:picMkLst>
            <pc:docMk/>
            <pc:sldMk cId="0" sldId="299"/>
            <ac:picMk id="26" creationId="{BF5524B2-AEA5-BF16-7F41-2BB97B05C21A}"/>
          </ac:picMkLst>
        </pc:picChg>
        <pc:picChg chg="add mod">
          <ac:chgData name="Senadheera P.V.P.P it21126888" userId="79eb2b28-0118-4251-ace8-15a04e852f90" providerId="ADAL" clId="{3E191980-1ACD-4DB9-8F76-387B3AB67F92}" dt="2024-05-06T07:56:29.060" v="1886" actId="14100"/>
          <ac:picMkLst>
            <pc:docMk/>
            <pc:sldMk cId="0" sldId="299"/>
            <ac:picMk id="27" creationId="{A2A78533-E574-87F6-1B4D-DF6915C6373F}"/>
          </ac:picMkLst>
        </pc:picChg>
      </pc:sldChg>
      <pc:sldChg chg="addSp delSp modSp add mod setBg modNotes">
        <pc:chgData name="Senadheera P.V.P.P it21126888" userId="79eb2b28-0118-4251-ace8-15a04e852f90" providerId="ADAL" clId="{3E191980-1ACD-4DB9-8F76-387B3AB67F92}" dt="2024-05-06T09:29:41.265" v="2825" actId="1035"/>
        <pc:sldMkLst>
          <pc:docMk/>
          <pc:sldMk cId="0" sldId="300"/>
        </pc:sldMkLst>
        <pc:spChg chg="mod">
          <ac:chgData name="Senadheera P.V.P.P it21126888" userId="79eb2b28-0118-4251-ace8-15a04e852f90" providerId="ADAL" clId="{3E191980-1ACD-4DB9-8F76-387B3AB67F92}" dt="2024-05-06T07:56:41.682" v="1887" actId="404"/>
          <ac:spMkLst>
            <pc:docMk/>
            <pc:sldMk cId="0" sldId="300"/>
            <ac:spMk id="25" creationId="{00000000-0000-0000-0000-000000000000}"/>
          </ac:spMkLst>
        </pc:spChg>
        <pc:spChg chg="add del mod">
          <ac:chgData name="Senadheera P.V.P.P it21126888" userId="79eb2b28-0118-4251-ace8-15a04e852f90" providerId="ADAL" clId="{3E191980-1ACD-4DB9-8F76-387B3AB67F92}" dt="2024-05-05T12:00:13.390" v="1779" actId="478"/>
          <ac:spMkLst>
            <pc:docMk/>
            <pc:sldMk cId="0" sldId="300"/>
            <ac:spMk id="26" creationId="{0F997ED1-4FCD-8746-C1EB-71DF68DA09FD}"/>
          </ac:spMkLst>
        </pc:spChg>
        <pc:spChg chg="add mod">
          <ac:chgData name="Senadheera P.V.P.P it21126888" userId="79eb2b28-0118-4251-ace8-15a04e852f90" providerId="ADAL" clId="{3E191980-1ACD-4DB9-8F76-387B3AB67F92}" dt="2024-05-06T07:57:02.064" v="1892"/>
          <ac:spMkLst>
            <pc:docMk/>
            <pc:sldMk cId="0" sldId="300"/>
            <ac:spMk id="26" creationId="{36DCEA39-3878-1806-AA66-291A1063C1C2}"/>
          </ac:spMkLst>
        </pc:spChg>
        <pc:picChg chg="add mod">
          <ac:chgData name="Senadheera P.V.P.P it21126888" userId="79eb2b28-0118-4251-ace8-15a04e852f90" providerId="ADAL" clId="{3E191980-1ACD-4DB9-8F76-387B3AB67F92}" dt="2024-05-06T09:29:41.265" v="2825" actId="1035"/>
          <ac:picMkLst>
            <pc:docMk/>
            <pc:sldMk cId="0" sldId="300"/>
            <ac:picMk id="27" creationId="{69A2E4DD-5733-A3A4-2734-554E81C96DAE}"/>
          </ac:picMkLst>
        </pc:picChg>
        <pc:picChg chg="add del mod">
          <ac:chgData name="Senadheera P.V.P.P it21126888" userId="79eb2b28-0118-4251-ace8-15a04e852f90" providerId="ADAL" clId="{3E191980-1ACD-4DB9-8F76-387B3AB67F92}" dt="2024-05-05T12:05:11.490" v="1796" actId="478"/>
          <ac:picMkLst>
            <pc:docMk/>
            <pc:sldMk cId="0" sldId="300"/>
            <ac:picMk id="28" creationId="{829AD58A-09B8-5F43-07CD-1FAAB7801D20}"/>
          </ac:picMkLst>
        </pc:picChg>
        <pc:picChg chg="add mod">
          <ac:chgData name="Senadheera P.V.P.P it21126888" userId="79eb2b28-0118-4251-ace8-15a04e852f90" providerId="ADAL" clId="{3E191980-1ACD-4DB9-8F76-387B3AB67F92}" dt="2024-05-06T09:29:33.758" v="2818" actId="1035"/>
          <ac:picMkLst>
            <pc:docMk/>
            <pc:sldMk cId="0" sldId="300"/>
            <ac:picMk id="29" creationId="{DB0EA366-0880-008C-C252-0403222A97E5}"/>
          </ac:picMkLst>
        </pc:picChg>
        <pc:picChg chg="add del mod">
          <ac:chgData name="Senadheera P.V.P.P it21126888" userId="79eb2b28-0118-4251-ace8-15a04e852f90" providerId="ADAL" clId="{3E191980-1ACD-4DB9-8F76-387B3AB67F92}" dt="2024-05-05T12:04:45.572" v="1787" actId="478"/>
          <ac:picMkLst>
            <pc:docMk/>
            <pc:sldMk cId="0" sldId="300"/>
            <ac:picMk id="30" creationId="{99AE9559-BCC1-F8B7-9D49-2313A618C138}"/>
          </ac:picMkLst>
        </pc:picChg>
        <pc:picChg chg="add mod ord">
          <ac:chgData name="Senadheera P.V.P.P it21126888" userId="79eb2b28-0118-4251-ace8-15a04e852f90" providerId="ADAL" clId="{3E191980-1ACD-4DB9-8F76-387B3AB67F92}" dt="2024-05-06T09:29:33.758" v="2818" actId="1035"/>
          <ac:picMkLst>
            <pc:docMk/>
            <pc:sldMk cId="0" sldId="300"/>
            <ac:picMk id="32" creationId="{4CF42A2F-9BD2-DD6D-0D5D-8C3C8297E91A}"/>
          </ac:picMkLst>
        </pc:picChg>
        <pc:picChg chg="add mod">
          <ac:chgData name="Senadheera P.V.P.P it21126888" userId="79eb2b28-0118-4251-ace8-15a04e852f90" providerId="ADAL" clId="{3E191980-1ACD-4DB9-8F76-387B3AB67F92}" dt="2024-05-06T09:29:41.265" v="2825" actId="1035"/>
          <ac:picMkLst>
            <pc:docMk/>
            <pc:sldMk cId="0" sldId="300"/>
            <ac:picMk id="34" creationId="{4F06E4F9-E276-0A06-6539-641AE6994FFB}"/>
          </ac:picMkLst>
        </pc:picChg>
      </pc:sldChg>
      <pc:sldChg chg="addSp modSp add mod setBg modNotes">
        <pc:chgData name="Senadheera P.V.P.P it21126888" userId="79eb2b28-0118-4251-ace8-15a04e852f90" providerId="ADAL" clId="{3E191980-1ACD-4DB9-8F76-387B3AB67F92}" dt="2024-05-06T09:38:23.960" v="2848" actId="20577"/>
        <pc:sldMkLst>
          <pc:docMk/>
          <pc:sldMk cId="0" sldId="301"/>
        </pc:sldMkLst>
        <pc:spChg chg="mod">
          <ac:chgData name="Senadheera P.V.P.P it21126888" userId="79eb2b28-0118-4251-ace8-15a04e852f90" providerId="ADAL" clId="{3E191980-1ACD-4DB9-8F76-387B3AB67F92}" dt="2024-05-05T11:57:39.688" v="1697" actId="1076"/>
          <ac:spMkLst>
            <pc:docMk/>
            <pc:sldMk cId="0" sldId="301"/>
            <ac:spMk id="25" creationId="{00000000-0000-0000-0000-000000000000}"/>
          </ac:spMkLst>
        </pc:spChg>
        <pc:spChg chg="mod">
          <ac:chgData name="Senadheera P.V.P.P it21126888" userId="79eb2b28-0118-4251-ace8-15a04e852f90" providerId="ADAL" clId="{3E191980-1ACD-4DB9-8F76-387B3AB67F92}" dt="2024-05-06T09:38:23.960" v="2848" actId="20577"/>
          <ac:spMkLst>
            <pc:docMk/>
            <pc:sldMk cId="0" sldId="301"/>
            <ac:spMk id="26" creationId="{00000000-0000-0000-0000-000000000000}"/>
          </ac:spMkLst>
        </pc:spChg>
        <pc:spChg chg="add mod">
          <ac:chgData name="Senadheera P.V.P.P it21126888" userId="79eb2b28-0118-4251-ace8-15a04e852f90" providerId="ADAL" clId="{3E191980-1ACD-4DB9-8F76-387B3AB67F92}" dt="2024-05-06T07:57:28.639" v="1897"/>
          <ac:spMkLst>
            <pc:docMk/>
            <pc:sldMk cId="0" sldId="301"/>
            <ac:spMk id="27" creationId="{9759DA48-A1D3-59DD-7FB2-E411848F46A4}"/>
          </ac:spMkLst>
        </pc:spChg>
      </pc:sldChg>
      <pc:sldChg chg="addSp modSp add mod setBg modNotes">
        <pc:chgData name="Senadheera P.V.P.P it21126888" userId="79eb2b28-0118-4251-ace8-15a04e852f90" providerId="ADAL" clId="{3E191980-1ACD-4DB9-8F76-387B3AB67F92}" dt="2024-05-06T07:57:31.448" v="1898"/>
        <pc:sldMkLst>
          <pc:docMk/>
          <pc:sldMk cId="0" sldId="303"/>
        </pc:sldMkLst>
        <pc:spChg chg="mod">
          <ac:chgData name="Senadheera P.V.P.P it21126888" userId="79eb2b28-0118-4251-ace8-15a04e852f90" providerId="ADAL" clId="{3E191980-1ACD-4DB9-8F76-387B3AB67F92}" dt="2024-05-05T11:54:59.192" v="1646" actId="6549"/>
          <ac:spMkLst>
            <pc:docMk/>
            <pc:sldMk cId="0" sldId="303"/>
            <ac:spMk id="25" creationId="{00000000-0000-0000-0000-000000000000}"/>
          </ac:spMkLst>
        </pc:spChg>
        <pc:spChg chg="add mod">
          <ac:chgData name="Senadheera P.V.P.P it21126888" userId="79eb2b28-0118-4251-ace8-15a04e852f90" providerId="ADAL" clId="{3E191980-1ACD-4DB9-8F76-387B3AB67F92}" dt="2024-05-06T07:57:31.448" v="1898"/>
          <ac:spMkLst>
            <pc:docMk/>
            <pc:sldMk cId="0" sldId="303"/>
            <ac:spMk id="27" creationId="{B7D0CD41-C94B-67A1-4107-0D7CA1194E10}"/>
          </ac:spMkLst>
        </pc:spChg>
      </pc:sldChg>
      <pc:sldChg chg="ord">
        <pc:chgData name="Senadheera P.V.P.P it21126888" userId="79eb2b28-0118-4251-ace8-15a04e852f90" providerId="ADAL" clId="{3E191980-1ACD-4DB9-8F76-387B3AB67F92}" dt="2024-05-05T06:24:29.119" v="1"/>
        <pc:sldMkLst>
          <pc:docMk/>
          <pc:sldMk cId="1114686453" sldId="305"/>
        </pc:sldMkLst>
      </pc:sldChg>
      <pc:sldChg chg="modSp mod">
        <pc:chgData name="Senadheera P.V.P.P it21126888" userId="79eb2b28-0118-4251-ace8-15a04e852f90" providerId="ADAL" clId="{3E191980-1ACD-4DB9-8F76-387B3AB67F92}" dt="2024-05-05T08:32:12.304" v="37" actId="1076"/>
        <pc:sldMkLst>
          <pc:docMk/>
          <pc:sldMk cId="3266392068" sldId="307"/>
        </pc:sldMkLst>
        <pc:picChg chg="mod">
          <ac:chgData name="Senadheera P.V.P.P it21126888" userId="79eb2b28-0118-4251-ace8-15a04e852f90" providerId="ADAL" clId="{3E191980-1ACD-4DB9-8F76-387B3AB67F92}" dt="2024-05-05T08:32:12.304" v="37" actId="1076"/>
          <ac:picMkLst>
            <pc:docMk/>
            <pc:sldMk cId="3266392068" sldId="307"/>
            <ac:picMk id="2" creationId="{C9BF9F09-BB5A-ABA3-5AEE-15804AFA0EFD}"/>
          </ac:picMkLst>
        </pc:picChg>
      </pc:sldChg>
      <pc:sldChg chg="modSp add del mod ord">
        <pc:chgData name="Senadheera P.V.P.P it21126888" userId="79eb2b28-0118-4251-ace8-15a04e852f90" providerId="ADAL" clId="{3E191980-1ACD-4DB9-8F76-387B3AB67F92}" dt="2024-05-05T08:36:22.978" v="46" actId="2696"/>
        <pc:sldMkLst>
          <pc:docMk/>
          <pc:sldMk cId="992652462" sldId="311"/>
        </pc:sldMkLst>
        <pc:spChg chg="mod">
          <ac:chgData name="Senadheera P.V.P.P it21126888" userId="79eb2b28-0118-4251-ace8-15a04e852f90" providerId="ADAL" clId="{3E191980-1ACD-4DB9-8F76-387B3AB67F92}" dt="2024-05-05T07:32:40.211" v="34" actId="20577"/>
          <ac:spMkLst>
            <pc:docMk/>
            <pc:sldMk cId="992652462" sldId="311"/>
            <ac:spMk id="815" creationId="{00000000-0000-0000-0000-000000000000}"/>
          </ac:spMkLst>
        </pc:spChg>
        <pc:picChg chg="mod">
          <ac:chgData name="Senadheera P.V.P.P it21126888" userId="79eb2b28-0118-4251-ace8-15a04e852f90" providerId="ADAL" clId="{3E191980-1ACD-4DB9-8F76-387B3AB67F92}" dt="2024-05-05T07:34:02.272" v="35" actId="14826"/>
          <ac:picMkLst>
            <pc:docMk/>
            <pc:sldMk cId="992652462" sldId="311"/>
            <ac:picMk id="4" creationId="{559EE84E-DFBE-8A6C-F5F1-8B1A41ED7AF2}"/>
          </ac:picMkLst>
        </pc:picChg>
      </pc:sldChg>
      <pc:sldChg chg="addSp delSp modSp new del mod">
        <pc:chgData name="Senadheera P.V.P.P it21126888" userId="79eb2b28-0118-4251-ace8-15a04e852f90" providerId="ADAL" clId="{3E191980-1ACD-4DB9-8F76-387B3AB67F92}" dt="2024-05-05T08:36:02.498" v="45" actId="2696"/>
        <pc:sldMkLst>
          <pc:docMk/>
          <pc:sldMk cId="2189630906" sldId="316"/>
        </pc:sldMkLst>
        <pc:spChg chg="del">
          <ac:chgData name="Senadheera P.V.P.P it21126888" userId="79eb2b28-0118-4251-ace8-15a04e852f90" providerId="ADAL" clId="{3E191980-1ACD-4DB9-8F76-387B3AB67F92}" dt="2024-05-05T08:35:11.110" v="40" actId="478"/>
          <ac:spMkLst>
            <pc:docMk/>
            <pc:sldMk cId="2189630906" sldId="316"/>
            <ac:spMk id="2" creationId="{85445239-52EB-B473-6A2A-B986C50F6DA9}"/>
          </ac:spMkLst>
        </pc:spChg>
        <pc:spChg chg="del">
          <ac:chgData name="Senadheera P.V.P.P it21126888" userId="79eb2b28-0118-4251-ace8-15a04e852f90" providerId="ADAL" clId="{3E191980-1ACD-4DB9-8F76-387B3AB67F92}" dt="2024-05-05T08:35:12.365" v="41" actId="478"/>
          <ac:spMkLst>
            <pc:docMk/>
            <pc:sldMk cId="2189630906" sldId="316"/>
            <ac:spMk id="3" creationId="{66D8723B-91BF-51E1-0062-0D14E61FB4E6}"/>
          </ac:spMkLst>
        </pc:spChg>
        <pc:spChg chg="add mod">
          <ac:chgData name="Senadheera P.V.P.P it21126888" userId="79eb2b28-0118-4251-ace8-15a04e852f90" providerId="ADAL" clId="{3E191980-1ACD-4DB9-8F76-387B3AB67F92}" dt="2024-05-05T08:35:03.766" v="39"/>
          <ac:spMkLst>
            <pc:docMk/>
            <pc:sldMk cId="2189630906" sldId="316"/>
            <ac:spMk id="4" creationId="{F63EC4F6-738C-AC2B-931E-EEA083BE9BCD}"/>
          </ac:spMkLst>
        </pc:spChg>
        <pc:spChg chg="add mod">
          <ac:chgData name="Senadheera P.V.P.P it21126888" userId="79eb2b28-0118-4251-ace8-15a04e852f90" providerId="ADAL" clId="{3E191980-1ACD-4DB9-8F76-387B3AB67F92}" dt="2024-05-05T08:35:03.766" v="39"/>
          <ac:spMkLst>
            <pc:docMk/>
            <pc:sldMk cId="2189630906" sldId="316"/>
            <ac:spMk id="5" creationId="{B1D5F9E9-F84E-9BE6-F250-F00651C74D47}"/>
          </ac:spMkLst>
        </pc:spChg>
        <pc:picChg chg="add mod">
          <ac:chgData name="Senadheera P.V.P.P it21126888" userId="79eb2b28-0118-4251-ace8-15a04e852f90" providerId="ADAL" clId="{3E191980-1ACD-4DB9-8F76-387B3AB67F92}" dt="2024-05-05T08:35:03.766" v="39"/>
          <ac:picMkLst>
            <pc:docMk/>
            <pc:sldMk cId="2189630906" sldId="316"/>
            <ac:picMk id="6" creationId="{227BFBC6-C946-350B-A378-F95A538D25C1}"/>
          </ac:picMkLst>
        </pc:picChg>
      </pc:sldChg>
      <pc:sldChg chg="addSp delSp modSp new mod">
        <pc:chgData name="Senadheera P.V.P.P it21126888" userId="79eb2b28-0118-4251-ace8-15a04e852f90" providerId="ADAL" clId="{3E191980-1ACD-4DB9-8F76-387B3AB67F92}" dt="2024-05-06T07:55:29.980" v="1868" actId="14100"/>
        <pc:sldMkLst>
          <pc:docMk/>
          <pc:sldMk cId="1004647010" sldId="317"/>
        </pc:sldMkLst>
        <pc:spChg chg="add mod">
          <ac:chgData name="Senadheera P.V.P.P it21126888" userId="79eb2b28-0118-4251-ace8-15a04e852f90" providerId="ADAL" clId="{3E191980-1ACD-4DB9-8F76-387B3AB67F92}" dt="2024-05-06T07:55:29.980" v="1868" actId="14100"/>
          <ac:spMkLst>
            <pc:docMk/>
            <pc:sldMk cId="1004647010" sldId="317"/>
            <ac:spMk id="2" creationId="{3ABFA328-C4A2-CB94-C323-C154671875DC}"/>
          </ac:spMkLst>
        </pc:spChg>
        <pc:spChg chg="del">
          <ac:chgData name="Senadheera P.V.P.P it21126888" userId="79eb2b28-0118-4251-ace8-15a04e852f90" providerId="ADAL" clId="{3E191980-1ACD-4DB9-8F76-387B3AB67F92}" dt="2024-05-05T08:35:44.436" v="44" actId="478"/>
          <ac:spMkLst>
            <pc:docMk/>
            <pc:sldMk cId="1004647010" sldId="317"/>
            <ac:spMk id="2" creationId="{44414A9F-B2C9-DD03-20E7-6D7F5D48CCF6}"/>
          </ac:spMkLst>
        </pc:spChg>
        <pc:spChg chg="add mod">
          <ac:chgData name="Senadheera P.V.P.P it21126888" userId="79eb2b28-0118-4251-ace8-15a04e852f90" providerId="ADAL" clId="{3E191980-1ACD-4DB9-8F76-387B3AB67F92}" dt="2024-05-05T08:35:40.912" v="43"/>
          <ac:spMkLst>
            <pc:docMk/>
            <pc:sldMk cId="1004647010" sldId="317"/>
            <ac:spMk id="3" creationId="{B177E87A-5659-A812-5289-CC1AD88C7785}"/>
          </ac:spMkLst>
        </pc:spChg>
        <pc:spChg chg="add mod">
          <ac:chgData name="Senadheera P.V.P.P it21126888" userId="79eb2b28-0118-4251-ace8-15a04e852f90" providerId="ADAL" clId="{3E191980-1ACD-4DB9-8F76-387B3AB67F92}" dt="2024-05-05T08:35:40.912" v="43"/>
          <ac:spMkLst>
            <pc:docMk/>
            <pc:sldMk cId="1004647010" sldId="317"/>
            <ac:spMk id="4" creationId="{2CDAC206-F4AC-B1E8-0F10-3551BA11D40D}"/>
          </ac:spMkLst>
        </pc:spChg>
        <pc:picChg chg="add mod">
          <ac:chgData name="Senadheera P.V.P.P it21126888" userId="79eb2b28-0118-4251-ace8-15a04e852f90" providerId="ADAL" clId="{3E191980-1ACD-4DB9-8F76-387B3AB67F92}" dt="2024-05-05T08:35:40.912" v="43"/>
          <ac:picMkLst>
            <pc:docMk/>
            <pc:sldMk cId="1004647010" sldId="317"/>
            <ac:picMk id="5" creationId="{3D857F12-D0AF-81C1-67C7-D78C782E38F0}"/>
          </ac:picMkLst>
        </pc:picChg>
      </pc:sldChg>
      <pc:sldChg chg="addSp delSp modSp new del mod">
        <pc:chgData name="Senadheera P.V.P.P it21126888" userId="79eb2b28-0118-4251-ace8-15a04e852f90" providerId="ADAL" clId="{3E191980-1ACD-4DB9-8F76-387B3AB67F92}" dt="2024-05-05T09:01:17.646" v="218" actId="2696"/>
        <pc:sldMkLst>
          <pc:docMk/>
          <pc:sldMk cId="359334273" sldId="318"/>
        </pc:sldMkLst>
        <pc:spChg chg="mod">
          <ac:chgData name="Senadheera P.V.P.P it21126888" userId="79eb2b28-0118-4251-ace8-15a04e852f90" providerId="ADAL" clId="{3E191980-1ACD-4DB9-8F76-387B3AB67F92}" dt="2024-05-05T08:56:47.535" v="156" actId="1076"/>
          <ac:spMkLst>
            <pc:docMk/>
            <pc:sldMk cId="359334273" sldId="318"/>
            <ac:spMk id="2" creationId="{DE413449-415C-E7B6-6A9B-4795B3C26C07}"/>
          </ac:spMkLst>
        </pc:spChg>
        <pc:spChg chg="add del mod">
          <ac:chgData name="Senadheera P.V.P.P it21126888" userId="79eb2b28-0118-4251-ace8-15a04e852f90" providerId="ADAL" clId="{3E191980-1ACD-4DB9-8F76-387B3AB67F92}" dt="2024-05-05T09:00:36.489" v="206" actId="478"/>
          <ac:spMkLst>
            <pc:docMk/>
            <pc:sldMk cId="359334273" sldId="318"/>
            <ac:spMk id="53" creationId="{EA49F8D0-47EE-061B-89F6-7CA7F469CA7E}"/>
          </ac:spMkLst>
        </pc:spChg>
        <pc:spChg chg="add del mod">
          <ac:chgData name="Senadheera P.V.P.P it21126888" userId="79eb2b28-0118-4251-ace8-15a04e852f90" providerId="ADAL" clId="{3E191980-1ACD-4DB9-8F76-387B3AB67F92}" dt="2024-05-05T09:00:38.065" v="207" actId="478"/>
          <ac:spMkLst>
            <pc:docMk/>
            <pc:sldMk cId="359334273" sldId="318"/>
            <ac:spMk id="54" creationId="{647FFC5C-4833-8A71-C362-F149C33613E2}"/>
          </ac:spMkLst>
        </pc:spChg>
        <pc:spChg chg="add mod">
          <ac:chgData name="Senadheera P.V.P.P it21126888" userId="79eb2b28-0118-4251-ace8-15a04e852f90" providerId="ADAL" clId="{3E191980-1ACD-4DB9-8F76-387B3AB67F92}" dt="2024-05-05T09:00:25.232" v="202"/>
          <ac:spMkLst>
            <pc:docMk/>
            <pc:sldMk cId="359334273" sldId="318"/>
            <ac:spMk id="55" creationId="{6CB22EEE-A212-BB0B-C432-38057A202A08}"/>
          </ac:spMkLst>
        </pc:spChg>
        <pc:spChg chg="add mod">
          <ac:chgData name="Senadheera P.V.P.P it21126888" userId="79eb2b28-0118-4251-ace8-15a04e852f90" providerId="ADAL" clId="{3E191980-1ACD-4DB9-8F76-387B3AB67F92}" dt="2024-05-05T09:00:25.232" v="202"/>
          <ac:spMkLst>
            <pc:docMk/>
            <pc:sldMk cId="359334273" sldId="318"/>
            <ac:spMk id="56" creationId="{BBBD5BF0-2E85-3839-283C-2567DF221E10}"/>
          </ac:spMkLst>
        </pc:spChg>
        <pc:picChg chg="add del mod">
          <ac:chgData name="Senadheera P.V.P.P it21126888" userId="79eb2b28-0118-4251-ace8-15a04e852f90" providerId="ADAL" clId="{3E191980-1ACD-4DB9-8F76-387B3AB67F92}" dt="2024-05-05T09:00:30.790" v="205" actId="478"/>
          <ac:picMkLst>
            <pc:docMk/>
            <pc:sldMk cId="359334273" sldId="318"/>
            <ac:picMk id="4" creationId="{F08152FE-E34F-81D7-A563-C9E1648FE8A3}"/>
          </ac:picMkLst>
        </pc:picChg>
        <pc:picChg chg="add del mod">
          <ac:chgData name="Senadheera P.V.P.P it21126888" userId="79eb2b28-0118-4251-ace8-15a04e852f90" providerId="ADAL" clId="{3E191980-1ACD-4DB9-8F76-387B3AB67F92}" dt="2024-05-05T08:47:28.931" v="90" actId="22"/>
          <ac:picMkLst>
            <pc:docMk/>
            <pc:sldMk cId="359334273" sldId="318"/>
            <ac:picMk id="14" creationId="{A0717D17-F272-C573-372A-B11B924C4CC1}"/>
          </ac:picMkLst>
        </pc:picChg>
        <pc:cxnChg chg="add del mod">
          <ac:chgData name="Senadheera P.V.P.P it21126888" userId="79eb2b28-0118-4251-ace8-15a04e852f90" providerId="ADAL" clId="{3E191980-1ACD-4DB9-8F76-387B3AB67F92}" dt="2024-05-05T08:46:10.560" v="83" actId="478"/>
          <ac:cxnSpMkLst>
            <pc:docMk/>
            <pc:sldMk cId="359334273" sldId="318"/>
            <ac:cxnSpMk id="5" creationId="{4EEEDC3F-2B47-CD81-7FEC-F97D51F2A432}"/>
          </ac:cxnSpMkLst>
        </pc:cxnChg>
        <pc:cxnChg chg="add del">
          <ac:chgData name="Senadheera P.V.P.P it21126888" userId="79eb2b28-0118-4251-ace8-15a04e852f90" providerId="ADAL" clId="{3E191980-1ACD-4DB9-8F76-387B3AB67F92}" dt="2024-05-05T08:47:30.107" v="91" actId="11529"/>
          <ac:cxnSpMkLst>
            <pc:docMk/>
            <pc:sldMk cId="359334273" sldId="318"/>
            <ac:cxnSpMk id="12" creationId="{E520B03F-280D-45BC-9307-78A947AA1EED}"/>
          </ac:cxnSpMkLst>
        </pc:cxnChg>
        <pc:cxnChg chg="add mod">
          <ac:chgData name="Senadheera P.V.P.P it21126888" userId="79eb2b28-0118-4251-ace8-15a04e852f90" providerId="ADAL" clId="{3E191980-1ACD-4DB9-8F76-387B3AB67F92}" dt="2024-05-05T08:58:13.258" v="160" actId="1076"/>
          <ac:cxnSpMkLst>
            <pc:docMk/>
            <pc:sldMk cId="359334273" sldId="318"/>
            <ac:cxnSpMk id="15" creationId="{72DE567E-8705-B96C-57F9-149322815946}"/>
          </ac:cxnSpMkLst>
        </pc:cxnChg>
        <pc:cxnChg chg="add mod">
          <ac:chgData name="Senadheera P.V.P.P it21126888" userId="79eb2b28-0118-4251-ace8-15a04e852f90" providerId="ADAL" clId="{3E191980-1ACD-4DB9-8F76-387B3AB67F92}" dt="2024-05-05T08:58:13.258" v="160" actId="1076"/>
          <ac:cxnSpMkLst>
            <pc:docMk/>
            <pc:sldMk cId="359334273" sldId="318"/>
            <ac:cxnSpMk id="20" creationId="{A53C076D-C58B-E4CA-90CC-F4B31478355F}"/>
          </ac:cxnSpMkLst>
        </pc:cxnChg>
        <pc:cxnChg chg="add mod">
          <ac:chgData name="Senadheera P.V.P.P it21126888" userId="79eb2b28-0118-4251-ace8-15a04e852f90" providerId="ADAL" clId="{3E191980-1ACD-4DB9-8F76-387B3AB67F92}" dt="2024-05-05T08:58:13.258" v="160" actId="1076"/>
          <ac:cxnSpMkLst>
            <pc:docMk/>
            <pc:sldMk cId="359334273" sldId="318"/>
            <ac:cxnSpMk id="24" creationId="{11D8CC22-3562-E05F-AA3F-38829623D7FF}"/>
          </ac:cxnSpMkLst>
        </pc:cxnChg>
        <pc:cxnChg chg="add mod">
          <ac:chgData name="Senadheera P.V.P.P it21126888" userId="79eb2b28-0118-4251-ace8-15a04e852f90" providerId="ADAL" clId="{3E191980-1ACD-4DB9-8F76-387B3AB67F92}" dt="2024-05-05T08:58:13.258" v="160" actId="1076"/>
          <ac:cxnSpMkLst>
            <pc:docMk/>
            <pc:sldMk cId="359334273" sldId="318"/>
            <ac:cxnSpMk id="26" creationId="{E03C2110-D171-BD37-F6B8-A80A222A2300}"/>
          </ac:cxnSpMkLst>
        </pc:cxnChg>
        <pc:cxnChg chg="add mod">
          <ac:chgData name="Senadheera P.V.P.P it21126888" userId="79eb2b28-0118-4251-ace8-15a04e852f90" providerId="ADAL" clId="{3E191980-1ACD-4DB9-8F76-387B3AB67F92}" dt="2024-05-05T08:58:13.258" v="160" actId="1076"/>
          <ac:cxnSpMkLst>
            <pc:docMk/>
            <pc:sldMk cId="359334273" sldId="318"/>
            <ac:cxnSpMk id="28" creationId="{36EB4C1B-FC77-4D70-D36E-16A2087C739E}"/>
          </ac:cxnSpMkLst>
        </pc:cxnChg>
        <pc:cxnChg chg="add mod">
          <ac:chgData name="Senadheera P.V.P.P it21126888" userId="79eb2b28-0118-4251-ace8-15a04e852f90" providerId="ADAL" clId="{3E191980-1ACD-4DB9-8F76-387B3AB67F92}" dt="2024-05-05T08:58:13.258" v="160" actId="1076"/>
          <ac:cxnSpMkLst>
            <pc:docMk/>
            <pc:sldMk cId="359334273" sldId="318"/>
            <ac:cxnSpMk id="30" creationId="{F8131023-77A0-7E20-C78A-0C9448C6C4F8}"/>
          </ac:cxnSpMkLst>
        </pc:cxnChg>
        <pc:cxnChg chg="add mod">
          <ac:chgData name="Senadheera P.V.P.P it21126888" userId="79eb2b28-0118-4251-ace8-15a04e852f90" providerId="ADAL" clId="{3E191980-1ACD-4DB9-8F76-387B3AB67F92}" dt="2024-05-05T08:58:13.258" v="160" actId="1076"/>
          <ac:cxnSpMkLst>
            <pc:docMk/>
            <pc:sldMk cId="359334273" sldId="318"/>
            <ac:cxnSpMk id="32" creationId="{95794CA9-35EC-5A38-B446-942B4E61D4DB}"/>
          </ac:cxnSpMkLst>
        </pc:cxnChg>
        <pc:cxnChg chg="add mod">
          <ac:chgData name="Senadheera P.V.P.P it21126888" userId="79eb2b28-0118-4251-ace8-15a04e852f90" providerId="ADAL" clId="{3E191980-1ACD-4DB9-8F76-387B3AB67F92}" dt="2024-05-05T08:58:13.258" v="160" actId="1076"/>
          <ac:cxnSpMkLst>
            <pc:docMk/>
            <pc:sldMk cId="359334273" sldId="318"/>
            <ac:cxnSpMk id="34" creationId="{35FA61F6-23CE-2DCE-4215-874BC90D4A52}"/>
          </ac:cxnSpMkLst>
        </pc:cxnChg>
        <pc:cxnChg chg="add mod">
          <ac:chgData name="Senadheera P.V.P.P it21126888" userId="79eb2b28-0118-4251-ace8-15a04e852f90" providerId="ADAL" clId="{3E191980-1ACD-4DB9-8F76-387B3AB67F92}" dt="2024-05-05T08:58:13.258" v="160" actId="1076"/>
          <ac:cxnSpMkLst>
            <pc:docMk/>
            <pc:sldMk cId="359334273" sldId="318"/>
            <ac:cxnSpMk id="36" creationId="{AFD10180-BCA4-C5DF-E4B9-B245FE2935E1}"/>
          </ac:cxnSpMkLst>
        </pc:cxnChg>
        <pc:cxnChg chg="add mod">
          <ac:chgData name="Senadheera P.V.P.P it21126888" userId="79eb2b28-0118-4251-ace8-15a04e852f90" providerId="ADAL" clId="{3E191980-1ACD-4DB9-8F76-387B3AB67F92}" dt="2024-05-05T08:58:13.258" v="160" actId="1076"/>
          <ac:cxnSpMkLst>
            <pc:docMk/>
            <pc:sldMk cId="359334273" sldId="318"/>
            <ac:cxnSpMk id="39" creationId="{2F8ABDC0-A8AE-CD18-905E-3DA4289C2ED6}"/>
          </ac:cxnSpMkLst>
        </pc:cxnChg>
        <pc:cxnChg chg="add mod">
          <ac:chgData name="Senadheera P.V.P.P it21126888" userId="79eb2b28-0118-4251-ace8-15a04e852f90" providerId="ADAL" clId="{3E191980-1ACD-4DB9-8F76-387B3AB67F92}" dt="2024-05-05T08:58:13.258" v="160" actId="1076"/>
          <ac:cxnSpMkLst>
            <pc:docMk/>
            <pc:sldMk cId="359334273" sldId="318"/>
            <ac:cxnSpMk id="41" creationId="{B1A11246-5B2D-3CEB-7DBC-993CA8991127}"/>
          </ac:cxnSpMkLst>
        </pc:cxnChg>
        <pc:cxnChg chg="add mod">
          <ac:chgData name="Senadheera P.V.P.P it21126888" userId="79eb2b28-0118-4251-ace8-15a04e852f90" providerId="ADAL" clId="{3E191980-1ACD-4DB9-8F76-387B3AB67F92}" dt="2024-05-05T08:58:13.258" v="160" actId="1076"/>
          <ac:cxnSpMkLst>
            <pc:docMk/>
            <pc:sldMk cId="359334273" sldId="318"/>
            <ac:cxnSpMk id="43" creationId="{91FFB4F2-4388-A242-511E-D89573607658}"/>
          </ac:cxnSpMkLst>
        </pc:cxnChg>
        <pc:cxnChg chg="add mod">
          <ac:chgData name="Senadheera P.V.P.P it21126888" userId="79eb2b28-0118-4251-ace8-15a04e852f90" providerId="ADAL" clId="{3E191980-1ACD-4DB9-8F76-387B3AB67F92}" dt="2024-05-05T08:58:13.258" v="160" actId="1076"/>
          <ac:cxnSpMkLst>
            <pc:docMk/>
            <pc:sldMk cId="359334273" sldId="318"/>
            <ac:cxnSpMk id="45" creationId="{E2E9B319-8C90-E9AE-1C23-E217D51AD73B}"/>
          </ac:cxnSpMkLst>
        </pc:cxnChg>
        <pc:cxnChg chg="add mod">
          <ac:chgData name="Senadheera P.V.P.P it21126888" userId="79eb2b28-0118-4251-ace8-15a04e852f90" providerId="ADAL" clId="{3E191980-1ACD-4DB9-8F76-387B3AB67F92}" dt="2024-05-05T08:58:13.258" v="160" actId="1076"/>
          <ac:cxnSpMkLst>
            <pc:docMk/>
            <pc:sldMk cId="359334273" sldId="318"/>
            <ac:cxnSpMk id="46" creationId="{E7FBD62D-B039-78D8-A542-48D748098934}"/>
          </ac:cxnSpMkLst>
        </pc:cxnChg>
        <pc:cxnChg chg="add mod">
          <ac:chgData name="Senadheera P.V.P.P it21126888" userId="79eb2b28-0118-4251-ace8-15a04e852f90" providerId="ADAL" clId="{3E191980-1ACD-4DB9-8F76-387B3AB67F92}" dt="2024-05-05T08:58:13.258" v="160" actId="1076"/>
          <ac:cxnSpMkLst>
            <pc:docMk/>
            <pc:sldMk cId="359334273" sldId="318"/>
            <ac:cxnSpMk id="48" creationId="{ACDC4BB2-80BB-5167-BCC7-6954AC009A3A}"/>
          </ac:cxnSpMkLst>
        </pc:cxnChg>
        <pc:cxnChg chg="add mod">
          <ac:chgData name="Senadheera P.V.P.P it21126888" userId="79eb2b28-0118-4251-ace8-15a04e852f90" providerId="ADAL" clId="{3E191980-1ACD-4DB9-8F76-387B3AB67F92}" dt="2024-05-05T08:58:13.258" v="160" actId="1076"/>
          <ac:cxnSpMkLst>
            <pc:docMk/>
            <pc:sldMk cId="359334273" sldId="318"/>
            <ac:cxnSpMk id="51" creationId="{4A4318BB-1730-0350-A4C6-C9DB1E43CA34}"/>
          </ac:cxnSpMkLst>
        </pc:cxnChg>
      </pc:sldChg>
      <pc:sldChg chg="addSp modSp">
        <pc:chgData name="Senadheera P.V.P.P it21126888" userId="79eb2b28-0118-4251-ace8-15a04e852f90" providerId="ADAL" clId="{3E191980-1ACD-4DB9-8F76-387B3AB67F92}" dt="2024-05-06T08:04:13.383" v="2186"/>
        <pc:sldMkLst>
          <pc:docMk/>
          <pc:sldMk cId="3039489800" sldId="319"/>
        </pc:sldMkLst>
        <pc:spChg chg="add mod">
          <ac:chgData name="Senadheera P.V.P.P it21126888" userId="79eb2b28-0118-4251-ace8-15a04e852f90" providerId="ADAL" clId="{3E191980-1ACD-4DB9-8F76-387B3AB67F92}" dt="2024-05-06T08:04:13.383" v="2186"/>
          <ac:spMkLst>
            <pc:docMk/>
            <pc:sldMk cId="3039489800" sldId="319"/>
            <ac:spMk id="3" creationId="{0B6021DB-3A3F-80C9-E69F-1293E7ECD5EF}"/>
          </ac:spMkLst>
        </pc:spChg>
      </pc:sldChg>
      <pc:sldChg chg="addSp delSp modSp new mod modNotesTx">
        <pc:chgData name="Senadheera P.V.P.P it21126888" userId="79eb2b28-0118-4251-ace8-15a04e852f90" providerId="ADAL" clId="{3E191980-1ACD-4DB9-8F76-387B3AB67F92}" dt="2024-05-06T08:06:15.479" v="2418" actId="5793"/>
        <pc:sldMkLst>
          <pc:docMk/>
          <pc:sldMk cId="1991984453" sldId="320"/>
        </pc:sldMkLst>
        <pc:spChg chg="mod">
          <ac:chgData name="Senadheera P.V.P.P it21126888" userId="79eb2b28-0118-4251-ace8-15a04e852f90" providerId="ADAL" clId="{3E191980-1ACD-4DB9-8F76-387B3AB67F92}" dt="2024-05-05T09:00:49.944" v="214" actId="20577"/>
          <ac:spMkLst>
            <pc:docMk/>
            <pc:sldMk cId="1991984453" sldId="320"/>
            <ac:spMk id="2" creationId="{33EFE1F2-6FE7-89CA-876F-D4FBD0C70A5F}"/>
          </ac:spMkLst>
        </pc:spChg>
        <pc:spChg chg="add mod">
          <ac:chgData name="Senadheera P.V.P.P it21126888" userId="79eb2b28-0118-4251-ace8-15a04e852f90" providerId="ADAL" clId="{3E191980-1ACD-4DB9-8F76-387B3AB67F92}" dt="2024-05-06T07:58:25.050" v="1905" actId="1076"/>
          <ac:spMkLst>
            <pc:docMk/>
            <pc:sldMk cId="1991984453" sldId="320"/>
            <ac:spMk id="3" creationId="{70351150-3E5E-5966-10D9-5C46CA50258C}"/>
          </ac:spMkLst>
        </pc:spChg>
        <pc:spChg chg="del">
          <ac:chgData name="Senadheera P.V.P.P it21126888" userId="79eb2b28-0118-4251-ace8-15a04e852f90" providerId="ADAL" clId="{3E191980-1ACD-4DB9-8F76-387B3AB67F92}" dt="2024-05-05T09:00:53.585" v="215" actId="478"/>
          <ac:spMkLst>
            <pc:docMk/>
            <pc:sldMk cId="1991984453" sldId="320"/>
            <ac:spMk id="3" creationId="{D4C3E4E6-9DE3-1564-953A-02D593D930AD}"/>
          </ac:spMkLst>
        </pc:spChg>
        <pc:spChg chg="del">
          <ac:chgData name="Senadheera P.V.P.P it21126888" userId="79eb2b28-0118-4251-ace8-15a04e852f90" providerId="ADAL" clId="{3E191980-1ACD-4DB9-8F76-387B3AB67F92}" dt="2024-05-05T09:00:53.585" v="215" actId="478"/>
          <ac:spMkLst>
            <pc:docMk/>
            <pc:sldMk cId="1991984453" sldId="320"/>
            <ac:spMk id="4" creationId="{445BD52C-7189-2F57-7CEE-1ECD58C2A995}"/>
          </ac:spMkLst>
        </pc:spChg>
        <pc:spChg chg="mod">
          <ac:chgData name="Senadheera P.V.P.P it21126888" userId="79eb2b28-0118-4251-ace8-15a04e852f90" providerId="ADAL" clId="{3E191980-1ACD-4DB9-8F76-387B3AB67F92}" dt="2024-05-05T09:14:42.130" v="324" actId="120"/>
          <ac:spMkLst>
            <pc:docMk/>
            <pc:sldMk cId="1991984453" sldId="320"/>
            <ac:spMk id="5" creationId="{03FCF123-E989-1F61-19CB-F2F2B61E1AB5}"/>
          </ac:spMkLst>
        </pc:spChg>
        <pc:spChg chg="mod">
          <ac:chgData name="Senadheera P.V.P.P it21126888" userId="79eb2b28-0118-4251-ace8-15a04e852f90" providerId="ADAL" clId="{3E191980-1ACD-4DB9-8F76-387B3AB67F92}" dt="2024-05-05T10:43:27.390" v="1266" actId="20577"/>
          <ac:spMkLst>
            <pc:docMk/>
            <pc:sldMk cId="1991984453" sldId="320"/>
            <ac:spMk id="6" creationId="{BE88803D-3BE7-7504-A4C7-D9B7CAF9CC5C}"/>
          </ac:spMkLst>
        </pc:spChg>
        <pc:spChg chg="add del mod">
          <ac:chgData name="Senadheera P.V.P.P it21126888" userId="79eb2b28-0118-4251-ace8-15a04e852f90" providerId="ADAL" clId="{3E191980-1ACD-4DB9-8F76-387B3AB67F92}" dt="2024-05-05T09:00:19.608" v="200" actId="478"/>
          <ac:spMkLst>
            <pc:docMk/>
            <pc:sldMk cId="1991984453" sldId="320"/>
            <ac:spMk id="7" creationId="{C70EB739-33F9-0C19-4A8B-FDEBA1E506D8}"/>
          </ac:spMkLst>
        </pc:spChg>
        <pc:spChg chg="add del mod">
          <ac:chgData name="Senadheera P.V.P.P it21126888" userId="79eb2b28-0118-4251-ace8-15a04e852f90" providerId="ADAL" clId="{3E191980-1ACD-4DB9-8F76-387B3AB67F92}" dt="2024-05-05T09:00:19.608" v="200" actId="478"/>
          <ac:spMkLst>
            <pc:docMk/>
            <pc:sldMk cId="1991984453" sldId="320"/>
            <ac:spMk id="8" creationId="{DB563228-8BA6-E6F8-0859-EEDF34F68FEB}"/>
          </ac:spMkLst>
        </pc:spChg>
        <pc:spChg chg="add mod">
          <ac:chgData name="Senadheera P.V.P.P it21126888" userId="79eb2b28-0118-4251-ace8-15a04e852f90" providerId="ADAL" clId="{3E191980-1ACD-4DB9-8F76-387B3AB67F92}" dt="2024-05-05T09:14:45.441" v="325" actId="1076"/>
          <ac:spMkLst>
            <pc:docMk/>
            <pc:sldMk cId="1991984453" sldId="320"/>
            <ac:spMk id="26" creationId="{D3212FB3-BEB8-1767-9D55-8C1CA71F1A1B}"/>
          </ac:spMkLst>
        </pc:spChg>
        <pc:spChg chg="add mod">
          <ac:chgData name="Senadheera P.V.P.P it21126888" userId="79eb2b28-0118-4251-ace8-15a04e852f90" providerId="ADAL" clId="{3E191980-1ACD-4DB9-8F76-387B3AB67F92}" dt="2024-05-05T09:14:17.599" v="321" actId="12"/>
          <ac:spMkLst>
            <pc:docMk/>
            <pc:sldMk cId="1991984453" sldId="320"/>
            <ac:spMk id="27" creationId="{25F888E7-854C-8B63-52B4-E756B8FFA4C0}"/>
          </ac:spMkLst>
        </pc:spChg>
        <pc:picChg chg="add mod">
          <ac:chgData name="Senadheera P.V.P.P it21126888" userId="79eb2b28-0118-4251-ace8-15a04e852f90" providerId="ADAL" clId="{3E191980-1ACD-4DB9-8F76-387B3AB67F92}" dt="2024-05-05T09:01:03.175" v="217"/>
          <ac:picMkLst>
            <pc:docMk/>
            <pc:sldMk cId="1991984453" sldId="320"/>
            <ac:picMk id="9" creationId="{9CA031C5-1773-6563-D08C-3C8673230E4B}"/>
          </ac:picMkLst>
        </pc:picChg>
        <pc:cxnChg chg="add mod">
          <ac:chgData name="Senadheera P.V.P.P it21126888" userId="79eb2b28-0118-4251-ace8-15a04e852f90" providerId="ADAL" clId="{3E191980-1ACD-4DB9-8F76-387B3AB67F92}" dt="2024-05-05T09:01:03.175" v="217"/>
          <ac:cxnSpMkLst>
            <pc:docMk/>
            <pc:sldMk cId="1991984453" sldId="320"/>
            <ac:cxnSpMk id="10" creationId="{3AD7F96F-4739-B67A-94D7-FF108D73719A}"/>
          </ac:cxnSpMkLst>
        </pc:cxnChg>
        <pc:cxnChg chg="add mod">
          <ac:chgData name="Senadheera P.V.P.P it21126888" userId="79eb2b28-0118-4251-ace8-15a04e852f90" providerId="ADAL" clId="{3E191980-1ACD-4DB9-8F76-387B3AB67F92}" dt="2024-05-05T09:01:03.175" v="217"/>
          <ac:cxnSpMkLst>
            <pc:docMk/>
            <pc:sldMk cId="1991984453" sldId="320"/>
            <ac:cxnSpMk id="11" creationId="{7D0D7A9F-E87B-78CD-80EE-78A5203AADBB}"/>
          </ac:cxnSpMkLst>
        </pc:cxnChg>
        <pc:cxnChg chg="add mod">
          <ac:chgData name="Senadheera P.V.P.P it21126888" userId="79eb2b28-0118-4251-ace8-15a04e852f90" providerId="ADAL" clId="{3E191980-1ACD-4DB9-8F76-387B3AB67F92}" dt="2024-05-05T09:01:03.175" v="217"/>
          <ac:cxnSpMkLst>
            <pc:docMk/>
            <pc:sldMk cId="1991984453" sldId="320"/>
            <ac:cxnSpMk id="12" creationId="{FECBA23D-FAD8-E247-A946-E2E7FFE8F5F9}"/>
          </ac:cxnSpMkLst>
        </pc:cxnChg>
        <pc:cxnChg chg="add mod">
          <ac:chgData name="Senadheera P.V.P.P it21126888" userId="79eb2b28-0118-4251-ace8-15a04e852f90" providerId="ADAL" clId="{3E191980-1ACD-4DB9-8F76-387B3AB67F92}" dt="2024-05-05T09:01:03.175" v="217"/>
          <ac:cxnSpMkLst>
            <pc:docMk/>
            <pc:sldMk cId="1991984453" sldId="320"/>
            <ac:cxnSpMk id="13" creationId="{51F13CD9-8A28-080B-3A81-32A1161A394C}"/>
          </ac:cxnSpMkLst>
        </pc:cxnChg>
        <pc:cxnChg chg="add mod">
          <ac:chgData name="Senadheera P.V.P.P it21126888" userId="79eb2b28-0118-4251-ace8-15a04e852f90" providerId="ADAL" clId="{3E191980-1ACD-4DB9-8F76-387B3AB67F92}" dt="2024-05-05T09:01:03.175" v="217"/>
          <ac:cxnSpMkLst>
            <pc:docMk/>
            <pc:sldMk cId="1991984453" sldId="320"/>
            <ac:cxnSpMk id="14" creationId="{D4C50B84-E92E-72AE-9BC6-7F91424D00D6}"/>
          </ac:cxnSpMkLst>
        </pc:cxnChg>
        <pc:cxnChg chg="add mod">
          <ac:chgData name="Senadheera P.V.P.P it21126888" userId="79eb2b28-0118-4251-ace8-15a04e852f90" providerId="ADAL" clId="{3E191980-1ACD-4DB9-8F76-387B3AB67F92}" dt="2024-05-05T09:01:03.175" v="217"/>
          <ac:cxnSpMkLst>
            <pc:docMk/>
            <pc:sldMk cId="1991984453" sldId="320"/>
            <ac:cxnSpMk id="15" creationId="{D6219362-1B47-0436-28AF-D7B3D4600C05}"/>
          </ac:cxnSpMkLst>
        </pc:cxnChg>
        <pc:cxnChg chg="add mod">
          <ac:chgData name="Senadheera P.V.P.P it21126888" userId="79eb2b28-0118-4251-ace8-15a04e852f90" providerId="ADAL" clId="{3E191980-1ACD-4DB9-8F76-387B3AB67F92}" dt="2024-05-05T09:01:03.175" v="217"/>
          <ac:cxnSpMkLst>
            <pc:docMk/>
            <pc:sldMk cId="1991984453" sldId="320"/>
            <ac:cxnSpMk id="16" creationId="{ECF49B32-72BF-EAC8-E259-A619E3D2BA22}"/>
          </ac:cxnSpMkLst>
        </pc:cxnChg>
        <pc:cxnChg chg="add mod">
          <ac:chgData name="Senadheera P.V.P.P it21126888" userId="79eb2b28-0118-4251-ace8-15a04e852f90" providerId="ADAL" clId="{3E191980-1ACD-4DB9-8F76-387B3AB67F92}" dt="2024-05-05T09:01:29.235" v="220" actId="1076"/>
          <ac:cxnSpMkLst>
            <pc:docMk/>
            <pc:sldMk cId="1991984453" sldId="320"/>
            <ac:cxnSpMk id="17" creationId="{17BCCA45-7CD0-A843-A234-5C4E88E047F2}"/>
          </ac:cxnSpMkLst>
        </pc:cxnChg>
        <pc:cxnChg chg="add mod">
          <ac:chgData name="Senadheera P.V.P.P it21126888" userId="79eb2b28-0118-4251-ace8-15a04e852f90" providerId="ADAL" clId="{3E191980-1ACD-4DB9-8F76-387B3AB67F92}" dt="2024-05-05T09:01:03.175" v="217"/>
          <ac:cxnSpMkLst>
            <pc:docMk/>
            <pc:sldMk cId="1991984453" sldId="320"/>
            <ac:cxnSpMk id="18" creationId="{FFF926BF-F741-A16A-9C41-B718E97324E6}"/>
          </ac:cxnSpMkLst>
        </pc:cxnChg>
        <pc:cxnChg chg="add mod">
          <ac:chgData name="Senadheera P.V.P.P it21126888" userId="79eb2b28-0118-4251-ace8-15a04e852f90" providerId="ADAL" clId="{3E191980-1ACD-4DB9-8F76-387B3AB67F92}" dt="2024-05-05T09:01:03.175" v="217"/>
          <ac:cxnSpMkLst>
            <pc:docMk/>
            <pc:sldMk cId="1991984453" sldId="320"/>
            <ac:cxnSpMk id="19" creationId="{2782E092-522F-07DC-A358-04B56834C699}"/>
          </ac:cxnSpMkLst>
        </pc:cxnChg>
        <pc:cxnChg chg="add mod">
          <ac:chgData name="Senadheera P.V.P.P it21126888" userId="79eb2b28-0118-4251-ace8-15a04e852f90" providerId="ADAL" clId="{3E191980-1ACD-4DB9-8F76-387B3AB67F92}" dt="2024-05-05T09:01:03.175" v="217"/>
          <ac:cxnSpMkLst>
            <pc:docMk/>
            <pc:sldMk cId="1991984453" sldId="320"/>
            <ac:cxnSpMk id="20" creationId="{51DDB9A1-5767-C03A-D428-D0995876A3C4}"/>
          </ac:cxnSpMkLst>
        </pc:cxnChg>
        <pc:cxnChg chg="add mod">
          <ac:chgData name="Senadheera P.V.P.P it21126888" userId="79eb2b28-0118-4251-ace8-15a04e852f90" providerId="ADAL" clId="{3E191980-1ACD-4DB9-8F76-387B3AB67F92}" dt="2024-05-05T09:01:03.175" v="217"/>
          <ac:cxnSpMkLst>
            <pc:docMk/>
            <pc:sldMk cId="1991984453" sldId="320"/>
            <ac:cxnSpMk id="21" creationId="{3C521EC5-929D-91D3-F780-9B5C2DB30AF0}"/>
          </ac:cxnSpMkLst>
        </pc:cxnChg>
        <pc:cxnChg chg="add mod">
          <ac:chgData name="Senadheera P.V.P.P it21126888" userId="79eb2b28-0118-4251-ace8-15a04e852f90" providerId="ADAL" clId="{3E191980-1ACD-4DB9-8F76-387B3AB67F92}" dt="2024-05-05T09:01:03.175" v="217"/>
          <ac:cxnSpMkLst>
            <pc:docMk/>
            <pc:sldMk cId="1991984453" sldId="320"/>
            <ac:cxnSpMk id="22" creationId="{D30D0C23-10B6-13FC-9309-3D025503D706}"/>
          </ac:cxnSpMkLst>
        </pc:cxnChg>
        <pc:cxnChg chg="add mod">
          <ac:chgData name="Senadheera P.V.P.P it21126888" userId="79eb2b28-0118-4251-ace8-15a04e852f90" providerId="ADAL" clId="{3E191980-1ACD-4DB9-8F76-387B3AB67F92}" dt="2024-05-05T09:01:03.175" v="217"/>
          <ac:cxnSpMkLst>
            <pc:docMk/>
            <pc:sldMk cId="1991984453" sldId="320"/>
            <ac:cxnSpMk id="23" creationId="{C38203F3-5775-2C4B-1553-470A20926674}"/>
          </ac:cxnSpMkLst>
        </pc:cxnChg>
        <pc:cxnChg chg="add mod">
          <ac:chgData name="Senadheera P.V.P.P it21126888" userId="79eb2b28-0118-4251-ace8-15a04e852f90" providerId="ADAL" clId="{3E191980-1ACD-4DB9-8F76-387B3AB67F92}" dt="2024-05-05T09:01:03.175" v="217"/>
          <ac:cxnSpMkLst>
            <pc:docMk/>
            <pc:sldMk cId="1991984453" sldId="320"/>
            <ac:cxnSpMk id="24" creationId="{DBEBC916-A922-E115-2F01-FFED39D223D6}"/>
          </ac:cxnSpMkLst>
        </pc:cxnChg>
        <pc:cxnChg chg="add mod">
          <ac:chgData name="Senadheera P.V.P.P it21126888" userId="79eb2b28-0118-4251-ace8-15a04e852f90" providerId="ADAL" clId="{3E191980-1ACD-4DB9-8F76-387B3AB67F92}" dt="2024-05-05T09:01:03.175" v="217"/>
          <ac:cxnSpMkLst>
            <pc:docMk/>
            <pc:sldMk cId="1991984453" sldId="320"/>
            <ac:cxnSpMk id="25" creationId="{88A0BF1E-69A4-D6CA-0CF5-8B1E3D6726C7}"/>
          </ac:cxnSpMkLst>
        </pc:cxnChg>
      </pc:sldChg>
      <pc:sldChg chg="addSp delSp modSp add mod">
        <pc:chgData name="Senadheera P.V.P.P it21126888" userId="79eb2b28-0118-4251-ace8-15a04e852f90" providerId="ADAL" clId="{3E191980-1ACD-4DB9-8F76-387B3AB67F92}" dt="2024-05-06T08:50:03.214" v="2691" actId="313"/>
        <pc:sldMkLst>
          <pc:docMk/>
          <pc:sldMk cId="3255224712" sldId="321"/>
        </pc:sldMkLst>
        <pc:spChg chg="mod">
          <ac:chgData name="Senadheera P.V.P.P it21126888" userId="79eb2b28-0118-4251-ace8-15a04e852f90" providerId="ADAL" clId="{3E191980-1ACD-4DB9-8F76-387B3AB67F92}" dt="2024-05-05T09:15:37.126" v="331" actId="1076"/>
          <ac:spMkLst>
            <pc:docMk/>
            <pc:sldMk cId="3255224712" sldId="321"/>
            <ac:spMk id="2" creationId="{33EFE1F2-6FE7-89CA-876F-D4FBD0C70A5F}"/>
          </ac:spMkLst>
        </pc:spChg>
        <pc:spChg chg="add mod">
          <ac:chgData name="Senadheera P.V.P.P it21126888" userId="79eb2b28-0118-4251-ace8-15a04e852f90" providerId="ADAL" clId="{3E191980-1ACD-4DB9-8F76-387B3AB67F92}" dt="2024-05-06T07:58:18.375" v="1904" actId="1076"/>
          <ac:spMkLst>
            <pc:docMk/>
            <pc:sldMk cId="3255224712" sldId="321"/>
            <ac:spMk id="3" creationId="{B6D4424A-DA44-3B2B-6A78-8ABC597B43FA}"/>
          </ac:spMkLst>
        </pc:spChg>
        <pc:spChg chg="mod">
          <ac:chgData name="Senadheera P.V.P.P it21126888" userId="79eb2b28-0118-4251-ace8-15a04e852f90" providerId="ADAL" clId="{3E191980-1ACD-4DB9-8F76-387B3AB67F92}" dt="2024-05-05T09:39:46.562" v="675" actId="1035"/>
          <ac:spMkLst>
            <pc:docMk/>
            <pc:sldMk cId="3255224712" sldId="321"/>
            <ac:spMk id="5" creationId="{03FCF123-E989-1F61-19CB-F2F2B61E1AB5}"/>
          </ac:spMkLst>
        </pc:spChg>
        <pc:spChg chg="mod">
          <ac:chgData name="Senadheera P.V.P.P it21126888" userId="79eb2b28-0118-4251-ace8-15a04e852f90" providerId="ADAL" clId="{3E191980-1ACD-4DB9-8F76-387B3AB67F92}" dt="2024-05-06T08:50:03.214" v="2691" actId="313"/>
          <ac:spMkLst>
            <pc:docMk/>
            <pc:sldMk cId="3255224712" sldId="321"/>
            <ac:spMk id="6" creationId="{BE88803D-3BE7-7504-A4C7-D9B7CAF9CC5C}"/>
          </ac:spMkLst>
        </pc:spChg>
        <pc:spChg chg="del mod">
          <ac:chgData name="Senadheera P.V.P.P it21126888" userId="79eb2b28-0118-4251-ace8-15a04e852f90" providerId="ADAL" clId="{3E191980-1ACD-4DB9-8F76-387B3AB67F92}" dt="2024-05-05T09:16:07.452" v="350" actId="478"/>
          <ac:spMkLst>
            <pc:docMk/>
            <pc:sldMk cId="3255224712" sldId="321"/>
            <ac:spMk id="26" creationId="{D3212FB3-BEB8-1767-9D55-8C1CA71F1A1B}"/>
          </ac:spMkLst>
        </pc:spChg>
        <pc:spChg chg="del mod">
          <ac:chgData name="Senadheera P.V.P.P it21126888" userId="79eb2b28-0118-4251-ace8-15a04e852f90" providerId="ADAL" clId="{3E191980-1ACD-4DB9-8F76-387B3AB67F92}" dt="2024-05-05T09:16:07.452" v="350" actId="478"/>
          <ac:spMkLst>
            <pc:docMk/>
            <pc:sldMk cId="3255224712" sldId="321"/>
            <ac:spMk id="27" creationId="{25F888E7-854C-8B63-52B4-E756B8FFA4C0}"/>
          </ac:spMkLst>
        </pc:spChg>
        <pc:picChg chg="mod">
          <ac:chgData name="Senadheera P.V.P.P it21126888" userId="79eb2b28-0118-4251-ace8-15a04e852f90" providerId="ADAL" clId="{3E191980-1ACD-4DB9-8F76-387B3AB67F92}" dt="2024-05-05T10:36:43.365" v="1216" actId="208"/>
          <ac:picMkLst>
            <pc:docMk/>
            <pc:sldMk cId="3255224712" sldId="321"/>
            <ac:picMk id="9" creationId="{9CA031C5-1773-6563-D08C-3C8673230E4B}"/>
          </ac:picMkLst>
        </pc:picChg>
        <pc:cxnChg chg="add del">
          <ac:chgData name="Senadheera P.V.P.P it21126888" userId="79eb2b28-0118-4251-ace8-15a04e852f90" providerId="ADAL" clId="{3E191980-1ACD-4DB9-8F76-387B3AB67F92}" dt="2024-05-05T09:16:34.806" v="355" actId="21"/>
          <ac:cxnSpMkLst>
            <pc:docMk/>
            <pc:sldMk cId="3255224712" sldId="321"/>
            <ac:cxnSpMk id="4" creationId="{A1E31D13-C42B-69D8-996F-1D3A083A9FDB}"/>
          </ac:cxnSpMkLst>
        </pc:cxnChg>
        <pc:cxnChg chg="add mod">
          <ac:chgData name="Senadheera P.V.P.P it21126888" userId="79eb2b28-0118-4251-ace8-15a04e852f90" providerId="ADAL" clId="{3E191980-1ACD-4DB9-8F76-387B3AB67F92}" dt="2024-05-05T09:17:55.162" v="364" actId="14100"/>
          <ac:cxnSpMkLst>
            <pc:docMk/>
            <pc:sldMk cId="3255224712" sldId="321"/>
            <ac:cxnSpMk id="7" creationId="{594CFF5F-346D-C599-9657-80765EF6BD17}"/>
          </ac:cxnSpMkLst>
        </pc:cxnChg>
        <pc:cxnChg chg="del">
          <ac:chgData name="Senadheera P.V.P.P it21126888" userId="79eb2b28-0118-4251-ace8-15a04e852f90" providerId="ADAL" clId="{3E191980-1ACD-4DB9-8F76-387B3AB67F92}" dt="2024-05-05T09:15:28.272" v="327" actId="478"/>
          <ac:cxnSpMkLst>
            <pc:docMk/>
            <pc:sldMk cId="3255224712" sldId="321"/>
            <ac:cxnSpMk id="10" creationId="{3AD7F96F-4739-B67A-94D7-FF108D73719A}"/>
          </ac:cxnSpMkLst>
        </pc:cxnChg>
        <pc:cxnChg chg="del">
          <ac:chgData name="Senadheera P.V.P.P it21126888" userId="79eb2b28-0118-4251-ace8-15a04e852f90" providerId="ADAL" clId="{3E191980-1ACD-4DB9-8F76-387B3AB67F92}" dt="2024-05-05T09:15:28.272" v="327" actId="478"/>
          <ac:cxnSpMkLst>
            <pc:docMk/>
            <pc:sldMk cId="3255224712" sldId="321"/>
            <ac:cxnSpMk id="11" creationId="{7D0D7A9F-E87B-78CD-80EE-78A5203AADBB}"/>
          </ac:cxnSpMkLst>
        </pc:cxnChg>
        <pc:cxnChg chg="del">
          <ac:chgData name="Senadheera P.V.P.P it21126888" userId="79eb2b28-0118-4251-ace8-15a04e852f90" providerId="ADAL" clId="{3E191980-1ACD-4DB9-8F76-387B3AB67F92}" dt="2024-05-05T09:15:28.272" v="327" actId="478"/>
          <ac:cxnSpMkLst>
            <pc:docMk/>
            <pc:sldMk cId="3255224712" sldId="321"/>
            <ac:cxnSpMk id="12" creationId="{FECBA23D-FAD8-E247-A946-E2E7FFE8F5F9}"/>
          </ac:cxnSpMkLst>
        </pc:cxnChg>
        <pc:cxnChg chg="del">
          <ac:chgData name="Senadheera P.V.P.P it21126888" userId="79eb2b28-0118-4251-ace8-15a04e852f90" providerId="ADAL" clId="{3E191980-1ACD-4DB9-8F76-387B3AB67F92}" dt="2024-05-05T09:15:28.272" v="327" actId="478"/>
          <ac:cxnSpMkLst>
            <pc:docMk/>
            <pc:sldMk cId="3255224712" sldId="321"/>
            <ac:cxnSpMk id="13" creationId="{51F13CD9-8A28-080B-3A81-32A1161A394C}"/>
          </ac:cxnSpMkLst>
        </pc:cxnChg>
        <pc:cxnChg chg="del">
          <ac:chgData name="Senadheera P.V.P.P it21126888" userId="79eb2b28-0118-4251-ace8-15a04e852f90" providerId="ADAL" clId="{3E191980-1ACD-4DB9-8F76-387B3AB67F92}" dt="2024-05-05T09:15:28.272" v="327" actId="478"/>
          <ac:cxnSpMkLst>
            <pc:docMk/>
            <pc:sldMk cId="3255224712" sldId="321"/>
            <ac:cxnSpMk id="14" creationId="{D4C50B84-E92E-72AE-9BC6-7F91424D00D6}"/>
          </ac:cxnSpMkLst>
        </pc:cxnChg>
        <pc:cxnChg chg="del">
          <ac:chgData name="Senadheera P.V.P.P it21126888" userId="79eb2b28-0118-4251-ace8-15a04e852f90" providerId="ADAL" clId="{3E191980-1ACD-4DB9-8F76-387B3AB67F92}" dt="2024-05-05T09:15:28.272" v="327" actId="478"/>
          <ac:cxnSpMkLst>
            <pc:docMk/>
            <pc:sldMk cId="3255224712" sldId="321"/>
            <ac:cxnSpMk id="15" creationId="{D6219362-1B47-0436-28AF-D7B3D4600C05}"/>
          </ac:cxnSpMkLst>
        </pc:cxnChg>
        <pc:cxnChg chg="del">
          <ac:chgData name="Senadheera P.V.P.P it21126888" userId="79eb2b28-0118-4251-ace8-15a04e852f90" providerId="ADAL" clId="{3E191980-1ACD-4DB9-8F76-387B3AB67F92}" dt="2024-05-05T09:15:28.272" v="327" actId="478"/>
          <ac:cxnSpMkLst>
            <pc:docMk/>
            <pc:sldMk cId="3255224712" sldId="321"/>
            <ac:cxnSpMk id="16" creationId="{ECF49B32-72BF-EAC8-E259-A619E3D2BA22}"/>
          </ac:cxnSpMkLst>
        </pc:cxnChg>
        <pc:cxnChg chg="del">
          <ac:chgData name="Senadheera P.V.P.P it21126888" userId="79eb2b28-0118-4251-ace8-15a04e852f90" providerId="ADAL" clId="{3E191980-1ACD-4DB9-8F76-387B3AB67F92}" dt="2024-05-05T09:15:28.272" v="327" actId="478"/>
          <ac:cxnSpMkLst>
            <pc:docMk/>
            <pc:sldMk cId="3255224712" sldId="321"/>
            <ac:cxnSpMk id="17" creationId="{17BCCA45-7CD0-A843-A234-5C4E88E047F2}"/>
          </ac:cxnSpMkLst>
        </pc:cxnChg>
        <pc:cxnChg chg="del">
          <ac:chgData name="Senadheera P.V.P.P it21126888" userId="79eb2b28-0118-4251-ace8-15a04e852f90" providerId="ADAL" clId="{3E191980-1ACD-4DB9-8F76-387B3AB67F92}" dt="2024-05-05T09:15:28.272" v="327" actId="478"/>
          <ac:cxnSpMkLst>
            <pc:docMk/>
            <pc:sldMk cId="3255224712" sldId="321"/>
            <ac:cxnSpMk id="18" creationId="{FFF926BF-F741-A16A-9C41-B718E97324E6}"/>
          </ac:cxnSpMkLst>
        </pc:cxnChg>
        <pc:cxnChg chg="del">
          <ac:chgData name="Senadheera P.V.P.P it21126888" userId="79eb2b28-0118-4251-ace8-15a04e852f90" providerId="ADAL" clId="{3E191980-1ACD-4DB9-8F76-387B3AB67F92}" dt="2024-05-05T09:15:28.272" v="327" actId="478"/>
          <ac:cxnSpMkLst>
            <pc:docMk/>
            <pc:sldMk cId="3255224712" sldId="321"/>
            <ac:cxnSpMk id="19" creationId="{2782E092-522F-07DC-A358-04B56834C699}"/>
          </ac:cxnSpMkLst>
        </pc:cxnChg>
        <pc:cxnChg chg="del">
          <ac:chgData name="Senadheera P.V.P.P it21126888" userId="79eb2b28-0118-4251-ace8-15a04e852f90" providerId="ADAL" clId="{3E191980-1ACD-4DB9-8F76-387B3AB67F92}" dt="2024-05-05T09:15:28.272" v="327" actId="478"/>
          <ac:cxnSpMkLst>
            <pc:docMk/>
            <pc:sldMk cId="3255224712" sldId="321"/>
            <ac:cxnSpMk id="20" creationId="{51DDB9A1-5767-C03A-D428-D0995876A3C4}"/>
          </ac:cxnSpMkLst>
        </pc:cxnChg>
        <pc:cxnChg chg="del">
          <ac:chgData name="Senadheera P.V.P.P it21126888" userId="79eb2b28-0118-4251-ace8-15a04e852f90" providerId="ADAL" clId="{3E191980-1ACD-4DB9-8F76-387B3AB67F92}" dt="2024-05-05T09:15:28.272" v="327" actId="478"/>
          <ac:cxnSpMkLst>
            <pc:docMk/>
            <pc:sldMk cId="3255224712" sldId="321"/>
            <ac:cxnSpMk id="21" creationId="{3C521EC5-929D-91D3-F780-9B5C2DB30AF0}"/>
          </ac:cxnSpMkLst>
        </pc:cxnChg>
        <pc:cxnChg chg="del">
          <ac:chgData name="Senadheera P.V.P.P it21126888" userId="79eb2b28-0118-4251-ace8-15a04e852f90" providerId="ADAL" clId="{3E191980-1ACD-4DB9-8F76-387B3AB67F92}" dt="2024-05-05T09:15:30.383" v="328" actId="478"/>
          <ac:cxnSpMkLst>
            <pc:docMk/>
            <pc:sldMk cId="3255224712" sldId="321"/>
            <ac:cxnSpMk id="22" creationId="{D30D0C23-10B6-13FC-9309-3D025503D706}"/>
          </ac:cxnSpMkLst>
        </pc:cxnChg>
        <pc:cxnChg chg="del">
          <ac:chgData name="Senadheera P.V.P.P it21126888" userId="79eb2b28-0118-4251-ace8-15a04e852f90" providerId="ADAL" clId="{3E191980-1ACD-4DB9-8F76-387B3AB67F92}" dt="2024-05-05T09:15:30.383" v="328" actId="478"/>
          <ac:cxnSpMkLst>
            <pc:docMk/>
            <pc:sldMk cId="3255224712" sldId="321"/>
            <ac:cxnSpMk id="23" creationId="{C38203F3-5775-2C4B-1553-470A20926674}"/>
          </ac:cxnSpMkLst>
        </pc:cxnChg>
        <pc:cxnChg chg="del">
          <ac:chgData name="Senadheera P.V.P.P it21126888" userId="79eb2b28-0118-4251-ace8-15a04e852f90" providerId="ADAL" clId="{3E191980-1ACD-4DB9-8F76-387B3AB67F92}" dt="2024-05-05T09:15:30.383" v="328" actId="478"/>
          <ac:cxnSpMkLst>
            <pc:docMk/>
            <pc:sldMk cId="3255224712" sldId="321"/>
            <ac:cxnSpMk id="24" creationId="{DBEBC916-A922-E115-2F01-FFED39D223D6}"/>
          </ac:cxnSpMkLst>
        </pc:cxnChg>
        <pc:cxnChg chg="del">
          <ac:chgData name="Senadheera P.V.P.P it21126888" userId="79eb2b28-0118-4251-ace8-15a04e852f90" providerId="ADAL" clId="{3E191980-1ACD-4DB9-8F76-387B3AB67F92}" dt="2024-05-05T09:15:28.272" v="327" actId="478"/>
          <ac:cxnSpMkLst>
            <pc:docMk/>
            <pc:sldMk cId="3255224712" sldId="321"/>
            <ac:cxnSpMk id="25" creationId="{88A0BF1E-69A4-D6CA-0CF5-8B1E3D6726C7}"/>
          </ac:cxnSpMkLst>
        </pc:cxnChg>
        <pc:cxnChg chg="add mod">
          <ac:chgData name="Senadheera P.V.P.P it21126888" userId="79eb2b28-0118-4251-ace8-15a04e852f90" providerId="ADAL" clId="{3E191980-1ACD-4DB9-8F76-387B3AB67F92}" dt="2024-05-05T09:18:16.610" v="370" actId="14100"/>
          <ac:cxnSpMkLst>
            <pc:docMk/>
            <pc:sldMk cId="3255224712" sldId="321"/>
            <ac:cxnSpMk id="30" creationId="{D97A7E39-A6B6-6EA6-F71B-DF92A03BD4C4}"/>
          </ac:cxnSpMkLst>
        </pc:cxnChg>
        <pc:cxnChg chg="add mod">
          <ac:chgData name="Senadheera P.V.P.P it21126888" userId="79eb2b28-0118-4251-ace8-15a04e852f90" providerId="ADAL" clId="{3E191980-1ACD-4DB9-8F76-387B3AB67F92}" dt="2024-05-05T09:30:15.195" v="556" actId="14100"/>
          <ac:cxnSpMkLst>
            <pc:docMk/>
            <pc:sldMk cId="3255224712" sldId="321"/>
            <ac:cxnSpMk id="31" creationId="{F6B821A3-1858-1DA3-3EAA-EA0B1544E6D2}"/>
          </ac:cxnSpMkLst>
        </pc:cxnChg>
        <pc:cxnChg chg="add del">
          <ac:chgData name="Senadheera P.V.P.P it21126888" userId="79eb2b28-0118-4251-ace8-15a04e852f90" providerId="ADAL" clId="{3E191980-1ACD-4DB9-8F76-387B3AB67F92}" dt="2024-05-05T09:26:40.302" v="531" actId="11529"/>
          <ac:cxnSpMkLst>
            <pc:docMk/>
            <pc:sldMk cId="3255224712" sldId="321"/>
            <ac:cxnSpMk id="38" creationId="{CD4F16DF-447B-DE74-2F47-853B3E01BA44}"/>
          </ac:cxnSpMkLst>
        </pc:cxnChg>
        <pc:cxnChg chg="add mod">
          <ac:chgData name="Senadheera P.V.P.P it21126888" userId="79eb2b28-0118-4251-ace8-15a04e852f90" providerId="ADAL" clId="{3E191980-1ACD-4DB9-8F76-387B3AB67F92}" dt="2024-05-05T09:27:41.790" v="541" actId="693"/>
          <ac:cxnSpMkLst>
            <pc:docMk/>
            <pc:sldMk cId="3255224712" sldId="321"/>
            <ac:cxnSpMk id="39" creationId="{97ABE9CE-9F92-FBC8-D2AA-D27264FC5976}"/>
          </ac:cxnSpMkLst>
        </pc:cxnChg>
        <pc:cxnChg chg="add mod">
          <ac:chgData name="Senadheera P.V.P.P it21126888" userId="79eb2b28-0118-4251-ace8-15a04e852f90" providerId="ADAL" clId="{3E191980-1ACD-4DB9-8F76-387B3AB67F92}" dt="2024-05-05T09:28:03.664" v="545" actId="14100"/>
          <ac:cxnSpMkLst>
            <pc:docMk/>
            <pc:sldMk cId="3255224712" sldId="321"/>
            <ac:cxnSpMk id="47" creationId="{8C45473F-81FA-4BFF-80FA-527D6FA3FC6A}"/>
          </ac:cxnSpMkLst>
        </pc:cxnChg>
        <pc:cxnChg chg="add mod">
          <ac:chgData name="Senadheera P.V.P.P it21126888" userId="79eb2b28-0118-4251-ace8-15a04e852f90" providerId="ADAL" clId="{3E191980-1ACD-4DB9-8F76-387B3AB67F92}" dt="2024-05-05T09:29:45.799" v="550" actId="14100"/>
          <ac:cxnSpMkLst>
            <pc:docMk/>
            <pc:sldMk cId="3255224712" sldId="321"/>
            <ac:cxnSpMk id="51" creationId="{282C41CC-CCBC-5D51-95DA-4904BF77EFD8}"/>
          </ac:cxnSpMkLst>
        </pc:cxnChg>
        <pc:cxnChg chg="add mod">
          <ac:chgData name="Senadheera P.V.P.P it21126888" userId="79eb2b28-0118-4251-ace8-15a04e852f90" providerId="ADAL" clId="{3E191980-1ACD-4DB9-8F76-387B3AB67F92}" dt="2024-05-05T09:29:56.617" v="552" actId="1076"/>
          <ac:cxnSpMkLst>
            <pc:docMk/>
            <pc:sldMk cId="3255224712" sldId="321"/>
            <ac:cxnSpMk id="54" creationId="{3A84B6D5-2A29-37AD-FBDF-140CD88694C9}"/>
          </ac:cxnSpMkLst>
        </pc:cxnChg>
        <pc:cxnChg chg="add mod">
          <ac:chgData name="Senadheera P.V.P.P it21126888" userId="79eb2b28-0118-4251-ace8-15a04e852f90" providerId="ADAL" clId="{3E191980-1ACD-4DB9-8F76-387B3AB67F92}" dt="2024-05-05T09:30:27.334" v="558" actId="14100"/>
          <ac:cxnSpMkLst>
            <pc:docMk/>
            <pc:sldMk cId="3255224712" sldId="321"/>
            <ac:cxnSpMk id="55" creationId="{C10FC7C9-5A52-DEA1-E9AE-3CA4A006F0F3}"/>
          </ac:cxnSpMkLst>
        </pc:cxnChg>
        <pc:cxnChg chg="add mod">
          <ac:chgData name="Senadheera P.V.P.P it21126888" userId="79eb2b28-0118-4251-ace8-15a04e852f90" providerId="ADAL" clId="{3E191980-1ACD-4DB9-8F76-387B3AB67F92}" dt="2024-05-05T09:31:05.545" v="562" actId="14100"/>
          <ac:cxnSpMkLst>
            <pc:docMk/>
            <pc:sldMk cId="3255224712" sldId="321"/>
            <ac:cxnSpMk id="59" creationId="{4F38A10F-49C5-F850-6D54-CD3388C0973B}"/>
          </ac:cxnSpMkLst>
        </pc:cxnChg>
      </pc:sldChg>
      <pc:sldChg chg="addSp delSp modSp add mod">
        <pc:chgData name="Senadheera P.V.P.P it21126888" userId="79eb2b28-0118-4251-ace8-15a04e852f90" providerId="ADAL" clId="{3E191980-1ACD-4DB9-8F76-387B3AB67F92}" dt="2024-05-06T07:58:13.626" v="1903" actId="1076"/>
        <pc:sldMkLst>
          <pc:docMk/>
          <pc:sldMk cId="1695318555" sldId="322"/>
        </pc:sldMkLst>
        <pc:spChg chg="add mod">
          <ac:chgData name="Senadheera P.V.P.P it21126888" userId="79eb2b28-0118-4251-ace8-15a04e852f90" providerId="ADAL" clId="{3E191980-1ACD-4DB9-8F76-387B3AB67F92}" dt="2024-05-06T07:58:13.626" v="1903" actId="1076"/>
          <ac:spMkLst>
            <pc:docMk/>
            <pc:sldMk cId="1695318555" sldId="322"/>
            <ac:spMk id="3" creationId="{70C5CD72-3514-7B0D-6E2D-16549692325D}"/>
          </ac:spMkLst>
        </pc:spChg>
        <pc:spChg chg="mod">
          <ac:chgData name="Senadheera P.V.P.P it21126888" userId="79eb2b28-0118-4251-ace8-15a04e852f90" providerId="ADAL" clId="{3E191980-1ACD-4DB9-8F76-387B3AB67F92}" dt="2024-05-05T10:28:50.809" v="1214" actId="14100"/>
          <ac:spMkLst>
            <pc:docMk/>
            <pc:sldMk cId="1695318555" sldId="322"/>
            <ac:spMk id="5" creationId="{03FCF123-E989-1F61-19CB-F2F2B61E1AB5}"/>
          </ac:spMkLst>
        </pc:spChg>
        <pc:spChg chg="mod">
          <ac:chgData name="Senadheera P.V.P.P it21126888" userId="79eb2b28-0118-4251-ace8-15a04e852f90" providerId="ADAL" clId="{3E191980-1ACD-4DB9-8F76-387B3AB67F92}" dt="2024-05-05T10:29:20.716" v="1215" actId="20577"/>
          <ac:spMkLst>
            <pc:docMk/>
            <pc:sldMk cId="1695318555" sldId="322"/>
            <ac:spMk id="6" creationId="{BE88803D-3BE7-7504-A4C7-D9B7CAF9CC5C}"/>
          </ac:spMkLst>
        </pc:spChg>
        <pc:picChg chg="mod">
          <ac:chgData name="Senadheera P.V.P.P it21126888" userId="79eb2b28-0118-4251-ace8-15a04e852f90" providerId="ADAL" clId="{3E191980-1ACD-4DB9-8F76-387B3AB67F92}" dt="2024-05-05T10:36:48.423" v="1217" actId="208"/>
          <ac:picMkLst>
            <pc:docMk/>
            <pc:sldMk cId="1695318555" sldId="322"/>
            <ac:picMk id="9" creationId="{9CA031C5-1773-6563-D08C-3C8673230E4B}"/>
          </ac:picMkLst>
        </pc:picChg>
        <pc:cxnChg chg="del mod">
          <ac:chgData name="Senadheera P.V.P.P it21126888" userId="79eb2b28-0118-4251-ace8-15a04e852f90" providerId="ADAL" clId="{3E191980-1ACD-4DB9-8F76-387B3AB67F92}" dt="2024-05-05T09:43:56.919" v="721" actId="478"/>
          <ac:cxnSpMkLst>
            <pc:docMk/>
            <pc:sldMk cId="1695318555" sldId="322"/>
            <ac:cxnSpMk id="7" creationId="{594CFF5F-346D-C599-9657-80765EF6BD17}"/>
          </ac:cxnSpMkLst>
        </pc:cxnChg>
        <pc:cxnChg chg="del mod">
          <ac:chgData name="Senadheera P.V.P.P it21126888" userId="79eb2b28-0118-4251-ace8-15a04e852f90" providerId="ADAL" clId="{3E191980-1ACD-4DB9-8F76-387B3AB67F92}" dt="2024-05-05T09:43:54.928" v="720" actId="478"/>
          <ac:cxnSpMkLst>
            <pc:docMk/>
            <pc:sldMk cId="1695318555" sldId="322"/>
            <ac:cxnSpMk id="30" creationId="{D97A7E39-A6B6-6EA6-F71B-DF92A03BD4C4}"/>
          </ac:cxnSpMkLst>
        </pc:cxnChg>
        <pc:cxnChg chg="mod">
          <ac:chgData name="Senadheera P.V.P.P it21126888" userId="79eb2b28-0118-4251-ace8-15a04e852f90" providerId="ADAL" clId="{3E191980-1ACD-4DB9-8F76-387B3AB67F92}" dt="2024-05-05T09:42:36.354" v="704" actId="14100"/>
          <ac:cxnSpMkLst>
            <pc:docMk/>
            <pc:sldMk cId="1695318555" sldId="322"/>
            <ac:cxnSpMk id="31" creationId="{F6B821A3-1858-1DA3-3EAA-EA0B1544E6D2}"/>
          </ac:cxnSpMkLst>
        </pc:cxnChg>
        <pc:cxnChg chg="mod">
          <ac:chgData name="Senadheera P.V.P.P it21126888" userId="79eb2b28-0118-4251-ace8-15a04e852f90" providerId="ADAL" clId="{3E191980-1ACD-4DB9-8F76-387B3AB67F92}" dt="2024-05-05T09:43:37.410" v="715" actId="14100"/>
          <ac:cxnSpMkLst>
            <pc:docMk/>
            <pc:sldMk cId="1695318555" sldId="322"/>
            <ac:cxnSpMk id="39" creationId="{97ABE9CE-9F92-FBC8-D2AA-D27264FC5976}"/>
          </ac:cxnSpMkLst>
        </pc:cxnChg>
        <pc:cxnChg chg="mod">
          <ac:chgData name="Senadheera P.V.P.P it21126888" userId="79eb2b28-0118-4251-ace8-15a04e852f90" providerId="ADAL" clId="{3E191980-1ACD-4DB9-8F76-387B3AB67F92}" dt="2024-05-05T09:43:49.640" v="719" actId="14100"/>
          <ac:cxnSpMkLst>
            <pc:docMk/>
            <pc:sldMk cId="1695318555" sldId="322"/>
            <ac:cxnSpMk id="47" creationId="{8C45473F-81FA-4BFF-80FA-527D6FA3FC6A}"/>
          </ac:cxnSpMkLst>
        </pc:cxnChg>
        <pc:cxnChg chg="mod">
          <ac:chgData name="Senadheera P.V.P.P it21126888" userId="79eb2b28-0118-4251-ace8-15a04e852f90" providerId="ADAL" clId="{3E191980-1ACD-4DB9-8F76-387B3AB67F92}" dt="2024-05-05T09:42:59.265" v="707" actId="14100"/>
          <ac:cxnSpMkLst>
            <pc:docMk/>
            <pc:sldMk cId="1695318555" sldId="322"/>
            <ac:cxnSpMk id="51" creationId="{282C41CC-CCBC-5D51-95DA-4904BF77EFD8}"/>
          </ac:cxnSpMkLst>
        </pc:cxnChg>
        <pc:cxnChg chg="del mod">
          <ac:chgData name="Senadheera P.V.P.P it21126888" userId="79eb2b28-0118-4251-ace8-15a04e852f90" providerId="ADAL" clId="{3E191980-1ACD-4DB9-8F76-387B3AB67F92}" dt="2024-05-05T09:43:58.362" v="722" actId="478"/>
          <ac:cxnSpMkLst>
            <pc:docMk/>
            <pc:sldMk cId="1695318555" sldId="322"/>
            <ac:cxnSpMk id="54" creationId="{3A84B6D5-2A29-37AD-FBDF-140CD88694C9}"/>
          </ac:cxnSpMkLst>
        </pc:cxnChg>
        <pc:cxnChg chg="mod">
          <ac:chgData name="Senadheera P.V.P.P it21126888" userId="79eb2b28-0118-4251-ace8-15a04e852f90" providerId="ADAL" clId="{3E191980-1ACD-4DB9-8F76-387B3AB67F92}" dt="2024-05-05T09:42:24.624" v="701" actId="14100"/>
          <ac:cxnSpMkLst>
            <pc:docMk/>
            <pc:sldMk cId="1695318555" sldId="322"/>
            <ac:cxnSpMk id="55" creationId="{C10FC7C9-5A52-DEA1-E9AE-3CA4A006F0F3}"/>
          </ac:cxnSpMkLst>
        </pc:cxnChg>
        <pc:cxnChg chg="mod">
          <ac:chgData name="Senadheera P.V.P.P it21126888" userId="79eb2b28-0118-4251-ace8-15a04e852f90" providerId="ADAL" clId="{3E191980-1ACD-4DB9-8F76-387B3AB67F92}" dt="2024-05-05T09:43:14.777" v="711" actId="14100"/>
          <ac:cxnSpMkLst>
            <pc:docMk/>
            <pc:sldMk cId="1695318555" sldId="322"/>
            <ac:cxnSpMk id="59" creationId="{4F38A10F-49C5-F850-6D54-CD3388C0973B}"/>
          </ac:cxnSpMkLst>
        </pc:cxnChg>
      </pc:sldChg>
      <pc:sldChg chg="addSp delSp modSp add mod">
        <pc:chgData name="Senadheera P.V.P.P it21126888" userId="79eb2b28-0118-4251-ace8-15a04e852f90" providerId="ADAL" clId="{3E191980-1ACD-4DB9-8F76-387B3AB67F92}" dt="2024-05-06T07:58:01.177" v="1901" actId="1076"/>
        <pc:sldMkLst>
          <pc:docMk/>
          <pc:sldMk cId="2228660132" sldId="325"/>
        </pc:sldMkLst>
        <pc:spChg chg="mod">
          <ac:chgData name="Senadheera P.V.P.P it21126888" userId="79eb2b28-0118-4251-ace8-15a04e852f90" providerId="ADAL" clId="{3E191980-1ACD-4DB9-8F76-387B3AB67F92}" dt="2024-05-05T09:57:47.550" v="734" actId="1076"/>
          <ac:spMkLst>
            <pc:docMk/>
            <pc:sldMk cId="2228660132" sldId="325"/>
            <ac:spMk id="2" creationId="{33EFE1F2-6FE7-89CA-876F-D4FBD0C70A5F}"/>
          </ac:spMkLst>
        </pc:spChg>
        <pc:spChg chg="mod">
          <ac:chgData name="Senadheera P.V.P.P it21126888" userId="79eb2b28-0118-4251-ace8-15a04e852f90" providerId="ADAL" clId="{3E191980-1ACD-4DB9-8F76-387B3AB67F92}" dt="2024-05-05T10:49:36.721" v="1286" actId="1076"/>
          <ac:spMkLst>
            <pc:docMk/>
            <pc:sldMk cId="2228660132" sldId="325"/>
            <ac:spMk id="5" creationId="{03FCF123-E989-1F61-19CB-F2F2B61E1AB5}"/>
          </ac:spMkLst>
        </pc:spChg>
        <pc:spChg chg="mod">
          <ac:chgData name="Senadheera P.V.P.P it21126888" userId="79eb2b28-0118-4251-ace8-15a04e852f90" providerId="ADAL" clId="{3E191980-1ACD-4DB9-8F76-387B3AB67F92}" dt="2024-05-05T10:49:36.721" v="1286" actId="1076"/>
          <ac:spMkLst>
            <pc:docMk/>
            <pc:sldMk cId="2228660132" sldId="325"/>
            <ac:spMk id="6" creationId="{BE88803D-3BE7-7504-A4C7-D9B7CAF9CC5C}"/>
          </ac:spMkLst>
        </pc:spChg>
        <pc:spChg chg="add mod">
          <ac:chgData name="Senadheera P.V.P.P it21126888" userId="79eb2b28-0118-4251-ace8-15a04e852f90" providerId="ADAL" clId="{3E191980-1ACD-4DB9-8F76-387B3AB67F92}" dt="2024-05-06T07:58:01.177" v="1901" actId="1076"/>
          <ac:spMkLst>
            <pc:docMk/>
            <pc:sldMk cId="2228660132" sldId="325"/>
            <ac:spMk id="7" creationId="{20C62FAC-9CA3-D454-82CF-6A515F4F58BF}"/>
          </ac:spMkLst>
        </pc:spChg>
        <pc:picChg chg="add mod modCrop">
          <ac:chgData name="Senadheera P.V.P.P it21126888" userId="79eb2b28-0118-4251-ace8-15a04e852f90" providerId="ADAL" clId="{3E191980-1ACD-4DB9-8F76-387B3AB67F92}" dt="2024-05-05T10:49:27.605" v="1285" actId="1076"/>
          <ac:picMkLst>
            <pc:docMk/>
            <pc:sldMk cId="2228660132" sldId="325"/>
            <ac:picMk id="3" creationId="{6F983DF3-1BCB-3746-13D5-F50E89704DFA}"/>
          </ac:picMkLst>
        </pc:picChg>
        <pc:picChg chg="add mod">
          <ac:chgData name="Senadheera P.V.P.P it21126888" userId="79eb2b28-0118-4251-ace8-15a04e852f90" providerId="ADAL" clId="{3E191980-1ACD-4DB9-8F76-387B3AB67F92}" dt="2024-05-05T10:49:27.605" v="1285" actId="1076"/>
          <ac:picMkLst>
            <pc:docMk/>
            <pc:sldMk cId="2228660132" sldId="325"/>
            <ac:picMk id="4" creationId="{8E3FCEAC-7518-4A01-8E1C-D10AC1ED5A79}"/>
          </ac:picMkLst>
        </pc:picChg>
        <pc:picChg chg="add del mod">
          <ac:chgData name="Senadheera P.V.P.P it21126888" userId="79eb2b28-0118-4251-ace8-15a04e852f90" providerId="ADAL" clId="{3E191980-1ACD-4DB9-8F76-387B3AB67F92}" dt="2024-05-05T10:01:48.465" v="819" actId="478"/>
          <ac:picMkLst>
            <pc:docMk/>
            <pc:sldMk cId="2228660132" sldId="325"/>
            <ac:picMk id="7" creationId="{8A3AC6F5-3D37-18F3-8D8B-C127968EC3E7}"/>
          </ac:picMkLst>
        </pc:picChg>
        <pc:picChg chg="add mod modCrop">
          <ac:chgData name="Senadheera P.V.P.P it21126888" userId="79eb2b28-0118-4251-ace8-15a04e852f90" providerId="ADAL" clId="{3E191980-1ACD-4DB9-8F76-387B3AB67F92}" dt="2024-05-05T10:49:27.605" v="1285" actId="1076"/>
          <ac:picMkLst>
            <pc:docMk/>
            <pc:sldMk cId="2228660132" sldId="325"/>
            <ac:picMk id="8" creationId="{724067AA-9BC2-5FED-974E-D2B2F3BE634B}"/>
          </ac:picMkLst>
        </pc:picChg>
        <pc:picChg chg="mod">
          <ac:chgData name="Senadheera P.V.P.P it21126888" userId="79eb2b28-0118-4251-ace8-15a04e852f90" providerId="ADAL" clId="{3E191980-1ACD-4DB9-8F76-387B3AB67F92}" dt="2024-05-05T10:49:27.605" v="1285" actId="1076"/>
          <ac:picMkLst>
            <pc:docMk/>
            <pc:sldMk cId="2228660132" sldId="325"/>
            <ac:picMk id="9" creationId="{9CA031C5-1773-6563-D08C-3C8673230E4B}"/>
          </ac:picMkLst>
        </pc:picChg>
        <pc:cxnChg chg="add mod">
          <ac:chgData name="Senadheera P.V.P.P it21126888" userId="79eb2b28-0118-4251-ace8-15a04e852f90" providerId="ADAL" clId="{3E191980-1ACD-4DB9-8F76-387B3AB67F92}" dt="2024-05-05T10:49:27.605" v="1285" actId="1076"/>
          <ac:cxnSpMkLst>
            <pc:docMk/>
            <pc:sldMk cId="2228660132" sldId="325"/>
            <ac:cxnSpMk id="10" creationId="{145896E9-BEC1-0C85-4BB2-0EF875D5EF96}"/>
          </ac:cxnSpMkLst>
        </pc:cxnChg>
        <pc:cxnChg chg="add mod">
          <ac:chgData name="Senadheera P.V.P.P it21126888" userId="79eb2b28-0118-4251-ace8-15a04e852f90" providerId="ADAL" clId="{3E191980-1ACD-4DB9-8F76-387B3AB67F92}" dt="2024-05-05T10:49:27.605" v="1285" actId="1076"/>
          <ac:cxnSpMkLst>
            <pc:docMk/>
            <pc:sldMk cId="2228660132" sldId="325"/>
            <ac:cxnSpMk id="13" creationId="{E0A8221E-F641-2BB3-37EA-0D86B6503323}"/>
          </ac:cxnSpMkLst>
        </pc:cxnChg>
        <pc:cxnChg chg="add mod">
          <ac:chgData name="Senadheera P.V.P.P it21126888" userId="79eb2b28-0118-4251-ace8-15a04e852f90" providerId="ADAL" clId="{3E191980-1ACD-4DB9-8F76-387B3AB67F92}" dt="2024-05-05T10:49:27.605" v="1285" actId="1076"/>
          <ac:cxnSpMkLst>
            <pc:docMk/>
            <pc:sldMk cId="2228660132" sldId="325"/>
            <ac:cxnSpMk id="14" creationId="{AB59DC8B-3B69-E805-1525-E36D36A35794}"/>
          </ac:cxnSpMkLst>
        </pc:cxnChg>
        <pc:cxnChg chg="add mod">
          <ac:chgData name="Senadheera P.V.P.P it21126888" userId="79eb2b28-0118-4251-ace8-15a04e852f90" providerId="ADAL" clId="{3E191980-1ACD-4DB9-8F76-387B3AB67F92}" dt="2024-05-05T10:49:27.605" v="1285" actId="1076"/>
          <ac:cxnSpMkLst>
            <pc:docMk/>
            <pc:sldMk cId="2228660132" sldId="325"/>
            <ac:cxnSpMk id="18" creationId="{160C2FD6-2FD2-1075-FD7A-1773E7181D8C}"/>
          </ac:cxnSpMkLst>
        </pc:cxnChg>
        <pc:cxnChg chg="add mod">
          <ac:chgData name="Senadheera P.V.P.P it21126888" userId="79eb2b28-0118-4251-ace8-15a04e852f90" providerId="ADAL" clId="{3E191980-1ACD-4DB9-8F76-387B3AB67F92}" dt="2024-05-05T10:49:27.605" v="1285" actId="1076"/>
          <ac:cxnSpMkLst>
            <pc:docMk/>
            <pc:sldMk cId="2228660132" sldId="325"/>
            <ac:cxnSpMk id="19" creationId="{9F0ED890-34F5-6533-93AC-BC85434D7D11}"/>
          </ac:cxnSpMkLst>
        </pc:cxnChg>
        <pc:cxnChg chg="add mod">
          <ac:chgData name="Senadheera P.V.P.P it21126888" userId="79eb2b28-0118-4251-ace8-15a04e852f90" providerId="ADAL" clId="{3E191980-1ACD-4DB9-8F76-387B3AB67F92}" dt="2024-05-05T10:49:27.605" v="1285" actId="1076"/>
          <ac:cxnSpMkLst>
            <pc:docMk/>
            <pc:sldMk cId="2228660132" sldId="325"/>
            <ac:cxnSpMk id="20" creationId="{D6745655-9B72-CFBD-EFAC-328950231D62}"/>
          </ac:cxnSpMkLst>
        </pc:cxnChg>
        <pc:cxnChg chg="add mod">
          <ac:chgData name="Senadheera P.V.P.P it21126888" userId="79eb2b28-0118-4251-ace8-15a04e852f90" providerId="ADAL" clId="{3E191980-1ACD-4DB9-8F76-387B3AB67F92}" dt="2024-05-05T10:49:27.605" v="1285" actId="1076"/>
          <ac:cxnSpMkLst>
            <pc:docMk/>
            <pc:sldMk cId="2228660132" sldId="325"/>
            <ac:cxnSpMk id="21" creationId="{67CCDB76-EF54-32BA-5360-676033DAE475}"/>
          </ac:cxnSpMkLst>
        </pc:cxnChg>
        <pc:cxnChg chg="add mod">
          <ac:chgData name="Senadheera P.V.P.P it21126888" userId="79eb2b28-0118-4251-ace8-15a04e852f90" providerId="ADAL" clId="{3E191980-1ACD-4DB9-8F76-387B3AB67F92}" dt="2024-05-05T10:49:27.605" v="1285" actId="1076"/>
          <ac:cxnSpMkLst>
            <pc:docMk/>
            <pc:sldMk cId="2228660132" sldId="325"/>
            <ac:cxnSpMk id="22" creationId="{EA68636D-4137-BB73-ADC2-3BD65DD00331}"/>
          </ac:cxnSpMkLst>
        </pc:cxnChg>
        <pc:cxnChg chg="add mod">
          <ac:chgData name="Senadheera P.V.P.P it21126888" userId="79eb2b28-0118-4251-ace8-15a04e852f90" providerId="ADAL" clId="{3E191980-1ACD-4DB9-8F76-387B3AB67F92}" dt="2024-05-05T10:49:27.605" v="1285" actId="1076"/>
          <ac:cxnSpMkLst>
            <pc:docMk/>
            <pc:sldMk cId="2228660132" sldId="325"/>
            <ac:cxnSpMk id="23" creationId="{44C7520F-D398-AFE2-4F3D-D2822D5B7BD9}"/>
          </ac:cxnSpMkLst>
        </pc:cxnChg>
        <pc:cxnChg chg="add mod">
          <ac:chgData name="Senadheera P.V.P.P it21126888" userId="79eb2b28-0118-4251-ace8-15a04e852f90" providerId="ADAL" clId="{3E191980-1ACD-4DB9-8F76-387B3AB67F92}" dt="2024-05-05T10:49:27.605" v="1285" actId="1076"/>
          <ac:cxnSpMkLst>
            <pc:docMk/>
            <pc:sldMk cId="2228660132" sldId="325"/>
            <ac:cxnSpMk id="24" creationId="{4B8E9633-4567-54AD-2100-56E5E68750C5}"/>
          </ac:cxnSpMkLst>
        </pc:cxnChg>
        <pc:cxnChg chg="add mod">
          <ac:chgData name="Senadheera P.V.P.P it21126888" userId="79eb2b28-0118-4251-ace8-15a04e852f90" providerId="ADAL" clId="{3E191980-1ACD-4DB9-8F76-387B3AB67F92}" dt="2024-05-05T10:49:27.605" v="1285" actId="1076"/>
          <ac:cxnSpMkLst>
            <pc:docMk/>
            <pc:sldMk cId="2228660132" sldId="325"/>
            <ac:cxnSpMk id="25" creationId="{72EC3EDE-0FC4-5319-11FA-595CB810377B}"/>
          </ac:cxnSpMkLst>
        </pc:cxnChg>
        <pc:cxnChg chg="add mod">
          <ac:chgData name="Senadheera P.V.P.P it21126888" userId="79eb2b28-0118-4251-ace8-15a04e852f90" providerId="ADAL" clId="{3E191980-1ACD-4DB9-8F76-387B3AB67F92}" dt="2024-05-05T10:49:27.605" v="1285" actId="1076"/>
          <ac:cxnSpMkLst>
            <pc:docMk/>
            <pc:sldMk cId="2228660132" sldId="325"/>
            <ac:cxnSpMk id="26" creationId="{314FAE38-6484-D791-560C-E57AD2C53257}"/>
          </ac:cxnSpMkLst>
        </pc:cxnChg>
        <pc:cxnChg chg="del mod">
          <ac:chgData name="Senadheera P.V.P.P it21126888" userId="79eb2b28-0118-4251-ace8-15a04e852f90" providerId="ADAL" clId="{3E191980-1ACD-4DB9-8F76-387B3AB67F92}" dt="2024-05-05T09:58:25.917" v="764" actId="478"/>
          <ac:cxnSpMkLst>
            <pc:docMk/>
            <pc:sldMk cId="2228660132" sldId="325"/>
            <ac:cxnSpMk id="31" creationId="{F6B821A3-1858-1DA3-3EAA-EA0B1544E6D2}"/>
          </ac:cxnSpMkLst>
        </pc:cxnChg>
        <pc:cxnChg chg="del mod">
          <ac:chgData name="Senadheera P.V.P.P it21126888" userId="79eb2b28-0118-4251-ace8-15a04e852f90" providerId="ADAL" clId="{3E191980-1ACD-4DB9-8F76-387B3AB67F92}" dt="2024-05-05T09:58:21.567" v="760" actId="478"/>
          <ac:cxnSpMkLst>
            <pc:docMk/>
            <pc:sldMk cId="2228660132" sldId="325"/>
            <ac:cxnSpMk id="39" creationId="{97ABE9CE-9F92-FBC8-D2AA-D27264FC5976}"/>
          </ac:cxnSpMkLst>
        </pc:cxnChg>
        <pc:cxnChg chg="del mod">
          <ac:chgData name="Senadheera P.V.P.P it21126888" userId="79eb2b28-0118-4251-ace8-15a04e852f90" providerId="ADAL" clId="{3E191980-1ACD-4DB9-8F76-387B3AB67F92}" dt="2024-05-05T09:58:22.708" v="761" actId="478"/>
          <ac:cxnSpMkLst>
            <pc:docMk/>
            <pc:sldMk cId="2228660132" sldId="325"/>
            <ac:cxnSpMk id="47" creationId="{8C45473F-81FA-4BFF-80FA-527D6FA3FC6A}"/>
          </ac:cxnSpMkLst>
        </pc:cxnChg>
        <pc:cxnChg chg="del mod">
          <ac:chgData name="Senadheera P.V.P.P it21126888" userId="79eb2b28-0118-4251-ace8-15a04e852f90" providerId="ADAL" clId="{3E191980-1ACD-4DB9-8F76-387B3AB67F92}" dt="2024-05-05T09:58:24.768" v="763" actId="478"/>
          <ac:cxnSpMkLst>
            <pc:docMk/>
            <pc:sldMk cId="2228660132" sldId="325"/>
            <ac:cxnSpMk id="51" creationId="{282C41CC-CCBC-5D51-95DA-4904BF77EFD8}"/>
          </ac:cxnSpMkLst>
        </pc:cxnChg>
        <pc:cxnChg chg="del mod">
          <ac:chgData name="Senadheera P.V.P.P it21126888" userId="79eb2b28-0118-4251-ace8-15a04e852f90" providerId="ADAL" clId="{3E191980-1ACD-4DB9-8F76-387B3AB67F92}" dt="2024-05-05T09:58:26.405" v="765" actId="478"/>
          <ac:cxnSpMkLst>
            <pc:docMk/>
            <pc:sldMk cId="2228660132" sldId="325"/>
            <ac:cxnSpMk id="55" creationId="{C10FC7C9-5A52-DEA1-E9AE-3CA4A006F0F3}"/>
          </ac:cxnSpMkLst>
        </pc:cxnChg>
        <pc:cxnChg chg="del mod">
          <ac:chgData name="Senadheera P.V.P.P it21126888" userId="79eb2b28-0118-4251-ace8-15a04e852f90" providerId="ADAL" clId="{3E191980-1ACD-4DB9-8F76-387B3AB67F92}" dt="2024-05-05T09:58:24.178" v="762" actId="478"/>
          <ac:cxnSpMkLst>
            <pc:docMk/>
            <pc:sldMk cId="2228660132" sldId="325"/>
            <ac:cxnSpMk id="59" creationId="{4F38A10F-49C5-F850-6D54-CD3388C0973B}"/>
          </ac:cxnSpMkLst>
        </pc:cxnChg>
      </pc:sldChg>
      <pc:sldChg chg="addSp delSp modSp mod">
        <pc:chgData name="Senadheera P.V.P.P it21126888" userId="79eb2b28-0118-4251-ace8-15a04e852f90" providerId="ADAL" clId="{3E191980-1ACD-4DB9-8F76-387B3AB67F92}" dt="2024-05-05T11:39:35.007" v="1427" actId="21"/>
        <pc:sldMkLst>
          <pc:docMk/>
          <pc:sldMk cId="2911511970" sldId="401"/>
        </pc:sldMkLst>
        <pc:spChg chg="add del mod">
          <ac:chgData name="Senadheera P.V.P.P it21126888" userId="79eb2b28-0118-4251-ace8-15a04e852f90" providerId="ADAL" clId="{3E191980-1ACD-4DB9-8F76-387B3AB67F92}" dt="2024-05-05T11:39:35.007" v="1427" actId="21"/>
          <ac:spMkLst>
            <pc:docMk/>
            <pc:sldMk cId="2911511970" sldId="401"/>
            <ac:spMk id="94" creationId="{B590956C-91E6-5C57-3F98-6CD744C60B54}"/>
          </ac:spMkLst>
        </pc:spChg>
        <pc:spChg chg="add del mod">
          <ac:chgData name="Senadheera P.V.P.P it21126888" userId="79eb2b28-0118-4251-ace8-15a04e852f90" providerId="ADAL" clId="{3E191980-1ACD-4DB9-8F76-387B3AB67F92}" dt="2024-05-05T11:39:35.007" v="1427" actId="21"/>
          <ac:spMkLst>
            <pc:docMk/>
            <pc:sldMk cId="2911511970" sldId="401"/>
            <ac:spMk id="95" creationId="{2B15EE40-BE1F-E4F5-8855-3FBECFEB983F}"/>
          </ac:spMkLst>
        </pc:spChg>
        <pc:spChg chg="add del mod">
          <ac:chgData name="Senadheera P.V.P.P it21126888" userId="79eb2b28-0118-4251-ace8-15a04e852f90" providerId="ADAL" clId="{3E191980-1ACD-4DB9-8F76-387B3AB67F92}" dt="2024-05-05T11:39:35.007" v="1427" actId="21"/>
          <ac:spMkLst>
            <pc:docMk/>
            <pc:sldMk cId="2911511970" sldId="401"/>
            <ac:spMk id="96" creationId="{3052A181-00BA-8DBF-FC9F-98C6FD37707E}"/>
          </ac:spMkLst>
        </pc:spChg>
        <pc:spChg chg="add del mod">
          <ac:chgData name="Senadheera P.V.P.P it21126888" userId="79eb2b28-0118-4251-ace8-15a04e852f90" providerId="ADAL" clId="{3E191980-1ACD-4DB9-8F76-387B3AB67F92}" dt="2024-05-05T11:39:35.007" v="1427" actId="21"/>
          <ac:spMkLst>
            <pc:docMk/>
            <pc:sldMk cId="2911511970" sldId="401"/>
            <ac:spMk id="97" creationId="{A1C620AF-1E9B-BBC4-27C3-4EF7EB359848}"/>
          </ac:spMkLst>
        </pc:spChg>
      </pc:sldChg>
      <pc:sldChg chg="addSp modSp mod">
        <pc:chgData name="Senadheera P.V.P.P it21126888" userId="79eb2b28-0118-4251-ace8-15a04e852f90" providerId="ADAL" clId="{3E191980-1ACD-4DB9-8F76-387B3AB67F92}" dt="2024-05-06T08:02:46.424" v="2000" actId="1038"/>
        <pc:sldMkLst>
          <pc:docMk/>
          <pc:sldMk cId="3927797761" sldId="415"/>
        </pc:sldMkLst>
        <pc:spChg chg="add mod">
          <ac:chgData name="Senadheera P.V.P.P it21126888" userId="79eb2b28-0118-4251-ace8-15a04e852f90" providerId="ADAL" clId="{3E191980-1ACD-4DB9-8F76-387B3AB67F92}" dt="2024-05-06T08:02:46.424" v="2000" actId="1038"/>
          <ac:spMkLst>
            <pc:docMk/>
            <pc:sldMk cId="3927797761" sldId="415"/>
            <ac:spMk id="31" creationId="{C368D09C-AC16-AC10-71F7-46CF41F2550A}"/>
          </ac:spMkLst>
        </pc:spChg>
        <pc:spChg chg="mod">
          <ac:chgData name="Senadheera P.V.P.P it21126888" userId="79eb2b28-0118-4251-ace8-15a04e852f90" providerId="ADAL" clId="{3E191980-1ACD-4DB9-8F76-387B3AB67F92}" dt="2024-05-06T08:02:10.489" v="1942" actId="1035"/>
          <ac:spMkLst>
            <pc:docMk/>
            <pc:sldMk cId="3927797761" sldId="415"/>
            <ac:spMk id="33" creationId="{03C63C1A-793F-57A9-676E-A566ADA50D4E}"/>
          </ac:spMkLst>
        </pc:spChg>
      </pc:sldChg>
      <pc:sldChg chg="addSp modSp mod">
        <pc:chgData name="Senadheera P.V.P.P it21126888" userId="79eb2b28-0118-4251-ace8-15a04e852f90" providerId="ADAL" clId="{3E191980-1ACD-4DB9-8F76-387B3AB67F92}" dt="2024-05-06T08:03:01.927" v="2073" actId="1037"/>
        <pc:sldMkLst>
          <pc:docMk/>
          <pc:sldMk cId="2388341907" sldId="417"/>
        </pc:sldMkLst>
        <pc:spChg chg="add mod">
          <ac:chgData name="Senadheera P.V.P.P it21126888" userId="79eb2b28-0118-4251-ace8-15a04e852f90" providerId="ADAL" clId="{3E191980-1ACD-4DB9-8F76-387B3AB67F92}" dt="2024-05-06T08:03:01.927" v="2073" actId="1037"/>
          <ac:spMkLst>
            <pc:docMk/>
            <pc:sldMk cId="2388341907" sldId="417"/>
            <ac:spMk id="49" creationId="{8C0F4195-C1A6-7CB2-99A2-E75AF19C1465}"/>
          </ac:spMkLst>
        </pc:spChg>
      </pc:sldChg>
      <pc:sldChg chg="addSp modSp mod">
        <pc:chgData name="Senadheera P.V.P.P it21126888" userId="79eb2b28-0118-4251-ace8-15a04e852f90" providerId="ADAL" clId="{3E191980-1ACD-4DB9-8F76-387B3AB67F92}" dt="2024-05-06T08:03:18.897" v="2112" actId="1038"/>
        <pc:sldMkLst>
          <pc:docMk/>
          <pc:sldMk cId="3507698218" sldId="419"/>
        </pc:sldMkLst>
        <pc:spChg chg="add mod">
          <ac:chgData name="Senadheera P.V.P.P it21126888" userId="79eb2b28-0118-4251-ace8-15a04e852f90" providerId="ADAL" clId="{3E191980-1ACD-4DB9-8F76-387B3AB67F92}" dt="2024-05-06T08:03:18.897" v="2112" actId="1038"/>
          <ac:spMkLst>
            <pc:docMk/>
            <pc:sldMk cId="3507698218" sldId="419"/>
            <ac:spMk id="46" creationId="{0BC55F38-8618-33A1-3F9D-E10E3B6540E3}"/>
          </ac:spMkLst>
        </pc:spChg>
      </pc:sldChg>
      <pc:sldChg chg="addSp modSp">
        <pc:chgData name="Senadheera P.V.P.P it21126888" userId="79eb2b28-0118-4251-ace8-15a04e852f90" providerId="ADAL" clId="{3E191980-1ACD-4DB9-8F76-387B3AB67F92}" dt="2024-05-06T08:03:23.184" v="2113"/>
        <pc:sldMkLst>
          <pc:docMk/>
          <pc:sldMk cId="1515525774" sldId="421"/>
        </pc:sldMkLst>
        <pc:spChg chg="add mod">
          <ac:chgData name="Senadheera P.V.P.P it21126888" userId="79eb2b28-0118-4251-ace8-15a04e852f90" providerId="ADAL" clId="{3E191980-1ACD-4DB9-8F76-387B3AB67F92}" dt="2024-05-06T08:03:23.184" v="2113"/>
          <ac:spMkLst>
            <pc:docMk/>
            <pc:sldMk cId="1515525774" sldId="421"/>
            <ac:spMk id="26" creationId="{0054E27D-C7BC-D28F-60B9-7066DB66CC0D}"/>
          </ac:spMkLst>
        </pc:spChg>
      </pc:sldChg>
      <pc:sldChg chg="addSp modSp">
        <pc:chgData name="Senadheera P.V.P.P it21126888" userId="79eb2b28-0118-4251-ace8-15a04e852f90" providerId="ADAL" clId="{3E191980-1ACD-4DB9-8F76-387B3AB67F92}" dt="2024-05-06T08:03:26.912" v="2114"/>
        <pc:sldMkLst>
          <pc:docMk/>
          <pc:sldMk cId="3025411793" sldId="422"/>
        </pc:sldMkLst>
        <pc:spChg chg="add mod">
          <ac:chgData name="Senadheera P.V.P.P it21126888" userId="79eb2b28-0118-4251-ace8-15a04e852f90" providerId="ADAL" clId="{3E191980-1ACD-4DB9-8F76-387B3AB67F92}" dt="2024-05-06T08:03:26.912" v="2114"/>
          <ac:spMkLst>
            <pc:docMk/>
            <pc:sldMk cId="3025411793" sldId="422"/>
            <ac:spMk id="27" creationId="{D815D946-A608-490A-FE0C-A6FD784E0BFF}"/>
          </ac:spMkLst>
        </pc:spChg>
      </pc:sldChg>
      <pc:sldChg chg="addSp modSp mod">
        <pc:chgData name="Senadheera P.V.P.P it21126888" userId="79eb2b28-0118-4251-ace8-15a04e852f90" providerId="ADAL" clId="{3E191980-1ACD-4DB9-8F76-387B3AB67F92}" dt="2024-05-06T08:05:29.639" v="2292" actId="1038"/>
        <pc:sldMkLst>
          <pc:docMk/>
          <pc:sldMk cId="2926043153" sldId="425"/>
        </pc:sldMkLst>
        <pc:spChg chg="add mod">
          <ac:chgData name="Senadheera P.V.P.P it21126888" userId="79eb2b28-0118-4251-ace8-15a04e852f90" providerId="ADAL" clId="{3E191980-1ACD-4DB9-8F76-387B3AB67F92}" dt="2024-05-06T08:05:29.639" v="2292" actId="1038"/>
          <ac:spMkLst>
            <pc:docMk/>
            <pc:sldMk cId="2926043153" sldId="425"/>
            <ac:spMk id="2" creationId="{7D973E12-CC8E-744E-5F60-35C47DEEE130}"/>
          </ac:spMkLst>
        </pc:spChg>
      </pc:sldChg>
      <pc:sldChg chg="addSp delSp modSp add mod modNotesTx">
        <pc:chgData name="Senadheera P.V.P.P it21126888" userId="79eb2b28-0118-4251-ace8-15a04e852f90" providerId="ADAL" clId="{3E191980-1ACD-4DB9-8F76-387B3AB67F92}" dt="2024-05-06T09:05:04.564" v="2733" actId="1076"/>
        <pc:sldMkLst>
          <pc:docMk/>
          <pc:sldMk cId="1422025536" sldId="427"/>
        </pc:sldMkLst>
        <pc:spChg chg="add mod">
          <ac:chgData name="Senadheera P.V.P.P it21126888" userId="79eb2b28-0118-4251-ace8-15a04e852f90" providerId="ADAL" clId="{3E191980-1ACD-4DB9-8F76-387B3AB67F92}" dt="2024-05-06T07:57:55.130" v="1900" actId="1076"/>
          <ac:spMkLst>
            <pc:docMk/>
            <pc:sldMk cId="1422025536" sldId="427"/>
            <ac:spMk id="3" creationId="{623CAE5D-2694-1419-4431-67D02CBEA704}"/>
          </ac:spMkLst>
        </pc:spChg>
        <pc:spChg chg="mod">
          <ac:chgData name="Senadheera P.V.P.P it21126888" userId="79eb2b28-0118-4251-ace8-15a04e852f90" providerId="ADAL" clId="{3E191980-1ACD-4DB9-8F76-387B3AB67F92}" dt="2024-05-05T10:19:12.943" v="980" actId="1076"/>
          <ac:spMkLst>
            <pc:docMk/>
            <pc:sldMk cId="1422025536" sldId="427"/>
            <ac:spMk id="5" creationId="{03FCF123-E989-1F61-19CB-F2F2B61E1AB5}"/>
          </ac:spMkLst>
        </pc:spChg>
        <pc:spChg chg="mod">
          <ac:chgData name="Senadheera P.V.P.P it21126888" userId="79eb2b28-0118-4251-ace8-15a04e852f90" providerId="ADAL" clId="{3E191980-1ACD-4DB9-8F76-387B3AB67F92}" dt="2024-05-06T09:05:04.564" v="2733" actId="1076"/>
          <ac:spMkLst>
            <pc:docMk/>
            <pc:sldMk cId="1422025536" sldId="427"/>
            <ac:spMk id="6" creationId="{BE88803D-3BE7-7504-A4C7-D9B7CAF9CC5C}"/>
          </ac:spMkLst>
        </pc:spChg>
        <pc:picChg chg="add del">
          <ac:chgData name="Senadheera P.V.P.P it21126888" userId="79eb2b28-0118-4251-ace8-15a04e852f90" providerId="ADAL" clId="{3E191980-1ACD-4DB9-8F76-387B3AB67F92}" dt="2024-05-05T10:19:00.625" v="977" actId="478"/>
          <ac:picMkLst>
            <pc:docMk/>
            <pc:sldMk cId="1422025536" sldId="427"/>
            <ac:picMk id="3" creationId="{6F983DF3-1BCB-3746-13D5-F50E89704DFA}"/>
          </ac:picMkLst>
        </pc:picChg>
        <pc:picChg chg="add del">
          <ac:chgData name="Senadheera P.V.P.P it21126888" userId="79eb2b28-0118-4251-ace8-15a04e852f90" providerId="ADAL" clId="{3E191980-1ACD-4DB9-8F76-387B3AB67F92}" dt="2024-05-05T10:19:00.625" v="977" actId="478"/>
          <ac:picMkLst>
            <pc:docMk/>
            <pc:sldMk cId="1422025536" sldId="427"/>
            <ac:picMk id="4" creationId="{8E3FCEAC-7518-4A01-8E1C-D10AC1ED5A79}"/>
          </ac:picMkLst>
        </pc:picChg>
        <pc:picChg chg="add del">
          <ac:chgData name="Senadheera P.V.P.P it21126888" userId="79eb2b28-0118-4251-ace8-15a04e852f90" providerId="ADAL" clId="{3E191980-1ACD-4DB9-8F76-387B3AB67F92}" dt="2024-05-05T10:19:00.625" v="977" actId="478"/>
          <ac:picMkLst>
            <pc:docMk/>
            <pc:sldMk cId="1422025536" sldId="427"/>
            <ac:picMk id="8" creationId="{724067AA-9BC2-5FED-974E-D2B2F3BE634B}"/>
          </ac:picMkLst>
        </pc:picChg>
        <pc:picChg chg="add del mod">
          <ac:chgData name="Senadheera P.V.P.P it21126888" userId="79eb2b28-0118-4251-ace8-15a04e852f90" providerId="ADAL" clId="{3E191980-1ACD-4DB9-8F76-387B3AB67F92}" dt="2024-05-05T10:36:56.447" v="1219" actId="208"/>
          <ac:picMkLst>
            <pc:docMk/>
            <pc:sldMk cId="1422025536" sldId="427"/>
            <ac:picMk id="9" creationId="{9CA031C5-1773-6563-D08C-3C8673230E4B}"/>
          </ac:picMkLst>
        </pc:picChg>
        <pc:cxnChg chg="add del">
          <ac:chgData name="Senadheera P.V.P.P it21126888" userId="79eb2b28-0118-4251-ace8-15a04e852f90" providerId="ADAL" clId="{3E191980-1ACD-4DB9-8F76-387B3AB67F92}" dt="2024-05-05T10:19:00.625" v="977" actId="478"/>
          <ac:cxnSpMkLst>
            <pc:docMk/>
            <pc:sldMk cId="1422025536" sldId="427"/>
            <ac:cxnSpMk id="10" creationId="{145896E9-BEC1-0C85-4BB2-0EF875D5EF96}"/>
          </ac:cxnSpMkLst>
        </pc:cxnChg>
        <pc:cxnChg chg="add del">
          <ac:chgData name="Senadheera P.V.P.P it21126888" userId="79eb2b28-0118-4251-ace8-15a04e852f90" providerId="ADAL" clId="{3E191980-1ACD-4DB9-8F76-387B3AB67F92}" dt="2024-05-05T10:19:00.625" v="977" actId="478"/>
          <ac:cxnSpMkLst>
            <pc:docMk/>
            <pc:sldMk cId="1422025536" sldId="427"/>
            <ac:cxnSpMk id="13" creationId="{E0A8221E-F641-2BB3-37EA-0D86B6503323}"/>
          </ac:cxnSpMkLst>
        </pc:cxnChg>
        <pc:cxnChg chg="add del">
          <ac:chgData name="Senadheera P.V.P.P it21126888" userId="79eb2b28-0118-4251-ace8-15a04e852f90" providerId="ADAL" clId="{3E191980-1ACD-4DB9-8F76-387B3AB67F92}" dt="2024-05-05T10:19:00.625" v="977" actId="478"/>
          <ac:cxnSpMkLst>
            <pc:docMk/>
            <pc:sldMk cId="1422025536" sldId="427"/>
            <ac:cxnSpMk id="14" creationId="{AB59DC8B-3B69-E805-1525-E36D36A35794}"/>
          </ac:cxnSpMkLst>
        </pc:cxnChg>
        <pc:cxnChg chg="add del">
          <ac:chgData name="Senadheera P.V.P.P it21126888" userId="79eb2b28-0118-4251-ace8-15a04e852f90" providerId="ADAL" clId="{3E191980-1ACD-4DB9-8F76-387B3AB67F92}" dt="2024-05-05T10:19:00.625" v="977" actId="478"/>
          <ac:cxnSpMkLst>
            <pc:docMk/>
            <pc:sldMk cId="1422025536" sldId="427"/>
            <ac:cxnSpMk id="18" creationId="{160C2FD6-2FD2-1075-FD7A-1773E7181D8C}"/>
          </ac:cxnSpMkLst>
        </pc:cxnChg>
        <pc:cxnChg chg="add del">
          <ac:chgData name="Senadheera P.V.P.P it21126888" userId="79eb2b28-0118-4251-ace8-15a04e852f90" providerId="ADAL" clId="{3E191980-1ACD-4DB9-8F76-387B3AB67F92}" dt="2024-05-05T10:19:00.625" v="977" actId="478"/>
          <ac:cxnSpMkLst>
            <pc:docMk/>
            <pc:sldMk cId="1422025536" sldId="427"/>
            <ac:cxnSpMk id="19" creationId="{9F0ED890-34F5-6533-93AC-BC85434D7D11}"/>
          </ac:cxnSpMkLst>
        </pc:cxnChg>
        <pc:cxnChg chg="add del">
          <ac:chgData name="Senadheera P.V.P.P it21126888" userId="79eb2b28-0118-4251-ace8-15a04e852f90" providerId="ADAL" clId="{3E191980-1ACD-4DB9-8F76-387B3AB67F92}" dt="2024-05-05T10:19:00.625" v="977" actId="478"/>
          <ac:cxnSpMkLst>
            <pc:docMk/>
            <pc:sldMk cId="1422025536" sldId="427"/>
            <ac:cxnSpMk id="20" creationId="{D6745655-9B72-CFBD-EFAC-328950231D62}"/>
          </ac:cxnSpMkLst>
        </pc:cxnChg>
        <pc:cxnChg chg="add del">
          <ac:chgData name="Senadheera P.V.P.P it21126888" userId="79eb2b28-0118-4251-ace8-15a04e852f90" providerId="ADAL" clId="{3E191980-1ACD-4DB9-8F76-387B3AB67F92}" dt="2024-05-05T10:19:00.625" v="977" actId="478"/>
          <ac:cxnSpMkLst>
            <pc:docMk/>
            <pc:sldMk cId="1422025536" sldId="427"/>
            <ac:cxnSpMk id="21" creationId="{67CCDB76-EF54-32BA-5360-676033DAE475}"/>
          </ac:cxnSpMkLst>
        </pc:cxnChg>
        <pc:cxnChg chg="add del">
          <ac:chgData name="Senadheera P.V.P.P it21126888" userId="79eb2b28-0118-4251-ace8-15a04e852f90" providerId="ADAL" clId="{3E191980-1ACD-4DB9-8F76-387B3AB67F92}" dt="2024-05-05T10:19:00.625" v="977" actId="478"/>
          <ac:cxnSpMkLst>
            <pc:docMk/>
            <pc:sldMk cId="1422025536" sldId="427"/>
            <ac:cxnSpMk id="22" creationId="{EA68636D-4137-BB73-ADC2-3BD65DD00331}"/>
          </ac:cxnSpMkLst>
        </pc:cxnChg>
        <pc:cxnChg chg="add del">
          <ac:chgData name="Senadheera P.V.P.P it21126888" userId="79eb2b28-0118-4251-ace8-15a04e852f90" providerId="ADAL" clId="{3E191980-1ACD-4DB9-8F76-387B3AB67F92}" dt="2024-05-05T10:19:00.625" v="977" actId="478"/>
          <ac:cxnSpMkLst>
            <pc:docMk/>
            <pc:sldMk cId="1422025536" sldId="427"/>
            <ac:cxnSpMk id="23" creationId="{44C7520F-D398-AFE2-4F3D-D2822D5B7BD9}"/>
          </ac:cxnSpMkLst>
        </pc:cxnChg>
        <pc:cxnChg chg="add del">
          <ac:chgData name="Senadheera P.V.P.P it21126888" userId="79eb2b28-0118-4251-ace8-15a04e852f90" providerId="ADAL" clId="{3E191980-1ACD-4DB9-8F76-387B3AB67F92}" dt="2024-05-05T10:19:00.625" v="977" actId="478"/>
          <ac:cxnSpMkLst>
            <pc:docMk/>
            <pc:sldMk cId="1422025536" sldId="427"/>
            <ac:cxnSpMk id="24" creationId="{4B8E9633-4567-54AD-2100-56E5E68750C5}"/>
          </ac:cxnSpMkLst>
        </pc:cxnChg>
        <pc:cxnChg chg="add del">
          <ac:chgData name="Senadheera P.V.P.P it21126888" userId="79eb2b28-0118-4251-ace8-15a04e852f90" providerId="ADAL" clId="{3E191980-1ACD-4DB9-8F76-387B3AB67F92}" dt="2024-05-05T10:19:00.625" v="977" actId="478"/>
          <ac:cxnSpMkLst>
            <pc:docMk/>
            <pc:sldMk cId="1422025536" sldId="427"/>
            <ac:cxnSpMk id="25" creationId="{72EC3EDE-0FC4-5319-11FA-595CB810377B}"/>
          </ac:cxnSpMkLst>
        </pc:cxnChg>
        <pc:cxnChg chg="add del">
          <ac:chgData name="Senadheera P.V.P.P it21126888" userId="79eb2b28-0118-4251-ace8-15a04e852f90" providerId="ADAL" clId="{3E191980-1ACD-4DB9-8F76-387B3AB67F92}" dt="2024-05-05T10:19:00.625" v="977" actId="478"/>
          <ac:cxnSpMkLst>
            <pc:docMk/>
            <pc:sldMk cId="1422025536" sldId="427"/>
            <ac:cxnSpMk id="26" creationId="{314FAE38-6484-D791-560C-E57AD2C53257}"/>
          </ac:cxnSpMkLst>
        </pc:cxnChg>
      </pc:sldChg>
      <pc:sldChg chg="addSp modSp">
        <pc:chgData name="Senadheera P.V.P.P it21126888" userId="79eb2b28-0118-4251-ace8-15a04e852f90" providerId="ADAL" clId="{3E191980-1ACD-4DB9-8F76-387B3AB67F92}" dt="2024-05-06T08:05:45.664" v="2352"/>
        <pc:sldMkLst>
          <pc:docMk/>
          <pc:sldMk cId="4145814851" sldId="432"/>
        </pc:sldMkLst>
        <pc:spChg chg="add mod">
          <ac:chgData name="Senadheera P.V.P.P it21126888" userId="79eb2b28-0118-4251-ace8-15a04e852f90" providerId="ADAL" clId="{3E191980-1ACD-4DB9-8F76-387B3AB67F92}" dt="2024-05-06T08:05:45.664" v="2352"/>
          <ac:spMkLst>
            <pc:docMk/>
            <pc:sldMk cId="4145814851" sldId="432"/>
            <ac:spMk id="2" creationId="{27871BC8-BD30-7649-07DB-71E51B0D4694}"/>
          </ac:spMkLst>
        </pc:spChg>
      </pc:sldChg>
      <pc:sldChg chg="addSp delSp modSp add mod">
        <pc:chgData name="Senadheera P.V.P.P it21126888" userId="79eb2b28-0118-4251-ace8-15a04e852f90" providerId="ADAL" clId="{3E191980-1ACD-4DB9-8F76-387B3AB67F92}" dt="2024-05-06T07:58:06.779" v="1902" actId="1076"/>
        <pc:sldMkLst>
          <pc:docMk/>
          <pc:sldMk cId="211454519" sldId="433"/>
        </pc:sldMkLst>
        <pc:spChg chg="add mod">
          <ac:chgData name="Senadheera P.V.P.P it21126888" userId="79eb2b28-0118-4251-ace8-15a04e852f90" providerId="ADAL" clId="{3E191980-1ACD-4DB9-8F76-387B3AB67F92}" dt="2024-05-06T07:58:06.779" v="1902" actId="1076"/>
          <ac:spMkLst>
            <pc:docMk/>
            <pc:sldMk cId="211454519" sldId="433"/>
            <ac:spMk id="3" creationId="{C1F8697C-C448-132B-5A4B-0EF6934D2F16}"/>
          </ac:spMkLst>
        </pc:spChg>
        <pc:spChg chg="mod">
          <ac:chgData name="Senadheera P.V.P.P it21126888" userId="79eb2b28-0118-4251-ace8-15a04e852f90" providerId="ADAL" clId="{3E191980-1ACD-4DB9-8F76-387B3AB67F92}" dt="2024-05-05T10:46:36.303" v="1271" actId="1076"/>
          <ac:spMkLst>
            <pc:docMk/>
            <pc:sldMk cId="211454519" sldId="433"/>
            <ac:spMk id="5" creationId="{03FCF123-E989-1F61-19CB-F2F2B61E1AB5}"/>
          </ac:spMkLst>
        </pc:spChg>
        <pc:spChg chg="mod">
          <ac:chgData name="Senadheera P.V.P.P it21126888" userId="79eb2b28-0118-4251-ace8-15a04e852f90" providerId="ADAL" clId="{3E191980-1ACD-4DB9-8F76-387B3AB67F92}" dt="2024-05-05T10:54:17.535" v="1364" actId="20577"/>
          <ac:spMkLst>
            <pc:docMk/>
            <pc:sldMk cId="211454519" sldId="433"/>
            <ac:spMk id="6" creationId="{BE88803D-3BE7-7504-A4C7-D9B7CAF9CC5C}"/>
          </ac:spMkLst>
        </pc:spChg>
        <pc:picChg chg="mod">
          <ac:chgData name="Senadheera P.V.P.P it21126888" userId="79eb2b28-0118-4251-ace8-15a04e852f90" providerId="ADAL" clId="{3E191980-1ACD-4DB9-8F76-387B3AB67F92}" dt="2024-05-05T10:46:28.970" v="1270" actId="1076"/>
          <ac:picMkLst>
            <pc:docMk/>
            <pc:sldMk cId="211454519" sldId="433"/>
            <ac:picMk id="9" creationId="{9CA031C5-1773-6563-D08C-3C8673230E4B}"/>
          </ac:picMkLst>
        </pc:picChg>
        <pc:cxnChg chg="mod">
          <ac:chgData name="Senadheera P.V.P.P it21126888" userId="79eb2b28-0118-4251-ace8-15a04e852f90" providerId="ADAL" clId="{3E191980-1ACD-4DB9-8F76-387B3AB67F92}" dt="2024-05-05T10:47:38.145" v="1283" actId="1076"/>
          <ac:cxnSpMkLst>
            <pc:docMk/>
            <pc:sldMk cId="211454519" sldId="433"/>
            <ac:cxnSpMk id="31" creationId="{F6B821A3-1858-1DA3-3EAA-EA0B1544E6D2}"/>
          </ac:cxnSpMkLst>
        </pc:cxnChg>
        <pc:cxnChg chg="del mod">
          <ac:chgData name="Senadheera P.V.P.P it21126888" userId="79eb2b28-0118-4251-ace8-15a04e852f90" providerId="ADAL" clId="{3E191980-1ACD-4DB9-8F76-387B3AB67F92}" dt="2024-05-05T10:46:48.625" v="1272" actId="478"/>
          <ac:cxnSpMkLst>
            <pc:docMk/>
            <pc:sldMk cId="211454519" sldId="433"/>
            <ac:cxnSpMk id="39" creationId="{97ABE9CE-9F92-FBC8-D2AA-D27264FC5976}"/>
          </ac:cxnSpMkLst>
        </pc:cxnChg>
        <pc:cxnChg chg="mod">
          <ac:chgData name="Senadheera P.V.P.P it21126888" userId="79eb2b28-0118-4251-ace8-15a04e852f90" providerId="ADAL" clId="{3E191980-1ACD-4DB9-8F76-387B3AB67F92}" dt="2024-05-05T10:46:59.495" v="1275" actId="1076"/>
          <ac:cxnSpMkLst>
            <pc:docMk/>
            <pc:sldMk cId="211454519" sldId="433"/>
            <ac:cxnSpMk id="47" creationId="{8C45473F-81FA-4BFF-80FA-527D6FA3FC6A}"/>
          </ac:cxnSpMkLst>
        </pc:cxnChg>
        <pc:cxnChg chg="del mod">
          <ac:chgData name="Senadheera P.V.P.P it21126888" userId="79eb2b28-0118-4251-ace8-15a04e852f90" providerId="ADAL" clId="{3E191980-1ACD-4DB9-8F76-387B3AB67F92}" dt="2024-05-05T10:47:03.548" v="1276" actId="478"/>
          <ac:cxnSpMkLst>
            <pc:docMk/>
            <pc:sldMk cId="211454519" sldId="433"/>
            <ac:cxnSpMk id="51" creationId="{282C41CC-CCBC-5D51-95DA-4904BF77EFD8}"/>
          </ac:cxnSpMkLst>
        </pc:cxnChg>
        <pc:cxnChg chg="mod">
          <ac:chgData name="Senadheera P.V.P.P it21126888" userId="79eb2b28-0118-4251-ace8-15a04e852f90" providerId="ADAL" clId="{3E191980-1ACD-4DB9-8F76-387B3AB67F92}" dt="2024-05-05T10:47:31.608" v="1282" actId="14100"/>
          <ac:cxnSpMkLst>
            <pc:docMk/>
            <pc:sldMk cId="211454519" sldId="433"/>
            <ac:cxnSpMk id="55" creationId="{C10FC7C9-5A52-DEA1-E9AE-3CA4A006F0F3}"/>
          </ac:cxnSpMkLst>
        </pc:cxnChg>
        <pc:cxnChg chg="mod">
          <ac:chgData name="Senadheera P.V.P.P it21126888" userId="79eb2b28-0118-4251-ace8-15a04e852f90" providerId="ADAL" clId="{3E191980-1ACD-4DB9-8F76-387B3AB67F92}" dt="2024-05-05T10:47:09.017" v="1278" actId="14100"/>
          <ac:cxnSpMkLst>
            <pc:docMk/>
            <pc:sldMk cId="211454519" sldId="433"/>
            <ac:cxnSpMk id="59" creationId="{4F38A10F-49C5-F850-6D54-CD3388C0973B}"/>
          </ac:cxnSpMkLst>
        </pc:cxnChg>
      </pc:sldChg>
      <pc:sldChg chg="addSp delSp modSp new mod">
        <pc:chgData name="Senadheera P.V.P.P it21126888" userId="79eb2b28-0118-4251-ace8-15a04e852f90" providerId="ADAL" clId="{3E191980-1ACD-4DB9-8F76-387B3AB67F92}" dt="2024-05-06T07:55:55.524" v="1876"/>
        <pc:sldMkLst>
          <pc:docMk/>
          <pc:sldMk cId="437985999" sldId="435"/>
        </pc:sldMkLst>
        <pc:spChg chg="mod">
          <ac:chgData name="Senadheera P.V.P.P it21126888" userId="79eb2b28-0118-4251-ace8-15a04e852f90" providerId="ADAL" clId="{3E191980-1ACD-4DB9-8F76-387B3AB67F92}" dt="2024-05-05T11:35:33.584" v="1407" actId="20577"/>
          <ac:spMkLst>
            <pc:docMk/>
            <pc:sldMk cId="437985999" sldId="435"/>
            <ac:spMk id="2" creationId="{B06D28EC-47CB-6064-FDDA-AE872B68DEE1}"/>
          </ac:spMkLst>
        </pc:spChg>
        <pc:spChg chg="del">
          <ac:chgData name="Senadheera P.V.P.P it21126888" userId="79eb2b28-0118-4251-ace8-15a04e852f90" providerId="ADAL" clId="{3E191980-1ACD-4DB9-8F76-387B3AB67F92}" dt="2024-05-05T11:35:37.457" v="1408" actId="478"/>
          <ac:spMkLst>
            <pc:docMk/>
            <pc:sldMk cId="437985999" sldId="435"/>
            <ac:spMk id="3" creationId="{1634323C-3D82-EF1B-5C11-B5221A3BC5CF}"/>
          </ac:spMkLst>
        </pc:spChg>
        <pc:spChg chg="add mod">
          <ac:chgData name="Senadheera P.V.P.P it21126888" userId="79eb2b28-0118-4251-ace8-15a04e852f90" providerId="ADAL" clId="{3E191980-1ACD-4DB9-8F76-387B3AB67F92}" dt="2024-05-06T07:55:55.524" v="1876"/>
          <ac:spMkLst>
            <pc:docMk/>
            <pc:sldMk cId="437985999" sldId="435"/>
            <ac:spMk id="3" creationId="{B84B975D-870A-8ECE-0F06-AC4DF33BB53E}"/>
          </ac:spMkLst>
        </pc:spChg>
        <pc:spChg chg="del">
          <ac:chgData name="Senadheera P.V.P.P it21126888" userId="79eb2b28-0118-4251-ace8-15a04e852f90" providerId="ADAL" clId="{3E191980-1ACD-4DB9-8F76-387B3AB67F92}" dt="2024-05-05T11:35:37.457" v="1408" actId="478"/>
          <ac:spMkLst>
            <pc:docMk/>
            <pc:sldMk cId="437985999" sldId="435"/>
            <ac:spMk id="4" creationId="{9073F683-4433-27FA-CC40-7D392E25F3C4}"/>
          </ac:spMkLst>
        </pc:spChg>
        <pc:spChg chg="del">
          <ac:chgData name="Senadheera P.V.P.P it21126888" userId="79eb2b28-0118-4251-ace8-15a04e852f90" providerId="ADAL" clId="{3E191980-1ACD-4DB9-8F76-387B3AB67F92}" dt="2024-05-05T11:35:37.457" v="1408" actId="478"/>
          <ac:spMkLst>
            <pc:docMk/>
            <pc:sldMk cId="437985999" sldId="435"/>
            <ac:spMk id="5" creationId="{039FF1D7-470A-B2C2-E039-D8FA6BBB68A2}"/>
          </ac:spMkLst>
        </pc:spChg>
        <pc:spChg chg="del">
          <ac:chgData name="Senadheera P.V.P.P it21126888" userId="79eb2b28-0118-4251-ace8-15a04e852f90" providerId="ADAL" clId="{3E191980-1ACD-4DB9-8F76-387B3AB67F92}" dt="2024-05-05T11:35:37.457" v="1408" actId="478"/>
          <ac:spMkLst>
            <pc:docMk/>
            <pc:sldMk cId="437985999" sldId="435"/>
            <ac:spMk id="6" creationId="{743A835A-3244-A23F-147A-5C655BA5C4E6}"/>
          </ac:spMkLst>
        </pc:spChg>
        <pc:spChg chg="del">
          <ac:chgData name="Senadheera P.V.P.P it21126888" userId="79eb2b28-0118-4251-ace8-15a04e852f90" providerId="ADAL" clId="{3E191980-1ACD-4DB9-8F76-387B3AB67F92}" dt="2024-05-05T11:35:37.457" v="1408" actId="478"/>
          <ac:spMkLst>
            <pc:docMk/>
            <pc:sldMk cId="437985999" sldId="435"/>
            <ac:spMk id="7" creationId="{1DF67A44-D518-6A94-BBBB-6607A6D7F997}"/>
          </ac:spMkLst>
        </pc:spChg>
        <pc:spChg chg="del">
          <ac:chgData name="Senadheera P.V.P.P it21126888" userId="79eb2b28-0118-4251-ace8-15a04e852f90" providerId="ADAL" clId="{3E191980-1ACD-4DB9-8F76-387B3AB67F92}" dt="2024-05-05T11:35:37.457" v="1408" actId="478"/>
          <ac:spMkLst>
            <pc:docMk/>
            <pc:sldMk cId="437985999" sldId="435"/>
            <ac:spMk id="8" creationId="{180874D5-ED15-6CA1-2F33-02973FD88E8E}"/>
          </ac:spMkLst>
        </pc:spChg>
        <pc:spChg chg="del">
          <ac:chgData name="Senadheera P.V.P.P it21126888" userId="79eb2b28-0118-4251-ace8-15a04e852f90" providerId="ADAL" clId="{3E191980-1ACD-4DB9-8F76-387B3AB67F92}" dt="2024-05-05T11:35:37.457" v="1408" actId="478"/>
          <ac:spMkLst>
            <pc:docMk/>
            <pc:sldMk cId="437985999" sldId="435"/>
            <ac:spMk id="9" creationId="{2A94368D-EE97-DDD4-EE96-828B1F07FF71}"/>
          </ac:spMkLst>
        </pc:spChg>
        <pc:spChg chg="del">
          <ac:chgData name="Senadheera P.V.P.P it21126888" userId="79eb2b28-0118-4251-ace8-15a04e852f90" providerId="ADAL" clId="{3E191980-1ACD-4DB9-8F76-387B3AB67F92}" dt="2024-05-05T11:35:37.457" v="1408" actId="478"/>
          <ac:spMkLst>
            <pc:docMk/>
            <pc:sldMk cId="437985999" sldId="435"/>
            <ac:spMk id="10" creationId="{09F7013C-D741-0FC8-CBEF-2EC2534C836D}"/>
          </ac:spMkLst>
        </pc:spChg>
        <pc:spChg chg="add mod">
          <ac:chgData name="Senadheera P.V.P.P it21126888" userId="79eb2b28-0118-4251-ace8-15a04e852f90" providerId="ADAL" clId="{3E191980-1ACD-4DB9-8F76-387B3AB67F92}" dt="2024-05-05T11:40:31.035" v="1428"/>
          <ac:spMkLst>
            <pc:docMk/>
            <pc:sldMk cId="437985999" sldId="435"/>
            <ac:spMk id="94" creationId="{B590956C-91E6-5C57-3F98-6CD744C60B54}"/>
          </ac:spMkLst>
        </pc:spChg>
        <pc:spChg chg="add mod">
          <ac:chgData name="Senadheera P.V.P.P it21126888" userId="79eb2b28-0118-4251-ace8-15a04e852f90" providerId="ADAL" clId="{3E191980-1ACD-4DB9-8F76-387B3AB67F92}" dt="2024-05-05T11:40:31.035" v="1428"/>
          <ac:spMkLst>
            <pc:docMk/>
            <pc:sldMk cId="437985999" sldId="435"/>
            <ac:spMk id="95" creationId="{2B15EE40-BE1F-E4F5-8855-3FBECFEB983F}"/>
          </ac:spMkLst>
        </pc:spChg>
        <pc:spChg chg="add mod">
          <ac:chgData name="Senadheera P.V.P.P it21126888" userId="79eb2b28-0118-4251-ace8-15a04e852f90" providerId="ADAL" clId="{3E191980-1ACD-4DB9-8F76-387B3AB67F92}" dt="2024-05-05T11:40:31.035" v="1428"/>
          <ac:spMkLst>
            <pc:docMk/>
            <pc:sldMk cId="437985999" sldId="435"/>
            <ac:spMk id="96" creationId="{3052A181-00BA-8DBF-FC9F-98C6FD37707E}"/>
          </ac:spMkLst>
        </pc:spChg>
        <pc:spChg chg="add mod">
          <ac:chgData name="Senadheera P.V.P.P it21126888" userId="79eb2b28-0118-4251-ace8-15a04e852f90" providerId="ADAL" clId="{3E191980-1ACD-4DB9-8F76-387B3AB67F92}" dt="2024-05-05T11:40:31.035" v="1428"/>
          <ac:spMkLst>
            <pc:docMk/>
            <pc:sldMk cId="437985999" sldId="435"/>
            <ac:spMk id="97" creationId="{A1C620AF-1E9B-BBC4-27C3-4EF7EB359848}"/>
          </ac:spMkLst>
        </pc:spChg>
        <pc:picChg chg="add mod">
          <ac:chgData name="Senadheera P.V.P.P it21126888" userId="79eb2b28-0118-4251-ace8-15a04e852f90" providerId="ADAL" clId="{3E191980-1ACD-4DB9-8F76-387B3AB67F92}" dt="2024-05-06T06:48:34.199" v="1822" actId="14826"/>
          <ac:picMkLst>
            <pc:docMk/>
            <pc:sldMk cId="437985999" sldId="435"/>
            <ac:picMk id="12" creationId="{A84F2BF8-3068-7074-DD83-78DD102CFA4C}"/>
          </ac:picMkLst>
        </pc:picChg>
      </pc:sldChg>
      <pc:sldChg chg="addSp modSp mod">
        <pc:chgData name="Senadheera P.V.P.P it21126888" userId="79eb2b28-0118-4251-ace8-15a04e852f90" providerId="ADAL" clId="{3E191980-1ACD-4DB9-8F76-387B3AB67F92}" dt="2024-05-06T09:12:28.339" v="2737" actId="20577"/>
        <pc:sldMkLst>
          <pc:docMk/>
          <pc:sldMk cId="4232599232" sldId="436"/>
        </pc:sldMkLst>
        <pc:spChg chg="mod">
          <ac:chgData name="Senadheera P.V.P.P it21126888" userId="79eb2b28-0118-4251-ace8-15a04e852f90" providerId="ADAL" clId="{3E191980-1ACD-4DB9-8F76-387B3AB67F92}" dt="2024-05-05T11:49:43.251" v="1531" actId="20577"/>
          <ac:spMkLst>
            <pc:docMk/>
            <pc:sldMk cId="4232599232" sldId="436"/>
            <ac:spMk id="39" creationId="{00000000-0000-0000-0000-000000000000}"/>
          </ac:spMkLst>
        </pc:spChg>
        <pc:spChg chg="mod">
          <ac:chgData name="Senadheera P.V.P.P it21126888" userId="79eb2b28-0118-4251-ace8-15a04e852f90" providerId="ADAL" clId="{3E191980-1ACD-4DB9-8F76-387B3AB67F92}" dt="2024-05-06T08:10:16.301" v="2557" actId="1035"/>
          <ac:spMkLst>
            <pc:docMk/>
            <pc:sldMk cId="4232599232" sldId="436"/>
            <ac:spMk id="40" creationId="{00000000-0000-0000-0000-000000000000}"/>
          </ac:spMkLst>
        </pc:spChg>
        <pc:spChg chg="mod">
          <ac:chgData name="Senadheera P.V.P.P it21126888" userId="79eb2b28-0118-4251-ace8-15a04e852f90" providerId="ADAL" clId="{3E191980-1ACD-4DB9-8F76-387B3AB67F92}" dt="2024-05-06T08:13:45.066" v="2587" actId="1035"/>
          <ac:spMkLst>
            <pc:docMk/>
            <pc:sldMk cId="4232599232" sldId="436"/>
            <ac:spMk id="41" creationId="{00000000-0000-0000-0000-000000000000}"/>
          </ac:spMkLst>
        </pc:spChg>
        <pc:spChg chg="mod">
          <ac:chgData name="Senadheera P.V.P.P it21126888" userId="79eb2b28-0118-4251-ace8-15a04e852f90" providerId="ADAL" clId="{3E191980-1ACD-4DB9-8F76-387B3AB67F92}" dt="2024-05-06T08:13:45.066" v="2587" actId="1035"/>
          <ac:spMkLst>
            <pc:docMk/>
            <pc:sldMk cId="4232599232" sldId="436"/>
            <ac:spMk id="42" creationId="{00000000-0000-0000-0000-000000000000}"/>
          </ac:spMkLst>
        </pc:spChg>
        <pc:spChg chg="mod">
          <ac:chgData name="Senadheera P.V.P.P it21126888" userId="79eb2b28-0118-4251-ace8-15a04e852f90" providerId="ADAL" clId="{3E191980-1ACD-4DB9-8F76-387B3AB67F92}" dt="2024-05-06T09:12:28.339" v="2737" actId="20577"/>
          <ac:spMkLst>
            <pc:docMk/>
            <pc:sldMk cId="4232599232" sldId="436"/>
            <ac:spMk id="43" creationId="{00000000-0000-0000-0000-000000000000}"/>
          </ac:spMkLst>
        </pc:spChg>
        <pc:spChg chg="add mod">
          <ac:chgData name="Senadheera P.V.P.P it21126888" userId="79eb2b28-0118-4251-ace8-15a04e852f90" providerId="ADAL" clId="{3E191980-1ACD-4DB9-8F76-387B3AB67F92}" dt="2024-05-06T07:57:49.322" v="1899" actId="1076"/>
          <ac:spMkLst>
            <pc:docMk/>
            <pc:sldMk cId="4232599232" sldId="436"/>
            <ac:spMk id="44" creationId="{8E3A0939-EB8B-DA5C-A9AE-C14A8DE35404}"/>
          </ac:spMkLst>
        </pc:spChg>
      </pc:sldChg>
      <pc:sldChg chg="addSp delSp modSp mod">
        <pc:chgData name="Senadheera P.V.P.P it21126888" userId="79eb2b28-0118-4251-ace8-15a04e852f90" providerId="ADAL" clId="{3E191980-1ACD-4DB9-8F76-387B3AB67F92}" dt="2024-05-06T09:16:29.686" v="2780" actId="20577"/>
        <pc:sldMkLst>
          <pc:docMk/>
          <pc:sldMk cId="2974105804" sldId="437"/>
        </pc:sldMkLst>
        <pc:spChg chg="mod">
          <ac:chgData name="Senadheera P.V.P.P it21126888" userId="79eb2b28-0118-4251-ace8-15a04e852f90" providerId="ADAL" clId="{3E191980-1ACD-4DB9-8F76-387B3AB67F92}" dt="2024-05-06T09:16:29.686" v="2780" actId="20577"/>
          <ac:spMkLst>
            <pc:docMk/>
            <pc:sldMk cId="2974105804" sldId="437"/>
            <ac:spMk id="43" creationId="{00000000-0000-0000-0000-000000000000}"/>
          </ac:spMkLst>
        </pc:spChg>
        <pc:spChg chg="mod">
          <ac:chgData name="Senadheera P.V.P.P it21126888" userId="79eb2b28-0118-4251-ace8-15a04e852f90" providerId="ADAL" clId="{3E191980-1ACD-4DB9-8F76-387B3AB67F92}" dt="2024-05-06T09:16:03.047" v="2745" actId="20577"/>
          <ac:spMkLst>
            <pc:docMk/>
            <pc:sldMk cId="2974105804" sldId="437"/>
            <ac:spMk id="47" creationId="{00000000-0000-0000-0000-000000000000}"/>
          </ac:spMkLst>
        </pc:spChg>
        <pc:spChg chg="add mod">
          <ac:chgData name="Senadheera P.V.P.P it21126888" userId="79eb2b28-0118-4251-ace8-15a04e852f90" providerId="ADAL" clId="{3E191980-1ACD-4DB9-8F76-387B3AB67F92}" dt="2024-05-06T07:56:08.527" v="1880" actId="1076"/>
          <ac:spMkLst>
            <pc:docMk/>
            <pc:sldMk cId="2974105804" sldId="437"/>
            <ac:spMk id="56" creationId="{EF6BF5A2-DC97-3D80-A932-F23ADFD995F7}"/>
          </ac:spMkLst>
        </pc:spChg>
        <pc:grpChg chg="del">
          <ac:chgData name="Senadheera P.V.P.P it21126888" userId="79eb2b28-0118-4251-ace8-15a04e852f90" providerId="ADAL" clId="{3E191980-1ACD-4DB9-8F76-387B3AB67F92}" dt="2024-05-06T07:56:04.631" v="1879" actId="478"/>
          <ac:grpSpMkLst>
            <pc:docMk/>
            <pc:sldMk cId="2974105804" sldId="437"/>
            <ac:grpSpMk id="6" creationId="{00000000-0000-0000-0000-000000000000}"/>
          </ac:grpSpMkLst>
        </pc:grpChg>
      </pc:sldChg>
      <pc:sldChg chg="addSp modSp">
        <pc:chgData name="Senadheera P.V.P.P it21126888" userId="79eb2b28-0118-4251-ace8-15a04e852f90" providerId="ADAL" clId="{3E191980-1ACD-4DB9-8F76-387B3AB67F92}" dt="2024-05-06T08:05:51.329" v="2353"/>
        <pc:sldMkLst>
          <pc:docMk/>
          <pc:sldMk cId="1220149023" sldId="439"/>
        </pc:sldMkLst>
        <pc:spChg chg="add mod">
          <ac:chgData name="Senadheera P.V.P.P it21126888" userId="79eb2b28-0118-4251-ace8-15a04e852f90" providerId="ADAL" clId="{3E191980-1ACD-4DB9-8F76-387B3AB67F92}" dt="2024-05-06T08:05:51.329" v="2353"/>
          <ac:spMkLst>
            <pc:docMk/>
            <pc:sldMk cId="1220149023" sldId="439"/>
            <ac:spMk id="2" creationId="{5D49893B-1770-1940-3F54-7C855032EABC}"/>
          </ac:spMkLst>
        </pc:spChg>
      </pc:sldChg>
      <pc:sldChg chg="addSp delSp modSp mod">
        <pc:chgData name="Senadheera P.V.P.P it21126888" userId="79eb2b28-0118-4251-ace8-15a04e852f90" providerId="ADAL" clId="{3E191980-1ACD-4DB9-8F76-387B3AB67F92}" dt="2024-05-06T08:05:58.989" v="2408" actId="478"/>
        <pc:sldMkLst>
          <pc:docMk/>
          <pc:sldMk cId="1230333502" sldId="442"/>
        </pc:sldMkLst>
        <pc:spChg chg="add del mod">
          <ac:chgData name="Senadheera P.V.P.P it21126888" userId="79eb2b28-0118-4251-ace8-15a04e852f90" providerId="ADAL" clId="{3E191980-1ACD-4DB9-8F76-387B3AB67F92}" dt="2024-05-06T08:05:58.989" v="2408" actId="478"/>
          <ac:spMkLst>
            <pc:docMk/>
            <pc:sldMk cId="1230333502" sldId="442"/>
            <ac:spMk id="36" creationId="{BE95E095-1477-4CCD-15F6-9E4FC20A9F83}"/>
          </ac:spMkLst>
        </pc:spChg>
      </pc:sldChg>
      <pc:sldChg chg="addSp modSp mod">
        <pc:chgData name="Senadheera P.V.P.P it21126888" userId="79eb2b28-0118-4251-ace8-15a04e852f90" providerId="ADAL" clId="{3E191980-1ACD-4DB9-8F76-387B3AB67F92}" dt="2024-05-06T08:05:34.503" v="2319" actId="1037"/>
        <pc:sldMkLst>
          <pc:docMk/>
          <pc:sldMk cId="2938204738" sldId="445"/>
        </pc:sldMkLst>
        <pc:spChg chg="add mod">
          <ac:chgData name="Senadheera P.V.P.P it21126888" userId="79eb2b28-0118-4251-ace8-15a04e852f90" providerId="ADAL" clId="{3E191980-1ACD-4DB9-8F76-387B3AB67F92}" dt="2024-05-06T08:05:34.503" v="2319" actId="1037"/>
          <ac:spMkLst>
            <pc:docMk/>
            <pc:sldMk cId="2938204738" sldId="445"/>
            <ac:spMk id="2" creationId="{038C9D35-16F6-A575-E3D2-E1D34FB77498}"/>
          </ac:spMkLst>
        </pc:spChg>
      </pc:sldChg>
      <pc:sldChg chg="addSp modSp mod">
        <pc:chgData name="Senadheera P.V.P.P it21126888" userId="79eb2b28-0118-4251-ace8-15a04e852f90" providerId="ADAL" clId="{3E191980-1ACD-4DB9-8F76-387B3AB67F92}" dt="2024-05-06T08:05:42.291" v="2350" actId="1037"/>
        <pc:sldMkLst>
          <pc:docMk/>
          <pc:sldMk cId="2282208424" sldId="446"/>
        </pc:sldMkLst>
        <pc:spChg chg="add mod">
          <ac:chgData name="Senadheera P.V.P.P it21126888" userId="79eb2b28-0118-4251-ace8-15a04e852f90" providerId="ADAL" clId="{3E191980-1ACD-4DB9-8F76-387B3AB67F92}" dt="2024-05-06T08:05:42.291" v="2350" actId="1037"/>
          <ac:spMkLst>
            <pc:docMk/>
            <pc:sldMk cId="2282208424" sldId="446"/>
            <ac:spMk id="2" creationId="{491F0E57-E449-9833-664F-73E25B2962D9}"/>
          </ac:spMkLst>
        </pc:spChg>
      </pc:sldChg>
      <pc:sldChg chg="addSp modSp">
        <pc:chgData name="Senadheera P.V.P.P it21126888" userId="79eb2b28-0118-4251-ace8-15a04e852f90" providerId="ADAL" clId="{3E191980-1ACD-4DB9-8F76-387B3AB67F92}" dt="2024-05-06T08:05:44.002" v="2351"/>
        <pc:sldMkLst>
          <pc:docMk/>
          <pc:sldMk cId="1266363122" sldId="447"/>
        </pc:sldMkLst>
        <pc:spChg chg="add mod">
          <ac:chgData name="Senadheera P.V.P.P it21126888" userId="79eb2b28-0118-4251-ace8-15a04e852f90" providerId="ADAL" clId="{3E191980-1ACD-4DB9-8F76-387B3AB67F92}" dt="2024-05-06T08:05:44.002" v="2351"/>
          <ac:spMkLst>
            <pc:docMk/>
            <pc:sldMk cId="1266363122" sldId="447"/>
            <ac:spMk id="2" creationId="{B153EF57-BE93-C710-F8AA-9575368FB0E7}"/>
          </ac:spMkLst>
        </pc:spChg>
      </pc:sldChg>
      <pc:sldChg chg="addSp modSp">
        <pc:chgData name="Senadheera P.V.P.P it21126888" userId="79eb2b28-0118-4251-ace8-15a04e852f90" providerId="ADAL" clId="{3E191980-1ACD-4DB9-8F76-387B3AB67F92}" dt="2024-05-06T08:02:50.671" v="2001"/>
        <pc:sldMkLst>
          <pc:docMk/>
          <pc:sldMk cId="1861593184" sldId="448"/>
        </pc:sldMkLst>
        <pc:spChg chg="add mod">
          <ac:chgData name="Senadheera P.V.P.P it21126888" userId="79eb2b28-0118-4251-ace8-15a04e852f90" providerId="ADAL" clId="{3E191980-1ACD-4DB9-8F76-387B3AB67F92}" dt="2024-05-06T08:02:50.671" v="2001"/>
          <ac:spMkLst>
            <pc:docMk/>
            <pc:sldMk cId="1861593184" sldId="448"/>
            <ac:spMk id="31" creationId="{4D849AD2-88E9-D7F4-9BE4-EA6BC525BA02}"/>
          </ac:spMkLst>
        </pc:spChg>
      </pc:sldChg>
      <pc:sldChg chg="addSp modSp">
        <pc:chgData name="Senadheera P.V.P.P it21126888" userId="79eb2b28-0118-4251-ace8-15a04e852f90" providerId="ADAL" clId="{3E191980-1ACD-4DB9-8F76-387B3AB67F92}" dt="2024-05-06T08:03:09.364" v="2074"/>
        <pc:sldMkLst>
          <pc:docMk/>
          <pc:sldMk cId="420840896" sldId="449"/>
        </pc:sldMkLst>
        <pc:spChg chg="add mod">
          <ac:chgData name="Senadheera P.V.P.P it21126888" userId="79eb2b28-0118-4251-ace8-15a04e852f90" providerId="ADAL" clId="{3E191980-1ACD-4DB9-8F76-387B3AB67F92}" dt="2024-05-06T08:03:09.364" v="2074"/>
          <ac:spMkLst>
            <pc:docMk/>
            <pc:sldMk cId="420840896" sldId="449"/>
            <ac:spMk id="27" creationId="{9C573A8E-C5E4-7246-C3CE-E3A767AF36DC}"/>
          </ac:spMkLst>
        </pc:spChg>
      </pc:sldChg>
    </pc:docChg>
  </pc:docChgLst>
  <pc:docChgLst>
    <pc:chgData name="Christy H M it21127946" userId="S::it21127946@my.sliit.lk::0c28b57a-5422-48ba-bc51-ab4e3c7f524d" providerId="AD" clId="Web-{59AA6880-D330-4CEE-A6BF-A136E68ADCFA}"/>
    <pc:docChg chg="addSld delSld modSld sldOrd">
      <pc:chgData name="Christy H M it21127946" userId="S::it21127946@my.sliit.lk::0c28b57a-5422-48ba-bc51-ab4e3c7f524d" providerId="AD" clId="Web-{59AA6880-D330-4CEE-A6BF-A136E68ADCFA}" dt="2024-05-05T09:33:59.994" v="365" actId="1076"/>
      <pc:docMkLst>
        <pc:docMk/>
      </pc:docMkLst>
      <pc:sldChg chg="addSp delSp modSp">
        <pc:chgData name="Christy H M it21127946" userId="S::it21127946@my.sliit.lk::0c28b57a-5422-48ba-bc51-ab4e3c7f524d" providerId="AD" clId="Web-{59AA6880-D330-4CEE-A6BF-A136E68ADCFA}" dt="2024-05-05T08:55:55.374" v="102" actId="20577"/>
        <pc:sldMkLst>
          <pc:docMk/>
          <pc:sldMk cId="0" sldId="266"/>
        </pc:sldMkLst>
        <pc:spChg chg="add mod">
          <ac:chgData name="Christy H M it21127946" userId="S::it21127946@my.sliit.lk::0c28b57a-5422-48ba-bc51-ab4e3c7f524d" providerId="AD" clId="Web-{59AA6880-D330-4CEE-A6BF-A136E68ADCFA}" dt="2024-05-05T08:55:55.374" v="102" actId="20577"/>
          <ac:spMkLst>
            <pc:docMk/>
            <pc:sldMk cId="0" sldId="266"/>
            <ac:spMk id="5" creationId="{890AAFC7-E5A6-9A93-5D52-F6BACEC4EED7}"/>
          </ac:spMkLst>
        </pc:spChg>
        <pc:spChg chg="del">
          <ac:chgData name="Christy H M it21127946" userId="S::it21127946@my.sliit.lk::0c28b57a-5422-48ba-bc51-ab4e3c7f524d" providerId="AD" clId="Web-{59AA6880-D330-4CEE-A6BF-A136E68ADCFA}" dt="2024-05-05T08:27:18.283" v="48"/>
          <ac:spMkLst>
            <pc:docMk/>
            <pc:sldMk cId="0" sldId="266"/>
            <ac:spMk id="942" creationId="{00000000-0000-0000-0000-000000000000}"/>
          </ac:spMkLst>
        </pc:spChg>
        <pc:spChg chg="mod">
          <ac:chgData name="Christy H M it21127946" userId="S::it21127946@my.sliit.lk::0c28b57a-5422-48ba-bc51-ab4e3c7f524d" providerId="AD" clId="Web-{59AA6880-D330-4CEE-A6BF-A136E68ADCFA}" dt="2024-05-05T08:26:26.704" v="38" actId="20577"/>
          <ac:spMkLst>
            <pc:docMk/>
            <pc:sldMk cId="0" sldId="266"/>
            <ac:spMk id="943" creationId="{00000000-0000-0000-0000-000000000000}"/>
          </ac:spMkLst>
        </pc:spChg>
        <pc:spChg chg="del mod">
          <ac:chgData name="Christy H M it21127946" userId="S::it21127946@my.sliit.lk::0c28b57a-5422-48ba-bc51-ab4e3c7f524d" providerId="AD" clId="Web-{59AA6880-D330-4CEE-A6BF-A136E68ADCFA}" dt="2024-05-05T08:27:27.565" v="52"/>
          <ac:spMkLst>
            <pc:docMk/>
            <pc:sldMk cId="0" sldId="266"/>
            <ac:spMk id="944" creationId="{00000000-0000-0000-0000-000000000000}"/>
          </ac:spMkLst>
        </pc:spChg>
        <pc:spChg chg="del mod">
          <ac:chgData name="Christy H M it21127946" userId="S::it21127946@my.sliit.lk::0c28b57a-5422-48ba-bc51-ab4e3c7f524d" providerId="AD" clId="Web-{59AA6880-D330-4CEE-A6BF-A136E68ADCFA}" dt="2024-05-05T08:27:34.487" v="55"/>
          <ac:spMkLst>
            <pc:docMk/>
            <pc:sldMk cId="0" sldId="266"/>
            <ac:spMk id="945" creationId="{00000000-0000-0000-0000-000000000000}"/>
          </ac:spMkLst>
        </pc:spChg>
        <pc:spChg chg="del">
          <ac:chgData name="Christy H M it21127946" userId="S::it21127946@my.sliit.lk::0c28b57a-5422-48ba-bc51-ab4e3c7f524d" providerId="AD" clId="Web-{59AA6880-D330-4CEE-A6BF-A136E68ADCFA}" dt="2024-05-05T08:27:50.268" v="59"/>
          <ac:spMkLst>
            <pc:docMk/>
            <pc:sldMk cId="0" sldId="266"/>
            <ac:spMk id="946" creationId="{00000000-0000-0000-0000-000000000000}"/>
          </ac:spMkLst>
        </pc:spChg>
        <pc:spChg chg="del">
          <ac:chgData name="Christy H M it21127946" userId="S::it21127946@my.sliit.lk::0c28b57a-5422-48ba-bc51-ab4e3c7f524d" providerId="AD" clId="Web-{59AA6880-D330-4CEE-A6BF-A136E68ADCFA}" dt="2024-05-05T08:27:28.549" v="53"/>
          <ac:spMkLst>
            <pc:docMk/>
            <pc:sldMk cId="0" sldId="266"/>
            <ac:spMk id="947" creationId="{00000000-0000-0000-0000-000000000000}"/>
          </ac:spMkLst>
        </pc:spChg>
        <pc:spChg chg="del">
          <ac:chgData name="Christy H M it21127946" userId="S::it21127946@my.sliit.lk::0c28b57a-5422-48ba-bc51-ab4e3c7f524d" providerId="AD" clId="Web-{59AA6880-D330-4CEE-A6BF-A136E68ADCFA}" dt="2024-05-05T08:27:16.752" v="47"/>
          <ac:spMkLst>
            <pc:docMk/>
            <pc:sldMk cId="0" sldId="266"/>
            <ac:spMk id="948" creationId="{00000000-0000-0000-0000-000000000000}"/>
          </ac:spMkLst>
        </pc:spChg>
        <pc:spChg chg="del">
          <ac:chgData name="Christy H M it21127946" userId="S::it21127946@my.sliit.lk::0c28b57a-5422-48ba-bc51-ab4e3c7f524d" providerId="AD" clId="Web-{59AA6880-D330-4CEE-A6BF-A136E68ADCFA}" dt="2024-05-05T08:27:22.236" v="50"/>
          <ac:spMkLst>
            <pc:docMk/>
            <pc:sldMk cId="0" sldId="266"/>
            <ac:spMk id="949" creationId="{00000000-0000-0000-0000-000000000000}"/>
          </ac:spMkLst>
        </pc:spChg>
        <pc:spChg chg="del">
          <ac:chgData name="Christy H M it21127946" userId="S::it21127946@my.sliit.lk::0c28b57a-5422-48ba-bc51-ab4e3c7f524d" providerId="AD" clId="Web-{59AA6880-D330-4CEE-A6BF-A136E68ADCFA}" dt="2024-05-05T08:27:47.206" v="58"/>
          <ac:spMkLst>
            <pc:docMk/>
            <pc:sldMk cId="0" sldId="266"/>
            <ac:spMk id="950" creationId="{00000000-0000-0000-0000-000000000000}"/>
          </ac:spMkLst>
        </pc:spChg>
        <pc:spChg chg="del">
          <ac:chgData name="Christy H M it21127946" userId="S::it21127946@my.sliit.lk::0c28b57a-5422-48ba-bc51-ab4e3c7f524d" providerId="AD" clId="Web-{59AA6880-D330-4CEE-A6BF-A136E68ADCFA}" dt="2024-05-05T08:27:44.300" v="57"/>
          <ac:spMkLst>
            <pc:docMk/>
            <pc:sldMk cId="0" sldId="266"/>
            <ac:spMk id="951" creationId="{00000000-0000-0000-0000-000000000000}"/>
          </ac:spMkLst>
        </pc:spChg>
        <pc:spChg chg="mod">
          <ac:chgData name="Christy H M it21127946" userId="S::it21127946@my.sliit.lk::0c28b57a-5422-48ba-bc51-ab4e3c7f524d" providerId="AD" clId="Web-{59AA6880-D330-4CEE-A6BF-A136E68ADCFA}" dt="2024-05-05T08:52:51.947" v="82" actId="1076"/>
          <ac:spMkLst>
            <pc:docMk/>
            <pc:sldMk cId="0" sldId="266"/>
            <ac:spMk id="952" creationId="{00000000-0000-0000-0000-000000000000}"/>
          </ac:spMkLst>
        </pc:spChg>
        <pc:spChg chg="del">
          <ac:chgData name="Christy H M it21127946" userId="S::it21127946@my.sliit.lk::0c28b57a-5422-48ba-bc51-ab4e3c7f524d" providerId="AD" clId="Web-{59AA6880-D330-4CEE-A6BF-A136E68ADCFA}" dt="2024-05-05T08:27:21.393" v="49"/>
          <ac:spMkLst>
            <pc:docMk/>
            <pc:sldMk cId="0" sldId="266"/>
            <ac:spMk id="953" creationId="{00000000-0000-0000-0000-000000000000}"/>
          </ac:spMkLst>
        </pc:spChg>
        <pc:spChg chg="del mod">
          <ac:chgData name="Christy H M it21127946" userId="S::it21127946@my.sliit.lk::0c28b57a-5422-48ba-bc51-ab4e3c7f524d" providerId="AD" clId="Web-{59AA6880-D330-4CEE-A6BF-A136E68ADCFA}" dt="2024-05-05T08:28:09.972" v="65"/>
          <ac:spMkLst>
            <pc:docMk/>
            <pc:sldMk cId="0" sldId="266"/>
            <ac:spMk id="954" creationId="{00000000-0000-0000-0000-000000000000}"/>
          </ac:spMkLst>
        </pc:spChg>
        <pc:spChg chg="del mod">
          <ac:chgData name="Christy H M it21127946" userId="S::it21127946@my.sliit.lk::0c28b57a-5422-48ba-bc51-ab4e3c7f524d" providerId="AD" clId="Web-{59AA6880-D330-4CEE-A6BF-A136E68ADCFA}" dt="2024-05-05T08:28:04.972" v="63"/>
          <ac:spMkLst>
            <pc:docMk/>
            <pc:sldMk cId="0" sldId="266"/>
            <ac:spMk id="955" creationId="{00000000-0000-0000-0000-000000000000}"/>
          </ac:spMkLst>
        </pc:spChg>
        <pc:spChg chg="del">
          <ac:chgData name="Christy H M it21127946" userId="S::it21127946@my.sliit.lk::0c28b57a-5422-48ba-bc51-ab4e3c7f524d" providerId="AD" clId="Web-{59AA6880-D330-4CEE-A6BF-A136E68ADCFA}" dt="2024-05-05T08:27:54.050" v="60"/>
          <ac:spMkLst>
            <pc:docMk/>
            <pc:sldMk cId="0" sldId="266"/>
            <ac:spMk id="956" creationId="{00000000-0000-0000-0000-000000000000}"/>
          </ac:spMkLst>
        </pc:spChg>
        <pc:spChg chg="del mod">
          <ac:chgData name="Christy H M it21127946" userId="S::it21127946@my.sliit.lk::0c28b57a-5422-48ba-bc51-ab4e3c7f524d" providerId="AD" clId="Web-{59AA6880-D330-4CEE-A6BF-A136E68ADCFA}" dt="2024-05-05T08:27:07.642" v="43"/>
          <ac:spMkLst>
            <pc:docMk/>
            <pc:sldMk cId="0" sldId="266"/>
            <ac:spMk id="957" creationId="{00000000-0000-0000-0000-000000000000}"/>
          </ac:spMkLst>
        </pc:spChg>
        <pc:spChg chg="del">
          <ac:chgData name="Christy H M it21127946" userId="S::it21127946@my.sliit.lk::0c28b57a-5422-48ba-bc51-ab4e3c7f524d" providerId="AD" clId="Web-{59AA6880-D330-4CEE-A6BF-A136E68ADCFA}" dt="2024-05-05T08:27:10.486" v="44"/>
          <ac:spMkLst>
            <pc:docMk/>
            <pc:sldMk cId="0" sldId="266"/>
            <ac:spMk id="958" creationId="{00000000-0000-0000-0000-000000000000}"/>
          </ac:spMkLst>
        </pc:spChg>
        <pc:spChg chg="del">
          <ac:chgData name="Christy H M it21127946" userId="S::it21127946@my.sliit.lk::0c28b57a-5422-48ba-bc51-ab4e3c7f524d" providerId="AD" clId="Web-{59AA6880-D330-4CEE-A6BF-A136E68ADCFA}" dt="2024-05-05T08:27:12.721" v="45"/>
          <ac:spMkLst>
            <pc:docMk/>
            <pc:sldMk cId="0" sldId="266"/>
            <ac:spMk id="959" creationId="{00000000-0000-0000-0000-000000000000}"/>
          </ac:spMkLst>
        </pc:spChg>
        <pc:spChg chg="del">
          <ac:chgData name="Christy H M it21127946" userId="S::it21127946@my.sliit.lk::0c28b57a-5422-48ba-bc51-ab4e3c7f524d" providerId="AD" clId="Web-{59AA6880-D330-4CEE-A6BF-A136E68ADCFA}" dt="2024-05-05T08:27:14.799" v="46"/>
          <ac:spMkLst>
            <pc:docMk/>
            <pc:sldMk cId="0" sldId="266"/>
            <ac:spMk id="960" creationId="{00000000-0000-0000-0000-000000000000}"/>
          </ac:spMkLst>
        </pc:spChg>
        <pc:spChg chg="del">
          <ac:chgData name="Christy H M it21127946" userId="S::it21127946@my.sliit.lk::0c28b57a-5422-48ba-bc51-ab4e3c7f524d" providerId="AD" clId="Web-{59AA6880-D330-4CEE-A6BF-A136E68ADCFA}" dt="2024-05-05T08:27:03.283" v="41"/>
          <ac:spMkLst>
            <pc:docMk/>
            <pc:sldMk cId="0" sldId="266"/>
            <ac:spMk id="961" creationId="{00000000-0000-0000-0000-000000000000}"/>
          </ac:spMkLst>
        </pc:spChg>
        <pc:picChg chg="add del mod">
          <ac:chgData name="Christy H M it21127946" userId="S::it21127946@my.sliit.lk::0c28b57a-5422-48ba-bc51-ab4e3c7f524d" providerId="AD" clId="Web-{59AA6880-D330-4CEE-A6BF-A136E68ADCFA}" dt="2024-05-05T08:31:39.477" v="69"/>
          <ac:picMkLst>
            <pc:docMk/>
            <pc:sldMk cId="0" sldId="266"/>
            <ac:picMk id="2" creationId="{F822E945-1BA5-CC58-73E4-73FD2D2448F1}"/>
          </ac:picMkLst>
        </pc:picChg>
        <pc:picChg chg="add mod">
          <ac:chgData name="Christy H M it21127946" userId="S::it21127946@my.sliit.lk::0c28b57a-5422-48ba-bc51-ab4e3c7f524d" providerId="AD" clId="Web-{59AA6880-D330-4CEE-A6BF-A136E68ADCFA}" dt="2024-05-05T08:32:20.916" v="73" actId="1076"/>
          <ac:picMkLst>
            <pc:docMk/>
            <pc:sldMk cId="0" sldId="266"/>
            <ac:picMk id="3" creationId="{3368A420-5508-3105-5163-A3980871823C}"/>
          </ac:picMkLst>
        </pc:picChg>
        <pc:picChg chg="add del mod">
          <ac:chgData name="Christy H M it21127946" userId="S::it21127946@my.sliit.lk::0c28b57a-5422-48ba-bc51-ab4e3c7f524d" providerId="AD" clId="Web-{59AA6880-D330-4CEE-A6BF-A136E68ADCFA}" dt="2024-05-05T08:54:40.356" v="86"/>
          <ac:picMkLst>
            <pc:docMk/>
            <pc:sldMk cId="0" sldId="266"/>
            <ac:picMk id="4" creationId="{5FB28A8E-94C9-DFBC-54D5-D792F950B193}"/>
          </ac:picMkLst>
        </pc:picChg>
        <pc:picChg chg="del">
          <ac:chgData name="Christy H M it21127946" userId="S::it21127946@my.sliit.lk::0c28b57a-5422-48ba-bc51-ab4e3c7f524d" providerId="AD" clId="Web-{59AA6880-D330-4CEE-A6BF-A136E68ADCFA}" dt="2024-05-05T08:26:58.627" v="40"/>
          <ac:picMkLst>
            <pc:docMk/>
            <pc:sldMk cId="0" sldId="266"/>
            <ac:picMk id="962" creationId="{00000000-0000-0000-0000-000000000000}"/>
          </ac:picMkLst>
        </pc:picChg>
      </pc:sldChg>
      <pc:sldChg chg="addSp delSp modSp ord">
        <pc:chgData name="Christy H M it21127946" userId="S::it21127946@my.sliit.lk::0c28b57a-5422-48ba-bc51-ab4e3c7f524d" providerId="AD" clId="Web-{59AA6880-D330-4CEE-A6BF-A136E68ADCFA}" dt="2024-05-05T09:12:34.930" v="168" actId="14100"/>
        <pc:sldMkLst>
          <pc:docMk/>
          <pc:sldMk cId="0" sldId="268"/>
        </pc:sldMkLst>
        <pc:spChg chg="add mod">
          <ac:chgData name="Christy H M it21127946" userId="S::it21127946@my.sliit.lk::0c28b57a-5422-48ba-bc51-ab4e3c7f524d" providerId="AD" clId="Web-{59AA6880-D330-4CEE-A6BF-A136E68ADCFA}" dt="2024-05-05T09:00:23.287" v="122" actId="1076"/>
          <ac:spMkLst>
            <pc:docMk/>
            <pc:sldMk cId="0" sldId="268"/>
            <ac:spMk id="3" creationId="{5DE7B22D-C6AD-E805-CEF7-BC9E0EDBD88C}"/>
          </ac:spMkLst>
        </pc:spChg>
        <pc:spChg chg="add del mod">
          <ac:chgData name="Christy H M it21127946" userId="S::it21127946@my.sliit.lk::0c28b57a-5422-48ba-bc51-ab4e3c7f524d" providerId="AD" clId="Web-{59AA6880-D330-4CEE-A6BF-A136E68ADCFA}" dt="2024-05-05T09:02:00.539" v="135"/>
          <ac:spMkLst>
            <pc:docMk/>
            <pc:sldMk cId="0" sldId="268"/>
            <ac:spMk id="5" creationId="{E5071B9A-7C63-0A9D-8B85-8C046718A96D}"/>
          </ac:spMkLst>
        </pc:spChg>
        <pc:spChg chg="add del mod">
          <ac:chgData name="Christy H M it21127946" userId="S::it21127946@my.sliit.lk::0c28b57a-5422-48ba-bc51-ab4e3c7f524d" providerId="AD" clId="Web-{59AA6880-D330-4CEE-A6BF-A136E68ADCFA}" dt="2024-05-05T09:01:50.164" v="133"/>
          <ac:spMkLst>
            <pc:docMk/>
            <pc:sldMk cId="0" sldId="268"/>
            <ac:spMk id="7" creationId="{2D0467FE-42C6-CCD0-D353-9A3DBE6F6592}"/>
          </ac:spMkLst>
        </pc:spChg>
        <pc:spChg chg="add del mod">
          <ac:chgData name="Christy H M it21127946" userId="S::it21127946@my.sliit.lk::0c28b57a-5422-48ba-bc51-ab4e3c7f524d" providerId="AD" clId="Web-{59AA6880-D330-4CEE-A6BF-A136E68ADCFA}" dt="2024-05-05T09:01:42.460" v="132"/>
          <ac:spMkLst>
            <pc:docMk/>
            <pc:sldMk cId="0" sldId="268"/>
            <ac:spMk id="9" creationId="{B32B7B86-2797-B296-2ED6-09B45B4ED8AE}"/>
          </ac:spMkLst>
        </pc:spChg>
        <pc:spChg chg="add del mod">
          <ac:chgData name="Christy H M it21127946" userId="S::it21127946@my.sliit.lk::0c28b57a-5422-48ba-bc51-ab4e3c7f524d" providerId="AD" clId="Web-{59AA6880-D330-4CEE-A6BF-A136E68ADCFA}" dt="2024-05-05T09:02:01.398" v="136"/>
          <ac:spMkLst>
            <pc:docMk/>
            <pc:sldMk cId="0" sldId="268"/>
            <ac:spMk id="11" creationId="{AA5FBDE5-FD74-BCCC-EFCB-14179DF036AC}"/>
          </ac:spMkLst>
        </pc:spChg>
        <pc:spChg chg="add del mod">
          <ac:chgData name="Christy H M it21127946" userId="S::it21127946@my.sliit.lk::0c28b57a-5422-48ba-bc51-ab4e3c7f524d" providerId="AD" clId="Web-{59AA6880-D330-4CEE-A6BF-A136E68ADCFA}" dt="2024-05-05T09:02:14.852" v="140"/>
          <ac:spMkLst>
            <pc:docMk/>
            <pc:sldMk cId="0" sldId="268"/>
            <ac:spMk id="13" creationId="{72BEA662-CC93-5923-FD50-9781794445FC}"/>
          </ac:spMkLst>
        </pc:spChg>
        <pc:spChg chg="del">
          <ac:chgData name="Christy H M it21127946" userId="S::it21127946@my.sliit.lk::0c28b57a-5422-48ba-bc51-ab4e3c7f524d" providerId="AD" clId="Web-{59AA6880-D330-4CEE-A6BF-A136E68ADCFA}" dt="2024-05-05T09:01:40.429" v="131"/>
          <ac:spMkLst>
            <pc:docMk/>
            <pc:sldMk cId="0" sldId="268"/>
            <ac:spMk id="973" creationId="{00000000-0000-0000-0000-000000000000}"/>
          </ac:spMkLst>
        </pc:spChg>
        <pc:spChg chg="del">
          <ac:chgData name="Christy H M it21127946" userId="S::it21127946@my.sliit.lk::0c28b57a-5422-48ba-bc51-ab4e3c7f524d" providerId="AD" clId="Web-{59AA6880-D330-4CEE-A6BF-A136E68ADCFA}" dt="2024-05-05T09:01:34.273" v="130"/>
          <ac:spMkLst>
            <pc:docMk/>
            <pc:sldMk cId="0" sldId="268"/>
            <ac:spMk id="974" creationId="{00000000-0000-0000-0000-000000000000}"/>
          </ac:spMkLst>
        </pc:spChg>
        <pc:spChg chg="del">
          <ac:chgData name="Christy H M it21127946" userId="S::it21127946@my.sliit.lk::0c28b57a-5422-48ba-bc51-ab4e3c7f524d" providerId="AD" clId="Web-{59AA6880-D330-4CEE-A6BF-A136E68ADCFA}" dt="2024-05-05T09:01:29.398" v="129"/>
          <ac:spMkLst>
            <pc:docMk/>
            <pc:sldMk cId="0" sldId="268"/>
            <ac:spMk id="975" creationId="{00000000-0000-0000-0000-000000000000}"/>
          </ac:spMkLst>
        </pc:spChg>
        <pc:spChg chg="del mod">
          <ac:chgData name="Christy H M it21127946" userId="S::it21127946@my.sliit.lk::0c28b57a-5422-48ba-bc51-ab4e3c7f524d" providerId="AD" clId="Web-{59AA6880-D330-4CEE-A6BF-A136E68ADCFA}" dt="2024-05-05T09:01:29.226" v="128"/>
          <ac:spMkLst>
            <pc:docMk/>
            <pc:sldMk cId="0" sldId="268"/>
            <ac:spMk id="976" creationId="{00000000-0000-0000-0000-000000000000}"/>
          </ac:spMkLst>
        </pc:spChg>
        <pc:spChg chg="del">
          <ac:chgData name="Christy H M it21127946" userId="S::it21127946@my.sliit.lk::0c28b57a-5422-48ba-bc51-ab4e3c7f524d" providerId="AD" clId="Web-{59AA6880-D330-4CEE-A6BF-A136E68ADCFA}" dt="2024-05-05T09:01:53.992" v="134"/>
          <ac:spMkLst>
            <pc:docMk/>
            <pc:sldMk cId="0" sldId="268"/>
            <ac:spMk id="977" creationId="{00000000-0000-0000-0000-000000000000}"/>
          </ac:spMkLst>
        </pc:spChg>
        <pc:spChg chg="mod">
          <ac:chgData name="Christy H M it21127946" userId="S::it21127946@my.sliit.lk::0c28b57a-5422-48ba-bc51-ab4e3c7f524d" providerId="AD" clId="Web-{59AA6880-D330-4CEE-A6BF-A136E68ADCFA}" dt="2024-05-05T09:12:34.930" v="168" actId="14100"/>
          <ac:spMkLst>
            <pc:docMk/>
            <pc:sldMk cId="0" sldId="268"/>
            <ac:spMk id="978" creationId="{00000000-0000-0000-0000-000000000000}"/>
          </ac:spMkLst>
        </pc:spChg>
        <pc:picChg chg="add del mod">
          <ac:chgData name="Christy H M it21127946" userId="S::it21127946@my.sliit.lk::0c28b57a-5422-48ba-bc51-ab4e3c7f524d" providerId="AD" clId="Web-{59AA6880-D330-4CEE-A6BF-A136E68ADCFA}" dt="2024-05-05T09:10:58.396" v="157"/>
          <ac:picMkLst>
            <pc:docMk/>
            <pc:sldMk cId="0" sldId="268"/>
            <ac:picMk id="14" creationId="{F736E97C-1F01-B5D7-FF30-41D1D669A747}"/>
          </ac:picMkLst>
        </pc:picChg>
        <pc:picChg chg="add mod">
          <ac:chgData name="Christy H M it21127946" userId="S::it21127946@my.sliit.lk::0c28b57a-5422-48ba-bc51-ab4e3c7f524d" providerId="AD" clId="Web-{59AA6880-D330-4CEE-A6BF-A136E68ADCFA}" dt="2024-05-05T09:12:23.008" v="165" actId="1076"/>
          <ac:picMkLst>
            <pc:docMk/>
            <pc:sldMk cId="0" sldId="268"/>
            <ac:picMk id="15" creationId="{3C448050-320F-0184-3012-0F5FA3905823}"/>
          </ac:picMkLst>
        </pc:picChg>
      </pc:sldChg>
      <pc:sldChg chg="addSp delSp modSp">
        <pc:chgData name="Christy H M it21127946" userId="S::it21127946@my.sliit.lk::0c28b57a-5422-48ba-bc51-ab4e3c7f524d" providerId="AD" clId="Web-{59AA6880-D330-4CEE-A6BF-A136E68ADCFA}" dt="2024-05-05T09:33:59.994" v="365" actId="1076"/>
        <pc:sldMkLst>
          <pc:docMk/>
          <pc:sldMk cId="0" sldId="270"/>
        </pc:sldMkLst>
        <pc:spChg chg="add del mod">
          <ac:chgData name="Christy H M it21127946" userId="S::it21127946@my.sliit.lk::0c28b57a-5422-48ba-bc51-ab4e3c7f524d" providerId="AD" clId="Web-{59AA6880-D330-4CEE-A6BF-A136E68ADCFA}" dt="2024-05-05T09:31:47.084" v="361"/>
          <ac:spMkLst>
            <pc:docMk/>
            <pc:sldMk cId="0" sldId="270"/>
            <ac:spMk id="3" creationId="{A8441B62-4469-8C5F-0E08-EC4CE5D62B9A}"/>
          </ac:spMkLst>
        </pc:spChg>
        <pc:spChg chg="add del mod">
          <ac:chgData name="Christy H M it21127946" userId="S::it21127946@my.sliit.lk::0c28b57a-5422-48ba-bc51-ab4e3c7f524d" providerId="AD" clId="Web-{59AA6880-D330-4CEE-A6BF-A136E68ADCFA}" dt="2024-05-05T09:31:47.084" v="360"/>
          <ac:spMkLst>
            <pc:docMk/>
            <pc:sldMk cId="0" sldId="270"/>
            <ac:spMk id="5" creationId="{8EE3842D-FBD4-FAF7-5DEE-4D1B78DA910A}"/>
          </ac:spMkLst>
        </pc:spChg>
        <pc:spChg chg="add del mod">
          <ac:chgData name="Christy H M it21127946" userId="S::it21127946@my.sliit.lk::0c28b57a-5422-48ba-bc51-ab4e3c7f524d" providerId="AD" clId="Web-{59AA6880-D330-4CEE-A6BF-A136E68ADCFA}" dt="2024-05-05T09:31:47.084" v="359"/>
          <ac:spMkLst>
            <pc:docMk/>
            <pc:sldMk cId="0" sldId="270"/>
            <ac:spMk id="7" creationId="{704277CA-E26A-1817-65D3-F8BE7A745AE2}"/>
          </ac:spMkLst>
        </pc:spChg>
        <pc:spChg chg="add del mod">
          <ac:chgData name="Christy H M it21127946" userId="S::it21127946@my.sliit.lk::0c28b57a-5422-48ba-bc51-ab4e3c7f524d" providerId="AD" clId="Web-{59AA6880-D330-4CEE-A6BF-A136E68ADCFA}" dt="2024-05-05T09:31:47.084" v="358"/>
          <ac:spMkLst>
            <pc:docMk/>
            <pc:sldMk cId="0" sldId="270"/>
            <ac:spMk id="9" creationId="{0B81D556-7DA3-D13A-B822-2FD482E31676}"/>
          </ac:spMkLst>
        </pc:spChg>
        <pc:spChg chg="add del mod">
          <ac:chgData name="Christy H M it21127946" userId="S::it21127946@my.sliit.lk::0c28b57a-5422-48ba-bc51-ab4e3c7f524d" providerId="AD" clId="Web-{59AA6880-D330-4CEE-A6BF-A136E68ADCFA}" dt="2024-05-05T09:31:47.069" v="357"/>
          <ac:spMkLst>
            <pc:docMk/>
            <pc:sldMk cId="0" sldId="270"/>
            <ac:spMk id="11" creationId="{1682B6BD-0142-2223-EBEB-D27F56270C18}"/>
          </ac:spMkLst>
        </pc:spChg>
        <pc:spChg chg="add del mod">
          <ac:chgData name="Christy H M it21127946" userId="S::it21127946@my.sliit.lk::0c28b57a-5422-48ba-bc51-ab4e3c7f524d" providerId="AD" clId="Web-{59AA6880-D330-4CEE-A6BF-A136E68ADCFA}" dt="2024-05-05T09:31:47.069" v="356"/>
          <ac:spMkLst>
            <pc:docMk/>
            <pc:sldMk cId="0" sldId="270"/>
            <ac:spMk id="13" creationId="{52EBB73F-1BCF-96B8-6FE2-DBC162A26547}"/>
          </ac:spMkLst>
        </pc:spChg>
        <pc:spChg chg="add del mod">
          <ac:chgData name="Christy H M it21127946" userId="S::it21127946@my.sliit.lk::0c28b57a-5422-48ba-bc51-ab4e3c7f524d" providerId="AD" clId="Web-{59AA6880-D330-4CEE-A6BF-A136E68ADCFA}" dt="2024-05-05T09:31:47.069" v="355"/>
          <ac:spMkLst>
            <pc:docMk/>
            <pc:sldMk cId="0" sldId="270"/>
            <ac:spMk id="15" creationId="{295E8035-B64E-FDDD-C6E6-C8472C74F775}"/>
          </ac:spMkLst>
        </pc:spChg>
        <pc:spChg chg="add del mod">
          <ac:chgData name="Christy H M it21127946" userId="S::it21127946@my.sliit.lk::0c28b57a-5422-48ba-bc51-ab4e3c7f524d" providerId="AD" clId="Web-{59AA6880-D330-4CEE-A6BF-A136E68ADCFA}" dt="2024-05-05T09:31:47.069" v="354"/>
          <ac:spMkLst>
            <pc:docMk/>
            <pc:sldMk cId="0" sldId="270"/>
            <ac:spMk id="17" creationId="{EDCA1E5A-ACDD-BA1F-2E7B-2CFFE054D335}"/>
          </ac:spMkLst>
        </pc:spChg>
        <pc:spChg chg="add del mod">
          <ac:chgData name="Christy H M it21127946" userId="S::it21127946@my.sliit.lk::0c28b57a-5422-48ba-bc51-ab4e3c7f524d" providerId="AD" clId="Web-{59AA6880-D330-4CEE-A6BF-A136E68ADCFA}" dt="2024-05-05T09:31:47.069" v="353"/>
          <ac:spMkLst>
            <pc:docMk/>
            <pc:sldMk cId="0" sldId="270"/>
            <ac:spMk id="19" creationId="{E717E67B-4BAE-4845-173A-C0AF00C2B25E}"/>
          </ac:spMkLst>
        </pc:spChg>
        <pc:spChg chg="add del mod">
          <ac:chgData name="Christy H M it21127946" userId="S::it21127946@my.sliit.lk::0c28b57a-5422-48ba-bc51-ab4e3c7f524d" providerId="AD" clId="Web-{59AA6880-D330-4CEE-A6BF-A136E68ADCFA}" dt="2024-05-05T09:31:47.069" v="352"/>
          <ac:spMkLst>
            <pc:docMk/>
            <pc:sldMk cId="0" sldId="270"/>
            <ac:spMk id="21" creationId="{2557B13C-AF81-87B5-32D6-9F42ABCAC98B}"/>
          </ac:spMkLst>
        </pc:spChg>
        <pc:spChg chg="add del mod">
          <ac:chgData name="Christy H M it21127946" userId="S::it21127946@my.sliit.lk::0c28b57a-5422-48ba-bc51-ab4e3c7f524d" providerId="AD" clId="Web-{59AA6880-D330-4CEE-A6BF-A136E68ADCFA}" dt="2024-05-05T09:31:47.069" v="351"/>
          <ac:spMkLst>
            <pc:docMk/>
            <pc:sldMk cId="0" sldId="270"/>
            <ac:spMk id="23" creationId="{1907E899-2B85-2B51-AEED-BDD49743CF75}"/>
          </ac:spMkLst>
        </pc:spChg>
        <pc:spChg chg="add del mod">
          <ac:chgData name="Christy H M it21127946" userId="S::it21127946@my.sliit.lk::0c28b57a-5422-48ba-bc51-ab4e3c7f524d" providerId="AD" clId="Web-{59AA6880-D330-4CEE-A6BF-A136E68ADCFA}" dt="2024-05-05T09:31:47.069" v="350"/>
          <ac:spMkLst>
            <pc:docMk/>
            <pc:sldMk cId="0" sldId="270"/>
            <ac:spMk id="25" creationId="{8C284047-BF47-8C64-B603-286079AB8DFC}"/>
          </ac:spMkLst>
        </pc:spChg>
        <pc:spChg chg="mod">
          <ac:chgData name="Christy H M it21127946" userId="S::it21127946@my.sliit.lk::0c28b57a-5422-48ba-bc51-ab4e3c7f524d" providerId="AD" clId="Web-{59AA6880-D330-4CEE-A6BF-A136E68ADCFA}" dt="2024-05-05T09:31:41.318" v="349" actId="20577"/>
          <ac:spMkLst>
            <pc:docMk/>
            <pc:sldMk cId="0" sldId="270"/>
            <ac:spMk id="989" creationId="{00000000-0000-0000-0000-000000000000}"/>
          </ac:spMkLst>
        </pc:spChg>
        <pc:spChg chg="del">
          <ac:chgData name="Christy H M it21127946" userId="S::it21127946@my.sliit.lk::0c28b57a-5422-48ba-bc51-ab4e3c7f524d" providerId="AD" clId="Web-{59AA6880-D330-4CEE-A6BF-A136E68ADCFA}" dt="2024-05-05T09:31:36.475" v="348"/>
          <ac:spMkLst>
            <pc:docMk/>
            <pc:sldMk cId="0" sldId="270"/>
            <ac:spMk id="990" creationId="{00000000-0000-0000-0000-000000000000}"/>
          </ac:spMkLst>
        </pc:spChg>
        <pc:spChg chg="del">
          <ac:chgData name="Christy H M it21127946" userId="S::it21127946@my.sliit.lk::0c28b57a-5422-48ba-bc51-ab4e3c7f524d" providerId="AD" clId="Web-{59AA6880-D330-4CEE-A6BF-A136E68ADCFA}" dt="2024-05-05T09:31:36.381" v="347"/>
          <ac:spMkLst>
            <pc:docMk/>
            <pc:sldMk cId="0" sldId="270"/>
            <ac:spMk id="991" creationId="{00000000-0000-0000-0000-000000000000}"/>
          </ac:spMkLst>
        </pc:spChg>
        <pc:spChg chg="del">
          <ac:chgData name="Christy H M it21127946" userId="S::it21127946@my.sliit.lk::0c28b57a-5422-48ba-bc51-ab4e3c7f524d" providerId="AD" clId="Web-{59AA6880-D330-4CEE-A6BF-A136E68ADCFA}" dt="2024-05-05T09:31:36.287" v="346"/>
          <ac:spMkLst>
            <pc:docMk/>
            <pc:sldMk cId="0" sldId="270"/>
            <ac:spMk id="992" creationId="{00000000-0000-0000-0000-000000000000}"/>
          </ac:spMkLst>
        </pc:spChg>
        <pc:spChg chg="del">
          <ac:chgData name="Christy H M it21127946" userId="S::it21127946@my.sliit.lk::0c28b57a-5422-48ba-bc51-ab4e3c7f524d" providerId="AD" clId="Web-{59AA6880-D330-4CEE-A6BF-A136E68ADCFA}" dt="2024-05-05T09:31:36.193" v="345"/>
          <ac:spMkLst>
            <pc:docMk/>
            <pc:sldMk cId="0" sldId="270"/>
            <ac:spMk id="993" creationId="{00000000-0000-0000-0000-000000000000}"/>
          </ac:spMkLst>
        </pc:spChg>
        <pc:spChg chg="del">
          <ac:chgData name="Christy H M it21127946" userId="S::it21127946@my.sliit.lk::0c28b57a-5422-48ba-bc51-ab4e3c7f524d" providerId="AD" clId="Web-{59AA6880-D330-4CEE-A6BF-A136E68ADCFA}" dt="2024-05-05T09:31:36.115" v="344"/>
          <ac:spMkLst>
            <pc:docMk/>
            <pc:sldMk cId="0" sldId="270"/>
            <ac:spMk id="994" creationId="{00000000-0000-0000-0000-000000000000}"/>
          </ac:spMkLst>
        </pc:spChg>
        <pc:spChg chg="del">
          <ac:chgData name="Christy H M it21127946" userId="S::it21127946@my.sliit.lk::0c28b57a-5422-48ba-bc51-ab4e3c7f524d" providerId="AD" clId="Web-{59AA6880-D330-4CEE-A6BF-A136E68ADCFA}" dt="2024-05-05T09:31:36.021" v="343"/>
          <ac:spMkLst>
            <pc:docMk/>
            <pc:sldMk cId="0" sldId="270"/>
            <ac:spMk id="995" creationId="{00000000-0000-0000-0000-000000000000}"/>
          </ac:spMkLst>
        </pc:spChg>
        <pc:spChg chg="del">
          <ac:chgData name="Christy H M it21127946" userId="S::it21127946@my.sliit.lk::0c28b57a-5422-48ba-bc51-ab4e3c7f524d" providerId="AD" clId="Web-{59AA6880-D330-4CEE-A6BF-A136E68ADCFA}" dt="2024-05-05T09:31:35.928" v="342"/>
          <ac:spMkLst>
            <pc:docMk/>
            <pc:sldMk cId="0" sldId="270"/>
            <ac:spMk id="996" creationId="{00000000-0000-0000-0000-000000000000}"/>
          </ac:spMkLst>
        </pc:spChg>
        <pc:spChg chg="del">
          <ac:chgData name="Christy H M it21127946" userId="S::it21127946@my.sliit.lk::0c28b57a-5422-48ba-bc51-ab4e3c7f524d" providerId="AD" clId="Web-{59AA6880-D330-4CEE-A6BF-A136E68ADCFA}" dt="2024-05-05T09:31:35.834" v="341"/>
          <ac:spMkLst>
            <pc:docMk/>
            <pc:sldMk cId="0" sldId="270"/>
            <ac:spMk id="997" creationId="{00000000-0000-0000-0000-000000000000}"/>
          </ac:spMkLst>
        </pc:spChg>
        <pc:spChg chg="del">
          <ac:chgData name="Christy H M it21127946" userId="S::it21127946@my.sliit.lk::0c28b57a-5422-48ba-bc51-ab4e3c7f524d" providerId="AD" clId="Web-{59AA6880-D330-4CEE-A6BF-A136E68ADCFA}" dt="2024-05-05T09:31:35.756" v="340"/>
          <ac:spMkLst>
            <pc:docMk/>
            <pc:sldMk cId="0" sldId="270"/>
            <ac:spMk id="998" creationId="{00000000-0000-0000-0000-000000000000}"/>
          </ac:spMkLst>
        </pc:spChg>
        <pc:spChg chg="del">
          <ac:chgData name="Christy H M it21127946" userId="S::it21127946@my.sliit.lk::0c28b57a-5422-48ba-bc51-ab4e3c7f524d" providerId="AD" clId="Web-{59AA6880-D330-4CEE-A6BF-A136E68ADCFA}" dt="2024-05-05T09:31:35.646" v="339"/>
          <ac:spMkLst>
            <pc:docMk/>
            <pc:sldMk cId="0" sldId="270"/>
            <ac:spMk id="999" creationId="{00000000-0000-0000-0000-000000000000}"/>
          </ac:spMkLst>
        </pc:spChg>
        <pc:spChg chg="del">
          <ac:chgData name="Christy H M it21127946" userId="S::it21127946@my.sliit.lk::0c28b57a-5422-48ba-bc51-ab4e3c7f524d" providerId="AD" clId="Web-{59AA6880-D330-4CEE-A6BF-A136E68ADCFA}" dt="2024-05-05T09:31:35.553" v="338"/>
          <ac:spMkLst>
            <pc:docMk/>
            <pc:sldMk cId="0" sldId="270"/>
            <ac:spMk id="1000" creationId="{00000000-0000-0000-0000-000000000000}"/>
          </ac:spMkLst>
        </pc:spChg>
        <pc:spChg chg="del">
          <ac:chgData name="Christy H M it21127946" userId="S::it21127946@my.sliit.lk::0c28b57a-5422-48ba-bc51-ab4e3c7f524d" providerId="AD" clId="Web-{59AA6880-D330-4CEE-A6BF-A136E68ADCFA}" dt="2024-05-05T09:31:35.475" v="337"/>
          <ac:spMkLst>
            <pc:docMk/>
            <pc:sldMk cId="0" sldId="270"/>
            <ac:spMk id="1001" creationId="{00000000-0000-0000-0000-000000000000}"/>
          </ac:spMkLst>
        </pc:spChg>
        <pc:grpChg chg="del">
          <ac:chgData name="Christy H M it21127946" userId="S::it21127946@my.sliit.lk::0c28b57a-5422-48ba-bc51-ab4e3c7f524d" providerId="AD" clId="Web-{59AA6880-D330-4CEE-A6BF-A136E68ADCFA}" dt="2024-05-05T09:31:35.381" v="336"/>
          <ac:grpSpMkLst>
            <pc:docMk/>
            <pc:sldMk cId="0" sldId="270"/>
            <ac:grpSpMk id="1002" creationId="{00000000-0000-0000-0000-000000000000}"/>
          </ac:grpSpMkLst>
        </pc:grpChg>
        <pc:grpChg chg="del">
          <ac:chgData name="Christy H M it21127946" userId="S::it21127946@my.sliit.lk::0c28b57a-5422-48ba-bc51-ab4e3c7f524d" providerId="AD" clId="Web-{59AA6880-D330-4CEE-A6BF-A136E68ADCFA}" dt="2024-05-05T09:31:35.381" v="335"/>
          <ac:grpSpMkLst>
            <pc:docMk/>
            <pc:sldMk cId="0" sldId="270"/>
            <ac:grpSpMk id="1014" creationId="{00000000-0000-0000-0000-000000000000}"/>
          </ac:grpSpMkLst>
        </pc:grpChg>
        <pc:grpChg chg="del">
          <ac:chgData name="Christy H M it21127946" userId="S::it21127946@my.sliit.lk::0c28b57a-5422-48ba-bc51-ab4e3c7f524d" providerId="AD" clId="Web-{59AA6880-D330-4CEE-A6BF-A136E68ADCFA}" dt="2024-05-05T09:31:35.381" v="334"/>
          <ac:grpSpMkLst>
            <pc:docMk/>
            <pc:sldMk cId="0" sldId="270"/>
            <ac:grpSpMk id="1020" creationId="{00000000-0000-0000-0000-000000000000}"/>
          </ac:grpSpMkLst>
        </pc:grpChg>
        <pc:grpChg chg="del">
          <ac:chgData name="Christy H M it21127946" userId="S::it21127946@my.sliit.lk::0c28b57a-5422-48ba-bc51-ab4e3c7f524d" providerId="AD" clId="Web-{59AA6880-D330-4CEE-A6BF-A136E68ADCFA}" dt="2024-05-05T09:31:35.381" v="333"/>
          <ac:grpSpMkLst>
            <pc:docMk/>
            <pc:sldMk cId="0" sldId="270"/>
            <ac:grpSpMk id="1029" creationId="{00000000-0000-0000-0000-000000000000}"/>
          </ac:grpSpMkLst>
        </pc:grpChg>
        <pc:grpChg chg="del">
          <ac:chgData name="Christy H M it21127946" userId="S::it21127946@my.sliit.lk::0c28b57a-5422-48ba-bc51-ab4e3c7f524d" providerId="AD" clId="Web-{59AA6880-D330-4CEE-A6BF-A136E68ADCFA}" dt="2024-05-05T09:31:35.381" v="332"/>
          <ac:grpSpMkLst>
            <pc:docMk/>
            <pc:sldMk cId="0" sldId="270"/>
            <ac:grpSpMk id="1037" creationId="{00000000-0000-0000-0000-000000000000}"/>
          </ac:grpSpMkLst>
        </pc:grpChg>
        <pc:grpChg chg="del">
          <ac:chgData name="Christy H M it21127946" userId="S::it21127946@my.sliit.lk::0c28b57a-5422-48ba-bc51-ab4e3c7f524d" providerId="AD" clId="Web-{59AA6880-D330-4CEE-A6BF-A136E68ADCFA}" dt="2024-05-05T09:31:35.381" v="331"/>
          <ac:grpSpMkLst>
            <pc:docMk/>
            <pc:sldMk cId="0" sldId="270"/>
            <ac:grpSpMk id="1045" creationId="{00000000-0000-0000-0000-000000000000}"/>
          </ac:grpSpMkLst>
        </pc:grpChg>
        <pc:picChg chg="add mod">
          <ac:chgData name="Christy H M it21127946" userId="S::it21127946@my.sliit.lk::0c28b57a-5422-48ba-bc51-ab4e3c7f524d" providerId="AD" clId="Web-{59AA6880-D330-4CEE-A6BF-A136E68ADCFA}" dt="2024-05-05T09:33:59.994" v="365" actId="1076"/>
          <ac:picMkLst>
            <pc:docMk/>
            <pc:sldMk cId="0" sldId="270"/>
            <ac:picMk id="26" creationId="{68429B07-FE63-CA0F-67C9-A5FA015DA013}"/>
          </ac:picMkLst>
        </pc:picChg>
      </pc:sldChg>
      <pc:sldChg chg="addSp delSp modSp del ord">
        <pc:chgData name="Christy H M it21127946" userId="S::it21127946@my.sliit.lk::0c28b57a-5422-48ba-bc51-ab4e3c7f524d" providerId="AD" clId="Web-{59AA6880-D330-4CEE-A6BF-A136E68ADCFA}" dt="2024-05-05T09:30:17.285" v="323"/>
        <pc:sldMkLst>
          <pc:docMk/>
          <pc:sldMk cId="0" sldId="273"/>
        </pc:sldMkLst>
        <pc:spChg chg="add mod">
          <ac:chgData name="Christy H M it21127946" userId="S::it21127946@my.sliit.lk::0c28b57a-5422-48ba-bc51-ab4e3c7f524d" providerId="AD" clId="Web-{59AA6880-D330-4CEE-A6BF-A136E68ADCFA}" dt="2024-05-05T09:26:13.560" v="303" actId="1076"/>
          <ac:spMkLst>
            <pc:docMk/>
            <pc:sldMk cId="0" sldId="273"/>
            <ac:spMk id="3" creationId="{4A91237D-CBD1-A511-DA03-46BEB8D9E15F}"/>
          </ac:spMkLst>
        </pc:spChg>
        <pc:spChg chg="add mod">
          <ac:chgData name="Christy H M it21127946" userId="S::it21127946@my.sliit.lk::0c28b57a-5422-48ba-bc51-ab4e3c7f524d" providerId="AD" clId="Web-{59AA6880-D330-4CEE-A6BF-A136E68ADCFA}" dt="2024-05-05T09:26:13.607" v="306" actId="1076"/>
          <ac:spMkLst>
            <pc:docMk/>
            <pc:sldMk cId="0" sldId="273"/>
            <ac:spMk id="9" creationId="{AC1D4A6B-6046-AB9C-9B5C-CD2252EDA9B2}"/>
          </ac:spMkLst>
        </pc:spChg>
        <pc:spChg chg="add del">
          <ac:chgData name="Christy H M it21127946" userId="S::it21127946@my.sliit.lk::0c28b57a-5422-48ba-bc51-ab4e3c7f524d" providerId="AD" clId="Web-{59AA6880-D330-4CEE-A6BF-A136E68ADCFA}" dt="2024-05-05T09:21:12.974" v="240"/>
          <ac:spMkLst>
            <pc:docMk/>
            <pc:sldMk cId="0" sldId="273"/>
            <ac:spMk id="11" creationId="{49216D46-9855-46B9-6E90-7FD19700941D}"/>
          </ac:spMkLst>
        </pc:spChg>
        <pc:spChg chg="add del">
          <ac:chgData name="Christy H M it21127946" userId="S::it21127946@my.sliit.lk::0c28b57a-5422-48ba-bc51-ab4e3c7f524d" providerId="AD" clId="Web-{59AA6880-D330-4CEE-A6BF-A136E68ADCFA}" dt="2024-05-05T09:21:02.552" v="239"/>
          <ac:spMkLst>
            <pc:docMk/>
            <pc:sldMk cId="0" sldId="273"/>
            <ac:spMk id="13" creationId="{53A77F29-F15B-81DB-D47D-9B6D5B7CABF5}"/>
          </ac:spMkLst>
        </pc:spChg>
        <pc:spChg chg="add del mod">
          <ac:chgData name="Christy H M it21127946" userId="S::it21127946@my.sliit.lk::0c28b57a-5422-48ba-bc51-ab4e3c7f524d" providerId="AD" clId="Web-{59AA6880-D330-4CEE-A6BF-A136E68ADCFA}" dt="2024-05-05T09:22:26.351" v="251"/>
          <ac:spMkLst>
            <pc:docMk/>
            <pc:sldMk cId="0" sldId="273"/>
            <ac:spMk id="15" creationId="{5AB42F0F-1395-B2B0-09DD-9E16FE328D1C}"/>
          </ac:spMkLst>
        </pc:spChg>
        <pc:spChg chg="add mod">
          <ac:chgData name="Christy H M it21127946" userId="S::it21127946@my.sliit.lk::0c28b57a-5422-48ba-bc51-ab4e3c7f524d" providerId="AD" clId="Web-{59AA6880-D330-4CEE-A6BF-A136E68ADCFA}" dt="2024-05-05T09:26:13.623" v="307" actId="1076"/>
          <ac:spMkLst>
            <pc:docMk/>
            <pc:sldMk cId="0" sldId="273"/>
            <ac:spMk id="17" creationId="{8BD68052-A4F4-8565-6CAE-AA06D70A30D1}"/>
          </ac:spMkLst>
        </pc:spChg>
        <pc:spChg chg="add mod">
          <ac:chgData name="Christy H M it21127946" userId="S::it21127946@my.sliit.lk::0c28b57a-5422-48ba-bc51-ab4e3c7f524d" providerId="AD" clId="Web-{59AA6880-D330-4CEE-A6BF-A136E68ADCFA}" dt="2024-05-05T09:26:13.654" v="309" actId="1076"/>
          <ac:spMkLst>
            <pc:docMk/>
            <pc:sldMk cId="0" sldId="273"/>
            <ac:spMk id="20" creationId="{149AC9EA-F330-4DCC-0D57-5FFF75AE4831}"/>
          </ac:spMkLst>
        </pc:spChg>
        <pc:spChg chg="add mod">
          <ac:chgData name="Christy H M it21127946" userId="S::it21127946@my.sliit.lk::0c28b57a-5422-48ba-bc51-ab4e3c7f524d" providerId="AD" clId="Web-{59AA6880-D330-4CEE-A6BF-A136E68ADCFA}" dt="2024-05-05T09:26:13.685" v="310" actId="1076"/>
          <ac:spMkLst>
            <pc:docMk/>
            <pc:sldMk cId="0" sldId="273"/>
            <ac:spMk id="21" creationId="{646F87C8-0C50-311A-45BE-7140EEA9DD0C}"/>
          </ac:spMkLst>
        </pc:spChg>
        <pc:spChg chg="add mod">
          <ac:chgData name="Christy H M it21127946" userId="S::it21127946@my.sliit.lk::0c28b57a-5422-48ba-bc51-ab4e3c7f524d" providerId="AD" clId="Web-{59AA6880-D330-4CEE-A6BF-A136E68ADCFA}" dt="2024-05-05T09:26:13.716" v="312" actId="1076"/>
          <ac:spMkLst>
            <pc:docMk/>
            <pc:sldMk cId="0" sldId="273"/>
            <ac:spMk id="24" creationId="{38BE6C27-677F-2244-1BF9-EE01EEEE09D5}"/>
          </ac:spMkLst>
        </pc:spChg>
        <pc:spChg chg="mod">
          <ac:chgData name="Christy H M it21127946" userId="S::it21127946@my.sliit.lk::0c28b57a-5422-48ba-bc51-ab4e3c7f524d" providerId="AD" clId="Web-{59AA6880-D330-4CEE-A6BF-A136E68ADCFA}" dt="2024-05-05T09:26:13.357" v="294" actId="1076"/>
          <ac:spMkLst>
            <pc:docMk/>
            <pc:sldMk cId="0" sldId="273"/>
            <ac:spMk id="1109" creationId="{00000000-0000-0000-0000-000000000000}"/>
          </ac:spMkLst>
        </pc:spChg>
        <pc:spChg chg="mod">
          <ac:chgData name="Christy H M it21127946" userId="S::it21127946@my.sliit.lk::0c28b57a-5422-48ba-bc51-ab4e3c7f524d" providerId="AD" clId="Web-{59AA6880-D330-4CEE-A6BF-A136E68ADCFA}" dt="2024-05-05T09:26:13.388" v="295" actId="1076"/>
          <ac:spMkLst>
            <pc:docMk/>
            <pc:sldMk cId="0" sldId="273"/>
            <ac:spMk id="1110" creationId="{00000000-0000-0000-0000-000000000000}"/>
          </ac:spMkLst>
        </pc:spChg>
        <pc:spChg chg="mod">
          <ac:chgData name="Christy H M it21127946" userId="S::it21127946@my.sliit.lk::0c28b57a-5422-48ba-bc51-ab4e3c7f524d" providerId="AD" clId="Web-{59AA6880-D330-4CEE-A6BF-A136E68ADCFA}" dt="2024-05-05T09:26:13.404" v="296" actId="1076"/>
          <ac:spMkLst>
            <pc:docMk/>
            <pc:sldMk cId="0" sldId="273"/>
            <ac:spMk id="1112" creationId="{00000000-0000-0000-0000-000000000000}"/>
          </ac:spMkLst>
        </pc:spChg>
        <pc:spChg chg="mod">
          <ac:chgData name="Christy H M it21127946" userId="S::it21127946@my.sliit.lk::0c28b57a-5422-48ba-bc51-ab4e3c7f524d" providerId="AD" clId="Web-{59AA6880-D330-4CEE-A6BF-A136E68ADCFA}" dt="2024-05-05T09:26:13.420" v="297" actId="1076"/>
          <ac:spMkLst>
            <pc:docMk/>
            <pc:sldMk cId="0" sldId="273"/>
            <ac:spMk id="1114" creationId="{00000000-0000-0000-0000-000000000000}"/>
          </ac:spMkLst>
        </pc:spChg>
        <pc:spChg chg="mod">
          <ac:chgData name="Christy H M it21127946" userId="S::it21127946@my.sliit.lk::0c28b57a-5422-48ba-bc51-ab4e3c7f524d" providerId="AD" clId="Web-{59AA6880-D330-4CEE-A6BF-A136E68ADCFA}" dt="2024-05-05T09:26:28.732" v="316" actId="1076"/>
          <ac:spMkLst>
            <pc:docMk/>
            <pc:sldMk cId="0" sldId="273"/>
            <ac:spMk id="1119" creationId="{00000000-0000-0000-0000-000000000000}"/>
          </ac:spMkLst>
        </pc:spChg>
        <pc:spChg chg="mod">
          <ac:chgData name="Christy H M it21127946" userId="S::it21127946@my.sliit.lk::0c28b57a-5422-48ba-bc51-ab4e3c7f524d" providerId="AD" clId="Web-{59AA6880-D330-4CEE-A6BF-A136E68ADCFA}" dt="2024-05-05T09:26:13.216" v="286" actId="1076"/>
          <ac:spMkLst>
            <pc:docMk/>
            <pc:sldMk cId="0" sldId="273"/>
            <ac:spMk id="1120" creationId="{00000000-0000-0000-0000-000000000000}"/>
          </ac:spMkLst>
        </pc:spChg>
        <pc:spChg chg="mod">
          <ac:chgData name="Christy H M it21127946" userId="S::it21127946@my.sliit.lk::0c28b57a-5422-48ba-bc51-ab4e3c7f524d" providerId="AD" clId="Web-{59AA6880-D330-4CEE-A6BF-A136E68ADCFA}" dt="2024-05-05T09:26:13.248" v="287" actId="1076"/>
          <ac:spMkLst>
            <pc:docMk/>
            <pc:sldMk cId="0" sldId="273"/>
            <ac:spMk id="1121" creationId="{00000000-0000-0000-0000-000000000000}"/>
          </ac:spMkLst>
        </pc:spChg>
        <pc:spChg chg="mod">
          <ac:chgData name="Christy H M it21127946" userId="S::it21127946@my.sliit.lk::0c28b57a-5422-48ba-bc51-ab4e3c7f524d" providerId="AD" clId="Web-{59AA6880-D330-4CEE-A6BF-A136E68ADCFA}" dt="2024-05-05T09:26:13.263" v="288" actId="1076"/>
          <ac:spMkLst>
            <pc:docMk/>
            <pc:sldMk cId="0" sldId="273"/>
            <ac:spMk id="1122" creationId="{00000000-0000-0000-0000-000000000000}"/>
          </ac:spMkLst>
        </pc:spChg>
        <pc:spChg chg="mod">
          <ac:chgData name="Christy H M it21127946" userId="S::it21127946@my.sliit.lk::0c28b57a-5422-48ba-bc51-ab4e3c7f524d" providerId="AD" clId="Web-{59AA6880-D330-4CEE-A6BF-A136E68ADCFA}" dt="2024-05-05T09:26:13.279" v="289" actId="1076"/>
          <ac:spMkLst>
            <pc:docMk/>
            <pc:sldMk cId="0" sldId="273"/>
            <ac:spMk id="1123" creationId="{00000000-0000-0000-0000-000000000000}"/>
          </ac:spMkLst>
        </pc:spChg>
        <pc:spChg chg="mod">
          <ac:chgData name="Christy H M it21127946" userId="S::it21127946@my.sliit.lk::0c28b57a-5422-48ba-bc51-ab4e3c7f524d" providerId="AD" clId="Web-{59AA6880-D330-4CEE-A6BF-A136E68ADCFA}" dt="2024-05-05T09:26:13.295" v="290" actId="1076"/>
          <ac:spMkLst>
            <pc:docMk/>
            <pc:sldMk cId="0" sldId="273"/>
            <ac:spMk id="1124" creationId="{00000000-0000-0000-0000-000000000000}"/>
          </ac:spMkLst>
        </pc:spChg>
        <pc:spChg chg="mod">
          <ac:chgData name="Christy H M it21127946" userId="S::it21127946@my.sliit.lk::0c28b57a-5422-48ba-bc51-ab4e3c7f524d" providerId="AD" clId="Web-{59AA6880-D330-4CEE-A6BF-A136E68ADCFA}" dt="2024-05-05T09:26:13.310" v="291" actId="1076"/>
          <ac:spMkLst>
            <pc:docMk/>
            <pc:sldMk cId="0" sldId="273"/>
            <ac:spMk id="1125" creationId="{00000000-0000-0000-0000-000000000000}"/>
          </ac:spMkLst>
        </pc:spChg>
        <pc:spChg chg="mod">
          <ac:chgData name="Christy H M it21127946" userId="S::it21127946@my.sliit.lk::0c28b57a-5422-48ba-bc51-ab4e3c7f524d" providerId="AD" clId="Web-{59AA6880-D330-4CEE-A6BF-A136E68ADCFA}" dt="2024-05-05T09:26:13.326" v="292" actId="1076"/>
          <ac:spMkLst>
            <pc:docMk/>
            <pc:sldMk cId="0" sldId="273"/>
            <ac:spMk id="1126" creationId="{00000000-0000-0000-0000-000000000000}"/>
          </ac:spMkLst>
        </pc:spChg>
        <pc:spChg chg="mod">
          <ac:chgData name="Christy H M it21127946" userId="S::it21127946@my.sliit.lk::0c28b57a-5422-48ba-bc51-ab4e3c7f524d" providerId="AD" clId="Web-{59AA6880-D330-4CEE-A6BF-A136E68ADCFA}" dt="2024-05-05T09:26:13.341" v="293" actId="1076"/>
          <ac:spMkLst>
            <pc:docMk/>
            <pc:sldMk cId="0" sldId="273"/>
            <ac:spMk id="1127" creationId="{00000000-0000-0000-0000-000000000000}"/>
          </ac:spMkLst>
        </pc:spChg>
        <pc:grpChg chg="add mod">
          <ac:chgData name="Christy H M it21127946" userId="S::it21127946@my.sliit.lk::0c28b57a-5422-48ba-bc51-ab4e3c7f524d" providerId="AD" clId="Web-{59AA6880-D330-4CEE-A6BF-A136E68ADCFA}" dt="2024-05-05T09:26:13.576" v="304" actId="1076"/>
          <ac:grpSpMkLst>
            <pc:docMk/>
            <pc:sldMk cId="0" sldId="273"/>
            <ac:grpSpMk id="4" creationId="{D2210F3A-CA87-46AF-3FA8-E526C40AE05E}"/>
          </ac:grpSpMkLst>
        </pc:grpChg>
        <pc:grpChg chg="add mod">
          <ac:chgData name="Christy H M it21127946" userId="S::it21127946@my.sliit.lk::0c28b57a-5422-48ba-bc51-ab4e3c7f524d" providerId="AD" clId="Web-{59AA6880-D330-4CEE-A6BF-A136E68ADCFA}" dt="2024-05-05T09:26:13.732" v="313" actId="1076"/>
          <ac:grpSpMkLst>
            <pc:docMk/>
            <pc:sldMk cId="0" sldId="273"/>
            <ac:grpSpMk id="25" creationId="{1629F69F-0E80-323F-29DE-39B35E632572}"/>
          </ac:grpSpMkLst>
        </pc:grpChg>
        <pc:grpChg chg="mod">
          <ac:chgData name="Christy H M it21127946" userId="S::it21127946@my.sliit.lk::0c28b57a-5422-48ba-bc51-ab4e3c7f524d" providerId="AD" clId="Web-{59AA6880-D330-4CEE-A6BF-A136E68ADCFA}" dt="2024-05-05T09:26:13.451" v="298" actId="1076"/>
          <ac:grpSpMkLst>
            <pc:docMk/>
            <pc:sldMk cId="0" sldId="273"/>
            <ac:grpSpMk id="1128" creationId="{00000000-0000-0000-0000-000000000000}"/>
          </ac:grpSpMkLst>
        </pc:grpChg>
        <pc:grpChg chg="mod">
          <ac:chgData name="Christy H M it21127946" userId="S::it21127946@my.sliit.lk::0c28b57a-5422-48ba-bc51-ab4e3c7f524d" providerId="AD" clId="Web-{59AA6880-D330-4CEE-A6BF-A136E68ADCFA}" dt="2024-05-05T09:26:13.466" v="299" actId="1076"/>
          <ac:grpSpMkLst>
            <pc:docMk/>
            <pc:sldMk cId="0" sldId="273"/>
            <ac:grpSpMk id="1135" creationId="{00000000-0000-0000-0000-000000000000}"/>
          </ac:grpSpMkLst>
        </pc:grpChg>
        <pc:grpChg chg="mod">
          <ac:chgData name="Christy H M it21127946" userId="S::it21127946@my.sliit.lk::0c28b57a-5422-48ba-bc51-ab4e3c7f524d" providerId="AD" clId="Web-{59AA6880-D330-4CEE-A6BF-A136E68ADCFA}" dt="2024-05-05T09:26:13.498" v="300" actId="1076"/>
          <ac:grpSpMkLst>
            <pc:docMk/>
            <pc:sldMk cId="0" sldId="273"/>
            <ac:grpSpMk id="1138" creationId="{00000000-0000-0000-0000-000000000000}"/>
          </ac:grpSpMkLst>
        </pc:grpChg>
        <pc:grpChg chg="mod">
          <ac:chgData name="Christy H M it21127946" userId="S::it21127946@my.sliit.lk::0c28b57a-5422-48ba-bc51-ab4e3c7f524d" providerId="AD" clId="Web-{59AA6880-D330-4CEE-A6BF-A136E68ADCFA}" dt="2024-05-05T09:26:13.529" v="301" actId="1076"/>
          <ac:grpSpMkLst>
            <pc:docMk/>
            <pc:sldMk cId="0" sldId="273"/>
            <ac:grpSpMk id="1144" creationId="{00000000-0000-0000-0000-000000000000}"/>
          </ac:grpSpMkLst>
        </pc:grpChg>
        <pc:cxnChg chg="add mod">
          <ac:chgData name="Christy H M it21127946" userId="S::it21127946@my.sliit.lk::0c28b57a-5422-48ba-bc51-ab4e3c7f524d" providerId="AD" clId="Web-{59AA6880-D330-4CEE-A6BF-A136E68ADCFA}" dt="2024-05-05T09:26:13.545" v="302" actId="1076"/>
          <ac:cxnSpMkLst>
            <pc:docMk/>
            <pc:sldMk cId="0" sldId="273"/>
            <ac:cxnSpMk id="2" creationId="{037CED77-DAEB-5F0B-F8A5-0A1B937D973B}"/>
          </ac:cxnSpMkLst>
        </pc:cxnChg>
        <pc:cxnChg chg="add mod">
          <ac:chgData name="Christy H M it21127946" userId="S::it21127946@my.sliit.lk::0c28b57a-5422-48ba-bc51-ab4e3c7f524d" providerId="AD" clId="Web-{59AA6880-D330-4CEE-A6BF-A136E68ADCFA}" dt="2024-05-05T09:26:13.591" v="305" actId="1076"/>
          <ac:cxnSpMkLst>
            <pc:docMk/>
            <pc:sldMk cId="0" sldId="273"/>
            <ac:cxnSpMk id="7" creationId="{7E0DF61D-A1BF-6AC5-DD69-46F0815E90C6}"/>
          </ac:cxnSpMkLst>
        </pc:cxnChg>
        <pc:cxnChg chg="add mod">
          <ac:chgData name="Christy H M it21127946" userId="S::it21127946@my.sliit.lk::0c28b57a-5422-48ba-bc51-ab4e3c7f524d" providerId="AD" clId="Web-{59AA6880-D330-4CEE-A6BF-A136E68ADCFA}" dt="2024-05-05T09:26:13.638" v="308" actId="1076"/>
          <ac:cxnSpMkLst>
            <pc:docMk/>
            <pc:sldMk cId="0" sldId="273"/>
            <ac:cxnSpMk id="18" creationId="{A5B5CC86-0B9A-9E47-442D-842B322F18F4}"/>
          </ac:cxnSpMkLst>
        </pc:cxnChg>
        <pc:cxnChg chg="add mod">
          <ac:chgData name="Christy H M it21127946" userId="S::it21127946@my.sliit.lk::0c28b57a-5422-48ba-bc51-ab4e3c7f524d" providerId="AD" clId="Web-{59AA6880-D330-4CEE-A6BF-A136E68ADCFA}" dt="2024-05-05T09:26:13.701" v="311" actId="1076"/>
          <ac:cxnSpMkLst>
            <pc:docMk/>
            <pc:sldMk cId="0" sldId="273"/>
            <ac:cxnSpMk id="22" creationId="{DB8EFCD8-1F9E-68C3-284F-948898C4847F}"/>
          </ac:cxnSpMkLst>
        </pc:cxnChg>
        <pc:cxnChg chg="mod">
          <ac:chgData name="Christy H M it21127946" userId="S::it21127946@my.sliit.lk::0c28b57a-5422-48ba-bc51-ab4e3c7f524d" providerId="AD" clId="Web-{59AA6880-D330-4CEE-A6BF-A136E68ADCFA}" dt="2024-05-05T09:26:13.107" v="279" actId="1076"/>
          <ac:cxnSpMkLst>
            <pc:docMk/>
            <pc:sldMk cId="0" sldId="273"/>
            <ac:cxnSpMk id="1108" creationId="{00000000-0000-0000-0000-000000000000}"/>
          </ac:cxnSpMkLst>
        </pc:cxnChg>
        <pc:cxnChg chg="mod">
          <ac:chgData name="Christy H M it21127946" userId="S::it21127946@my.sliit.lk::0c28b57a-5422-48ba-bc51-ab4e3c7f524d" providerId="AD" clId="Web-{59AA6880-D330-4CEE-A6BF-A136E68ADCFA}" dt="2024-05-05T09:26:13.123" v="280" actId="1076"/>
          <ac:cxnSpMkLst>
            <pc:docMk/>
            <pc:sldMk cId="0" sldId="273"/>
            <ac:cxnSpMk id="1111" creationId="{00000000-0000-0000-0000-000000000000}"/>
          </ac:cxnSpMkLst>
        </pc:cxnChg>
        <pc:cxnChg chg="mod">
          <ac:chgData name="Christy H M it21127946" userId="S::it21127946@my.sliit.lk::0c28b57a-5422-48ba-bc51-ab4e3c7f524d" providerId="AD" clId="Web-{59AA6880-D330-4CEE-A6BF-A136E68ADCFA}" dt="2024-05-05T09:26:13.138" v="281" actId="1076"/>
          <ac:cxnSpMkLst>
            <pc:docMk/>
            <pc:sldMk cId="0" sldId="273"/>
            <ac:cxnSpMk id="1113" creationId="{00000000-0000-0000-0000-000000000000}"/>
          </ac:cxnSpMkLst>
        </pc:cxnChg>
        <pc:cxnChg chg="mod">
          <ac:chgData name="Christy H M it21127946" userId="S::it21127946@my.sliit.lk::0c28b57a-5422-48ba-bc51-ab4e3c7f524d" providerId="AD" clId="Web-{59AA6880-D330-4CEE-A6BF-A136E68ADCFA}" dt="2024-05-05T09:26:13.154" v="282" actId="1076"/>
          <ac:cxnSpMkLst>
            <pc:docMk/>
            <pc:sldMk cId="0" sldId="273"/>
            <ac:cxnSpMk id="1115" creationId="{00000000-0000-0000-0000-000000000000}"/>
          </ac:cxnSpMkLst>
        </pc:cxnChg>
        <pc:cxnChg chg="mod">
          <ac:chgData name="Christy H M it21127946" userId="S::it21127946@my.sliit.lk::0c28b57a-5422-48ba-bc51-ab4e3c7f524d" providerId="AD" clId="Web-{59AA6880-D330-4CEE-A6BF-A136E68ADCFA}" dt="2024-05-05T09:26:13.170" v="283" actId="1076"/>
          <ac:cxnSpMkLst>
            <pc:docMk/>
            <pc:sldMk cId="0" sldId="273"/>
            <ac:cxnSpMk id="1116" creationId="{00000000-0000-0000-0000-000000000000}"/>
          </ac:cxnSpMkLst>
        </pc:cxnChg>
        <pc:cxnChg chg="mod">
          <ac:chgData name="Christy H M it21127946" userId="S::it21127946@my.sliit.lk::0c28b57a-5422-48ba-bc51-ab4e3c7f524d" providerId="AD" clId="Web-{59AA6880-D330-4CEE-A6BF-A136E68ADCFA}" dt="2024-05-05T09:26:13.185" v="284" actId="1076"/>
          <ac:cxnSpMkLst>
            <pc:docMk/>
            <pc:sldMk cId="0" sldId="273"/>
            <ac:cxnSpMk id="1117" creationId="{00000000-0000-0000-0000-000000000000}"/>
          </ac:cxnSpMkLst>
        </pc:cxnChg>
        <pc:cxnChg chg="mod">
          <ac:chgData name="Christy H M it21127946" userId="S::it21127946@my.sliit.lk::0c28b57a-5422-48ba-bc51-ab4e3c7f524d" providerId="AD" clId="Web-{59AA6880-D330-4CEE-A6BF-A136E68ADCFA}" dt="2024-05-05T09:26:13.201" v="285" actId="1076"/>
          <ac:cxnSpMkLst>
            <pc:docMk/>
            <pc:sldMk cId="0" sldId="273"/>
            <ac:cxnSpMk id="1118" creationId="{00000000-0000-0000-0000-000000000000}"/>
          </ac:cxnSpMkLst>
        </pc:cxnChg>
      </pc:sldChg>
      <pc:sldChg chg="addSp delSp modSp new">
        <pc:chgData name="Christy H M it21127946" userId="S::it21127946@my.sliit.lk::0c28b57a-5422-48ba-bc51-ab4e3c7f524d" providerId="AD" clId="Web-{59AA6880-D330-4CEE-A6BF-A136E68ADCFA}" dt="2024-05-05T08:24:45.373" v="27" actId="14100"/>
        <pc:sldMkLst>
          <pc:docMk/>
          <pc:sldMk cId="3919177445" sldId="314"/>
        </pc:sldMkLst>
        <pc:spChg chg="del">
          <ac:chgData name="Christy H M it21127946" userId="S::it21127946@my.sliit.lk::0c28b57a-5422-48ba-bc51-ab4e3c7f524d" providerId="AD" clId="Web-{59AA6880-D330-4CEE-A6BF-A136E68ADCFA}" dt="2024-05-05T08:24:15.482" v="20"/>
          <ac:spMkLst>
            <pc:docMk/>
            <pc:sldMk cId="3919177445" sldId="314"/>
            <ac:spMk id="2" creationId="{4FF936AB-5D84-65F4-49D0-87B9D4564202}"/>
          </ac:spMkLst>
        </pc:spChg>
        <pc:spChg chg="add">
          <ac:chgData name="Christy H M it21127946" userId="S::it21127946@my.sliit.lk::0c28b57a-5422-48ba-bc51-ab4e3c7f524d" providerId="AD" clId="Web-{59AA6880-D330-4CEE-A6BF-A136E68ADCFA}" dt="2024-05-05T08:24:11.122" v="18"/>
          <ac:spMkLst>
            <pc:docMk/>
            <pc:sldMk cId="3919177445" sldId="314"/>
            <ac:spMk id="4" creationId="{59F3F198-CFD2-064A-F879-EEC8490526E8}"/>
          </ac:spMkLst>
        </pc:spChg>
        <pc:spChg chg="add">
          <ac:chgData name="Christy H M it21127946" userId="S::it21127946@my.sliit.lk::0c28b57a-5422-48ba-bc51-ab4e3c7f524d" providerId="AD" clId="Web-{59AA6880-D330-4CEE-A6BF-A136E68ADCFA}" dt="2024-05-05T08:24:11.138" v="19"/>
          <ac:spMkLst>
            <pc:docMk/>
            <pc:sldMk cId="3919177445" sldId="314"/>
            <ac:spMk id="6" creationId="{159A6988-4ED7-D64B-0D30-F5DE80A41CCF}"/>
          </ac:spMkLst>
        </pc:spChg>
        <pc:picChg chg="add mod">
          <ac:chgData name="Christy H M it21127946" userId="S::it21127946@my.sliit.lk::0c28b57a-5422-48ba-bc51-ab4e3c7f524d" providerId="AD" clId="Web-{59AA6880-D330-4CEE-A6BF-A136E68ADCFA}" dt="2024-05-05T08:24:45.373" v="27" actId="14100"/>
          <ac:picMkLst>
            <pc:docMk/>
            <pc:sldMk cId="3919177445" sldId="314"/>
            <ac:picMk id="7" creationId="{2C73C5F8-D70F-6284-F9DA-78816198C95F}"/>
          </ac:picMkLst>
        </pc:picChg>
      </pc:sldChg>
      <pc:sldChg chg="addSp delSp modSp add del replId">
        <pc:chgData name="Christy H M it21127946" userId="S::it21127946@my.sliit.lk::0c28b57a-5422-48ba-bc51-ab4e3c7f524d" providerId="AD" clId="Web-{59AA6880-D330-4CEE-A6BF-A136E68ADCFA}" dt="2024-05-05T08:24:53.342" v="28"/>
        <pc:sldMkLst>
          <pc:docMk/>
          <pc:sldMk cId="2526757591" sldId="315"/>
        </pc:sldMkLst>
        <pc:spChg chg="mod">
          <ac:chgData name="Christy H M it21127946" userId="S::it21127946@my.sliit.lk::0c28b57a-5422-48ba-bc51-ab4e3c7f524d" providerId="AD" clId="Web-{59AA6880-D330-4CEE-A6BF-A136E68ADCFA}" dt="2024-05-05T08:23:53.059" v="17" actId="1076"/>
          <ac:spMkLst>
            <pc:docMk/>
            <pc:sldMk cId="2526757591" sldId="315"/>
            <ac:spMk id="815" creationId="{00000000-0000-0000-0000-000000000000}"/>
          </ac:spMkLst>
        </pc:spChg>
        <pc:picChg chg="add del mod">
          <ac:chgData name="Christy H M it21127946" userId="S::it21127946@my.sliit.lk::0c28b57a-5422-48ba-bc51-ab4e3c7f524d" providerId="AD" clId="Web-{59AA6880-D330-4CEE-A6BF-A136E68ADCFA}" dt="2024-05-05T08:24:22.294" v="21"/>
          <ac:picMkLst>
            <pc:docMk/>
            <pc:sldMk cId="2526757591" sldId="315"/>
            <ac:picMk id="2" creationId="{F3D12DEA-B025-C95F-4878-472D12BF8905}"/>
          </ac:picMkLst>
        </pc:picChg>
        <pc:picChg chg="del">
          <ac:chgData name="Christy H M it21127946" userId="S::it21127946@my.sliit.lk::0c28b57a-5422-48ba-bc51-ab4e3c7f524d" providerId="AD" clId="Web-{59AA6880-D330-4CEE-A6BF-A136E68ADCFA}" dt="2024-05-05T08:22:30.292" v="2"/>
          <ac:picMkLst>
            <pc:docMk/>
            <pc:sldMk cId="2526757591" sldId="315"/>
            <ac:picMk id="4" creationId="{559EE84E-DFBE-8A6C-F5F1-8B1A41ED7AF2}"/>
          </ac:picMkLst>
        </pc:picChg>
      </pc:sldChg>
      <pc:sldChg chg="add ord replId">
        <pc:chgData name="Christy H M it21127946" userId="S::it21127946@my.sliit.lk::0c28b57a-5422-48ba-bc51-ab4e3c7f524d" providerId="AD" clId="Web-{59AA6880-D330-4CEE-A6BF-A136E68ADCFA}" dt="2024-05-05T09:27:49.625" v="317"/>
        <pc:sldMkLst>
          <pc:docMk/>
          <pc:sldMk cId="2997710247" sldId="315"/>
        </pc:sldMkLst>
      </pc:sldChg>
      <pc:sldChg chg="addSp delSp modSp add replId">
        <pc:chgData name="Christy H M it21127946" userId="S::it21127946@my.sliit.lk::0c28b57a-5422-48ba-bc51-ab4e3c7f524d" providerId="AD" clId="Web-{59AA6880-D330-4CEE-A6BF-A136E68ADCFA}" dt="2024-05-05T08:57:57.970" v="109" actId="1076"/>
        <pc:sldMkLst>
          <pc:docMk/>
          <pc:sldMk cId="3039489800" sldId="319"/>
        </pc:sldMkLst>
        <pc:picChg chg="add mod">
          <ac:chgData name="Christy H M it21127946" userId="S::it21127946@my.sliit.lk::0c28b57a-5422-48ba-bc51-ab4e3c7f524d" providerId="AD" clId="Web-{59AA6880-D330-4CEE-A6BF-A136E68ADCFA}" dt="2024-05-05T08:57:57.970" v="109" actId="1076"/>
          <ac:picMkLst>
            <pc:docMk/>
            <pc:sldMk cId="3039489800" sldId="319"/>
            <ac:picMk id="2" creationId="{5E79F75F-BDD9-C4B0-C07B-00D3C7CFB2DC}"/>
          </ac:picMkLst>
        </pc:picChg>
        <pc:picChg chg="del">
          <ac:chgData name="Christy H M it21127946" userId="S::it21127946@my.sliit.lk::0c28b57a-5422-48ba-bc51-ab4e3c7f524d" providerId="AD" clId="Web-{59AA6880-D330-4CEE-A6BF-A136E68ADCFA}" dt="2024-05-05T08:57:21.516" v="104"/>
          <ac:picMkLst>
            <pc:docMk/>
            <pc:sldMk cId="3039489800" sldId="319"/>
            <ac:picMk id="3" creationId="{3368A420-5508-3105-5163-A3980871823C}"/>
          </ac:picMkLst>
        </pc:picChg>
      </pc:sldChg>
      <pc:sldChg chg="new del">
        <pc:chgData name="Christy H M it21127946" userId="S::it21127946@my.sliit.lk::0c28b57a-5422-48ba-bc51-ab4e3c7f524d" providerId="AD" clId="Web-{59AA6880-D330-4CEE-A6BF-A136E68ADCFA}" dt="2024-05-05T09:29:12.502" v="321"/>
        <pc:sldMkLst>
          <pc:docMk/>
          <pc:sldMk cId="951155142" sldId="322"/>
        </pc:sldMkLst>
      </pc:sldChg>
    </pc:docChg>
  </pc:docChgLst>
  <pc:docChgLst>
    <pc:chgData name="Vihansa S.A.S it21134180" userId="c1683f9f-850b-4a7c-8080-f1b972546ffa" providerId="ADAL" clId="{FD23B31F-B40B-4CF5-B72B-74E9BA449903}"/>
    <pc:docChg chg="undo custSel addSld delSld modSld sldOrd">
      <pc:chgData name="Vihansa S.A.S it21134180" userId="c1683f9f-850b-4a7c-8080-f1b972546ffa" providerId="ADAL" clId="{FD23B31F-B40B-4CF5-B72B-74E9BA449903}" dt="2024-05-08T02:31:20.819" v="636" actId="20577"/>
      <pc:docMkLst>
        <pc:docMk/>
      </pc:docMkLst>
      <pc:sldChg chg="modSp add mod">
        <pc:chgData name="Vihansa S.A.S it21134180" userId="c1683f9f-850b-4a7c-8080-f1b972546ffa" providerId="ADAL" clId="{FD23B31F-B40B-4CF5-B72B-74E9BA449903}" dt="2024-05-08T01:35:24.327" v="124" actId="2711"/>
        <pc:sldMkLst>
          <pc:docMk/>
          <pc:sldMk cId="1248104917" sldId="257"/>
        </pc:sldMkLst>
        <pc:spChg chg="mod">
          <ac:chgData name="Vihansa S.A.S it21134180" userId="c1683f9f-850b-4a7c-8080-f1b972546ffa" providerId="ADAL" clId="{FD23B31F-B40B-4CF5-B72B-74E9BA449903}" dt="2024-05-08T01:32:34.328" v="48" actId="113"/>
          <ac:spMkLst>
            <pc:docMk/>
            <pc:sldMk cId="1248104917" sldId="257"/>
            <ac:spMk id="62" creationId="{00000000-0000-0000-0000-000000000000}"/>
          </ac:spMkLst>
        </pc:spChg>
        <pc:spChg chg="mod">
          <ac:chgData name="Vihansa S.A.S it21134180" userId="c1683f9f-850b-4a7c-8080-f1b972546ffa" providerId="ADAL" clId="{FD23B31F-B40B-4CF5-B72B-74E9BA449903}" dt="2024-05-08T01:35:24.327" v="124" actId="2711"/>
          <ac:spMkLst>
            <pc:docMk/>
            <pc:sldMk cId="1248104917" sldId="257"/>
            <ac:spMk id="63" creationId="{00000000-0000-0000-0000-000000000000}"/>
          </ac:spMkLst>
        </pc:spChg>
      </pc:sldChg>
      <pc:sldChg chg="modSp add mod">
        <pc:chgData name="Vihansa S.A.S it21134180" userId="c1683f9f-850b-4a7c-8080-f1b972546ffa" providerId="ADAL" clId="{FD23B31F-B40B-4CF5-B72B-74E9BA449903}" dt="2024-05-08T01:35:11.559" v="123" actId="2711"/>
        <pc:sldMkLst>
          <pc:docMk/>
          <pc:sldMk cId="3332406018" sldId="258"/>
        </pc:sldMkLst>
        <pc:spChg chg="mod">
          <ac:chgData name="Vihansa S.A.S it21134180" userId="c1683f9f-850b-4a7c-8080-f1b972546ffa" providerId="ADAL" clId="{FD23B31F-B40B-4CF5-B72B-74E9BA449903}" dt="2024-05-08T01:34:23.175" v="88" actId="113"/>
          <ac:spMkLst>
            <pc:docMk/>
            <pc:sldMk cId="3332406018" sldId="258"/>
            <ac:spMk id="70" creationId="{00000000-0000-0000-0000-000000000000}"/>
          </ac:spMkLst>
        </pc:spChg>
        <pc:spChg chg="mod">
          <ac:chgData name="Vihansa S.A.S it21134180" userId="c1683f9f-850b-4a7c-8080-f1b972546ffa" providerId="ADAL" clId="{FD23B31F-B40B-4CF5-B72B-74E9BA449903}" dt="2024-05-08T01:35:11.559" v="123" actId="2711"/>
          <ac:spMkLst>
            <pc:docMk/>
            <pc:sldMk cId="3332406018" sldId="258"/>
            <ac:spMk id="71" creationId="{00000000-0000-0000-0000-000000000000}"/>
          </ac:spMkLst>
        </pc:spChg>
      </pc:sldChg>
      <pc:sldChg chg="del">
        <pc:chgData name="Vihansa S.A.S it21134180" userId="c1683f9f-850b-4a7c-8080-f1b972546ffa" providerId="ADAL" clId="{FD23B31F-B40B-4CF5-B72B-74E9BA449903}" dt="2024-05-08T01:23:49.670" v="0" actId="47"/>
        <pc:sldMkLst>
          <pc:docMk/>
          <pc:sldMk cId="607947565" sldId="328"/>
        </pc:sldMkLst>
      </pc:sldChg>
      <pc:sldChg chg="addSp delSp modSp mod">
        <pc:chgData name="Vihansa S.A.S it21134180" userId="c1683f9f-850b-4a7c-8080-f1b972546ffa" providerId="ADAL" clId="{FD23B31F-B40B-4CF5-B72B-74E9BA449903}" dt="2024-05-08T02:10:08.364" v="618" actId="207"/>
        <pc:sldMkLst>
          <pc:docMk/>
          <pc:sldMk cId="3927797761" sldId="415"/>
        </pc:sldMkLst>
        <pc:spChg chg="add mod">
          <ac:chgData name="Vihansa S.A.S it21134180" userId="c1683f9f-850b-4a7c-8080-f1b972546ffa" providerId="ADAL" clId="{FD23B31F-B40B-4CF5-B72B-74E9BA449903}" dt="2024-05-08T02:10:08.364" v="618" actId="207"/>
          <ac:spMkLst>
            <pc:docMk/>
            <pc:sldMk cId="3927797761" sldId="415"/>
            <ac:spMk id="29" creationId="{646A8F7E-3998-FC59-A738-155C91BAAD3D}"/>
          </ac:spMkLst>
        </pc:spChg>
        <pc:picChg chg="del">
          <ac:chgData name="Vihansa S.A.S it21134180" userId="c1683f9f-850b-4a7c-8080-f1b972546ffa" providerId="ADAL" clId="{FD23B31F-B40B-4CF5-B72B-74E9BA449903}" dt="2024-05-08T02:07:49.755" v="515" actId="478"/>
          <ac:picMkLst>
            <pc:docMk/>
            <pc:sldMk cId="3927797761" sldId="415"/>
            <ac:picMk id="1026" creationId="{FDCEA529-1610-576A-9465-46BF5111FD27}"/>
          </ac:picMkLst>
        </pc:picChg>
      </pc:sldChg>
      <pc:sldChg chg="addSp delSp modSp add del mod modAnim">
        <pc:chgData name="Vihansa S.A.S it21134180" userId="c1683f9f-850b-4a7c-8080-f1b972546ffa" providerId="ADAL" clId="{FD23B31F-B40B-4CF5-B72B-74E9BA449903}" dt="2024-05-08T02:02:14.041" v="514" actId="47"/>
        <pc:sldMkLst>
          <pc:docMk/>
          <pc:sldMk cId="3789128980" sldId="418"/>
        </pc:sldMkLst>
        <pc:spChg chg="mod">
          <ac:chgData name="Vihansa S.A.S it21134180" userId="c1683f9f-850b-4a7c-8080-f1b972546ffa" providerId="ADAL" clId="{FD23B31F-B40B-4CF5-B72B-74E9BA449903}" dt="2024-05-08T01:40:42.559" v="184" actId="14100"/>
          <ac:spMkLst>
            <pc:docMk/>
            <pc:sldMk cId="3789128980" sldId="418"/>
            <ac:spMk id="27" creationId="{3A827A65-4332-00C6-1D56-F0245A2F415B}"/>
          </ac:spMkLst>
        </pc:spChg>
        <pc:spChg chg="mod">
          <ac:chgData name="Vihansa S.A.S it21134180" userId="c1683f9f-850b-4a7c-8080-f1b972546ffa" providerId="ADAL" clId="{FD23B31F-B40B-4CF5-B72B-74E9BA449903}" dt="2024-05-08T01:36:22.376" v="125" actId="20577"/>
          <ac:spMkLst>
            <pc:docMk/>
            <pc:sldMk cId="3789128980" sldId="418"/>
            <ac:spMk id="28" creationId="{7AE557ED-6E9D-F729-5713-608165DBF08A}"/>
          </ac:spMkLst>
        </pc:spChg>
        <pc:spChg chg="mod">
          <ac:chgData name="Vihansa S.A.S it21134180" userId="c1683f9f-850b-4a7c-8080-f1b972546ffa" providerId="ADAL" clId="{FD23B31F-B40B-4CF5-B72B-74E9BA449903}" dt="2024-05-08T01:40:07.822" v="139" actId="1076"/>
          <ac:spMkLst>
            <pc:docMk/>
            <pc:sldMk cId="3789128980" sldId="418"/>
            <ac:spMk id="41" creationId="{B75D5BB8-589B-2AC5-B52D-811D20694C04}"/>
          </ac:spMkLst>
        </pc:spChg>
        <pc:spChg chg="mod">
          <ac:chgData name="Vihansa S.A.S it21134180" userId="c1683f9f-850b-4a7c-8080-f1b972546ffa" providerId="ADAL" clId="{FD23B31F-B40B-4CF5-B72B-74E9BA449903}" dt="2024-05-08T01:40:33.415" v="183" actId="1076"/>
          <ac:spMkLst>
            <pc:docMk/>
            <pc:sldMk cId="3789128980" sldId="418"/>
            <ac:spMk id="42" creationId="{5B733884-ADB9-BA4E-5A7E-368FF0955FD2}"/>
          </ac:spMkLst>
        </pc:spChg>
        <pc:picChg chg="mod">
          <ac:chgData name="Vihansa S.A.S it21134180" userId="c1683f9f-850b-4a7c-8080-f1b972546ffa" providerId="ADAL" clId="{FD23B31F-B40B-4CF5-B72B-74E9BA449903}" dt="2024-05-08T01:40:22.441" v="182" actId="1035"/>
          <ac:picMkLst>
            <pc:docMk/>
            <pc:sldMk cId="3789128980" sldId="418"/>
            <ac:picMk id="2054" creationId="{F1123443-31FF-6EF3-BFB7-831409395237}"/>
          </ac:picMkLst>
        </pc:picChg>
        <pc:picChg chg="mod">
          <ac:chgData name="Vihansa S.A.S it21134180" userId="c1683f9f-850b-4a7c-8080-f1b972546ffa" providerId="ADAL" clId="{FD23B31F-B40B-4CF5-B72B-74E9BA449903}" dt="2024-05-08T01:40:22.441" v="182" actId="1035"/>
          <ac:picMkLst>
            <pc:docMk/>
            <pc:sldMk cId="3789128980" sldId="418"/>
            <ac:picMk id="2056" creationId="{8D357F27-B5CE-2307-8DAC-6E5517E583F4}"/>
          </ac:picMkLst>
        </pc:picChg>
        <pc:picChg chg="mod">
          <ac:chgData name="Vihansa S.A.S it21134180" userId="c1683f9f-850b-4a7c-8080-f1b972546ffa" providerId="ADAL" clId="{FD23B31F-B40B-4CF5-B72B-74E9BA449903}" dt="2024-05-08T01:40:22.441" v="182" actId="1035"/>
          <ac:picMkLst>
            <pc:docMk/>
            <pc:sldMk cId="3789128980" sldId="418"/>
            <ac:picMk id="2058" creationId="{71BF182F-55D2-F1C6-B01F-75D98EC6E794}"/>
          </ac:picMkLst>
        </pc:picChg>
        <pc:cxnChg chg="add">
          <ac:chgData name="Vihansa S.A.S it21134180" userId="c1683f9f-850b-4a7c-8080-f1b972546ffa" providerId="ADAL" clId="{FD23B31F-B40B-4CF5-B72B-74E9BA449903}" dt="2024-05-08T01:37:16.971" v="131" actId="11529"/>
          <ac:cxnSpMkLst>
            <pc:docMk/>
            <pc:sldMk cId="3789128980" sldId="418"/>
            <ac:cxnSpMk id="3" creationId="{1BE87E3E-094C-C79C-F4F9-78B93CAF0941}"/>
          </ac:cxnSpMkLst>
        </pc:cxnChg>
        <pc:cxnChg chg="mod">
          <ac:chgData name="Vihansa S.A.S it21134180" userId="c1683f9f-850b-4a7c-8080-f1b972546ffa" providerId="ADAL" clId="{FD23B31F-B40B-4CF5-B72B-74E9BA449903}" dt="2024-05-08T01:40:22.441" v="182" actId="1035"/>
          <ac:cxnSpMkLst>
            <pc:docMk/>
            <pc:sldMk cId="3789128980" sldId="418"/>
            <ac:cxnSpMk id="34" creationId="{BF9D8D65-49AD-BBAE-E127-9743F3D13EBE}"/>
          </ac:cxnSpMkLst>
        </pc:cxnChg>
        <pc:cxnChg chg="mod">
          <ac:chgData name="Vihansa S.A.S it21134180" userId="c1683f9f-850b-4a7c-8080-f1b972546ffa" providerId="ADAL" clId="{FD23B31F-B40B-4CF5-B72B-74E9BA449903}" dt="2024-05-08T01:40:22.441" v="182" actId="1035"/>
          <ac:cxnSpMkLst>
            <pc:docMk/>
            <pc:sldMk cId="3789128980" sldId="418"/>
            <ac:cxnSpMk id="35" creationId="{EEF1C6D4-2ECD-8AA2-1840-36CD7B5A869C}"/>
          </ac:cxnSpMkLst>
        </pc:cxnChg>
        <pc:cxnChg chg="del mod">
          <ac:chgData name="Vihansa S.A.S it21134180" userId="c1683f9f-850b-4a7c-8080-f1b972546ffa" providerId="ADAL" clId="{FD23B31F-B40B-4CF5-B72B-74E9BA449903}" dt="2024-05-08T01:36:43.746" v="127" actId="478"/>
          <ac:cxnSpMkLst>
            <pc:docMk/>
            <pc:sldMk cId="3789128980" sldId="418"/>
            <ac:cxnSpMk id="47" creationId="{9B7099E8-1BAB-F2B5-CF27-B77AD9096793}"/>
          </ac:cxnSpMkLst>
        </pc:cxnChg>
        <pc:cxnChg chg="del mod">
          <ac:chgData name="Vihansa S.A.S it21134180" userId="c1683f9f-850b-4a7c-8080-f1b972546ffa" providerId="ADAL" clId="{FD23B31F-B40B-4CF5-B72B-74E9BA449903}" dt="2024-05-08T01:36:28.375" v="126" actId="478"/>
          <ac:cxnSpMkLst>
            <pc:docMk/>
            <pc:sldMk cId="3789128980" sldId="418"/>
            <ac:cxnSpMk id="57" creationId="{B2DB8370-EC5C-86BD-6DC5-DB041BE6F482}"/>
          </ac:cxnSpMkLst>
        </pc:cxnChg>
        <pc:cxnChg chg="del mod">
          <ac:chgData name="Vihansa S.A.S it21134180" userId="c1683f9f-850b-4a7c-8080-f1b972546ffa" providerId="ADAL" clId="{FD23B31F-B40B-4CF5-B72B-74E9BA449903}" dt="2024-05-08T01:37:04.795" v="130" actId="478"/>
          <ac:cxnSpMkLst>
            <pc:docMk/>
            <pc:sldMk cId="3789128980" sldId="418"/>
            <ac:cxnSpMk id="2048" creationId="{23D0D9AB-97A7-9DE6-366B-5A5B10457E2E}"/>
          </ac:cxnSpMkLst>
        </pc:cxnChg>
        <pc:cxnChg chg="mod">
          <ac:chgData name="Vihansa S.A.S it21134180" userId="c1683f9f-850b-4a7c-8080-f1b972546ffa" providerId="ADAL" clId="{FD23B31F-B40B-4CF5-B72B-74E9BA449903}" dt="2024-05-08T01:40:07.822" v="139" actId="1076"/>
          <ac:cxnSpMkLst>
            <pc:docMk/>
            <pc:sldMk cId="3789128980" sldId="418"/>
            <ac:cxnSpMk id="2069" creationId="{490220D6-5280-2494-1A9E-6C78F04D808E}"/>
          </ac:cxnSpMkLst>
        </pc:cxnChg>
        <pc:cxnChg chg="add del mod">
          <ac:chgData name="Vihansa S.A.S it21134180" userId="c1683f9f-850b-4a7c-8080-f1b972546ffa" providerId="ADAL" clId="{FD23B31F-B40B-4CF5-B72B-74E9BA449903}" dt="2024-05-08T01:36:53.852" v="129" actId="478"/>
          <ac:cxnSpMkLst>
            <pc:docMk/>
            <pc:sldMk cId="3789128980" sldId="418"/>
            <ac:cxnSpMk id="2086" creationId="{8F8EC86E-EA13-D8A2-D009-B1068E5BF0A5}"/>
          </ac:cxnSpMkLst>
        </pc:cxnChg>
      </pc:sldChg>
      <pc:sldChg chg="addSp modSp mod modShow">
        <pc:chgData name="Vihansa S.A.S it21134180" userId="c1683f9f-850b-4a7c-8080-f1b972546ffa" providerId="ADAL" clId="{FD23B31F-B40B-4CF5-B72B-74E9BA449903}" dt="2024-05-08T02:01:40.239" v="511" actId="14100"/>
        <pc:sldMkLst>
          <pc:docMk/>
          <pc:sldMk cId="2030957847" sldId="420"/>
        </pc:sldMkLst>
        <pc:spChg chg="mod">
          <ac:chgData name="Vihansa S.A.S it21134180" userId="c1683f9f-850b-4a7c-8080-f1b972546ffa" providerId="ADAL" clId="{FD23B31F-B40B-4CF5-B72B-74E9BA449903}" dt="2024-05-08T01:56:09.890" v="494" actId="20577"/>
          <ac:spMkLst>
            <pc:docMk/>
            <pc:sldMk cId="2030957847" sldId="420"/>
            <ac:spMk id="25" creationId="{00000000-0000-0000-0000-000000000000}"/>
          </ac:spMkLst>
        </pc:spChg>
        <pc:spChg chg="add mod">
          <ac:chgData name="Vihansa S.A.S it21134180" userId="c1683f9f-850b-4a7c-8080-f1b972546ffa" providerId="ADAL" clId="{FD23B31F-B40B-4CF5-B72B-74E9BA449903}" dt="2024-05-08T01:46:34.873" v="221"/>
          <ac:spMkLst>
            <pc:docMk/>
            <pc:sldMk cId="2030957847" sldId="420"/>
            <ac:spMk id="26" creationId="{D6FAE917-B897-9854-91B8-7BD118677DE3}"/>
          </ac:spMkLst>
        </pc:spChg>
        <pc:picChg chg="add mod">
          <ac:chgData name="Vihansa S.A.S it21134180" userId="c1683f9f-850b-4a7c-8080-f1b972546ffa" providerId="ADAL" clId="{FD23B31F-B40B-4CF5-B72B-74E9BA449903}" dt="2024-05-08T02:01:40.239" v="511" actId="14100"/>
          <ac:picMkLst>
            <pc:docMk/>
            <pc:sldMk cId="2030957847" sldId="420"/>
            <ac:picMk id="28" creationId="{09D80FF6-4C7C-BED4-1902-DF43D261874B}"/>
          </ac:picMkLst>
        </pc:picChg>
        <pc:picChg chg="add mod">
          <ac:chgData name="Vihansa S.A.S it21134180" userId="c1683f9f-850b-4a7c-8080-f1b972546ffa" providerId="ADAL" clId="{FD23B31F-B40B-4CF5-B72B-74E9BA449903}" dt="2024-05-08T01:58:17.283" v="505" actId="1076"/>
          <ac:picMkLst>
            <pc:docMk/>
            <pc:sldMk cId="2030957847" sldId="420"/>
            <ac:picMk id="1026" creationId="{966A104B-A6DD-9E7D-1A1B-CD64A53A67B2}"/>
          </ac:picMkLst>
        </pc:picChg>
      </pc:sldChg>
      <pc:sldChg chg="del">
        <pc:chgData name="Vihansa S.A.S it21134180" userId="c1683f9f-850b-4a7c-8080-f1b972546ffa" providerId="ADAL" clId="{FD23B31F-B40B-4CF5-B72B-74E9BA449903}" dt="2024-05-08T02:02:05.689" v="512" actId="47"/>
        <pc:sldMkLst>
          <pc:docMk/>
          <pc:sldMk cId="3025411793" sldId="422"/>
        </pc:sldMkLst>
      </pc:sldChg>
      <pc:sldChg chg="addSp delSp modSp mod modAnim modCm">
        <pc:chgData name="Vihansa S.A.S it21134180" userId="c1683f9f-850b-4a7c-8080-f1b972546ffa" providerId="ADAL" clId="{FD23B31F-B40B-4CF5-B72B-74E9BA449903}" dt="2024-05-08T01:46:07.363" v="220"/>
        <pc:sldMkLst>
          <pc:docMk/>
          <pc:sldMk cId="420840896" sldId="449"/>
        </pc:sldMkLst>
        <pc:spChg chg="add mod">
          <ac:chgData name="Vihansa S.A.S it21134180" userId="c1683f9f-850b-4a7c-8080-f1b972546ffa" providerId="ADAL" clId="{FD23B31F-B40B-4CF5-B72B-74E9BA449903}" dt="2024-05-08T01:44:17.685" v="200" actId="1076"/>
          <ac:spMkLst>
            <pc:docMk/>
            <pc:sldMk cId="420840896" sldId="449"/>
            <ac:spMk id="30" creationId="{F12B841E-B48A-947C-5646-45043CEDEDA4}"/>
          </ac:spMkLst>
        </pc:spChg>
        <pc:spChg chg="add mod">
          <ac:chgData name="Vihansa S.A.S it21134180" userId="c1683f9f-850b-4a7c-8080-f1b972546ffa" providerId="ADAL" clId="{FD23B31F-B40B-4CF5-B72B-74E9BA449903}" dt="2024-05-08T01:44:02.899" v="197" actId="1076"/>
          <ac:spMkLst>
            <pc:docMk/>
            <pc:sldMk cId="420840896" sldId="449"/>
            <ac:spMk id="31" creationId="{E0964DCF-5642-B247-ED87-9E915B14523D}"/>
          </ac:spMkLst>
        </pc:spChg>
        <pc:spChg chg="add mod">
          <ac:chgData name="Vihansa S.A.S it21134180" userId="c1683f9f-850b-4a7c-8080-f1b972546ffa" providerId="ADAL" clId="{FD23B31F-B40B-4CF5-B72B-74E9BA449903}" dt="2024-05-08T01:44:26.287" v="202" actId="1076"/>
          <ac:spMkLst>
            <pc:docMk/>
            <pc:sldMk cId="420840896" sldId="449"/>
            <ac:spMk id="32" creationId="{1FE64523-E04F-03D4-6907-FD20382267F5}"/>
          </ac:spMkLst>
        </pc:spChg>
        <pc:spChg chg="add mod">
          <ac:chgData name="Vihansa S.A.S it21134180" userId="c1683f9f-850b-4a7c-8080-f1b972546ffa" providerId="ADAL" clId="{FD23B31F-B40B-4CF5-B72B-74E9BA449903}" dt="2024-05-08T01:44:34.330" v="204" actId="1076"/>
          <ac:spMkLst>
            <pc:docMk/>
            <pc:sldMk cId="420840896" sldId="449"/>
            <ac:spMk id="33" creationId="{D6893C19-7E71-2CB7-0BED-8445FF82C050}"/>
          </ac:spMkLst>
        </pc:spChg>
        <pc:spChg chg="add mod">
          <ac:chgData name="Vihansa S.A.S it21134180" userId="c1683f9f-850b-4a7c-8080-f1b972546ffa" providerId="ADAL" clId="{FD23B31F-B40B-4CF5-B72B-74E9BA449903}" dt="2024-05-08T01:44:41.168" v="206" actId="1076"/>
          <ac:spMkLst>
            <pc:docMk/>
            <pc:sldMk cId="420840896" sldId="449"/>
            <ac:spMk id="34" creationId="{A02121E2-EB88-A71C-A7EA-FFC4BCF0EB28}"/>
          </ac:spMkLst>
        </pc:spChg>
        <pc:spChg chg="add mod">
          <ac:chgData name="Vihansa S.A.S it21134180" userId="c1683f9f-850b-4a7c-8080-f1b972546ffa" providerId="ADAL" clId="{FD23B31F-B40B-4CF5-B72B-74E9BA449903}" dt="2024-05-08T01:45:00.424" v="211" actId="1076"/>
          <ac:spMkLst>
            <pc:docMk/>
            <pc:sldMk cId="420840896" sldId="449"/>
            <ac:spMk id="35" creationId="{43ADA533-A85D-E618-3657-7029C4A72253}"/>
          </ac:spMkLst>
        </pc:spChg>
        <pc:picChg chg="del">
          <ac:chgData name="Vihansa S.A.S it21134180" userId="c1683f9f-850b-4a7c-8080-f1b972546ffa" providerId="ADAL" clId="{FD23B31F-B40B-4CF5-B72B-74E9BA449903}" dt="2024-05-08T01:39:14.643" v="132" actId="478"/>
          <ac:picMkLst>
            <pc:docMk/>
            <pc:sldMk cId="420840896" sldId="449"/>
            <ac:picMk id="28" creationId="{F50EC8BB-D37E-FE5E-318A-FE66B57832DE}"/>
          </ac:picMkLst>
        </pc:picChg>
        <pc:picChg chg="add mod">
          <ac:chgData name="Vihansa S.A.S it21134180" userId="c1683f9f-850b-4a7c-8080-f1b972546ffa" providerId="ADAL" clId="{FD23B31F-B40B-4CF5-B72B-74E9BA449903}" dt="2024-05-08T01:45:58.676" v="219" actId="1076"/>
          <ac:picMkLst>
            <pc:docMk/>
            <pc:sldMk cId="420840896" sldId="449"/>
            <ac:picMk id="29" creationId="{D5C2252A-4714-6282-5C35-4169F3C7A1ED}"/>
          </ac:picMkLst>
        </pc:picChg>
        <pc:extLst>
          <p:ext xmlns:p="http://schemas.openxmlformats.org/presentationml/2006/main" uri="{D6D511B9-2390-475A-947B-AFAB55BFBCF1}">
            <pc226:cmChg xmlns:pc226="http://schemas.microsoft.com/office/powerpoint/2022/06/main/command" chg="mod">
              <pc226:chgData name="Vihansa S.A.S it21134180" userId="c1683f9f-850b-4a7c-8080-f1b972546ffa" providerId="ADAL" clId="{FD23B31F-B40B-4CF5-B72B-74E9BA449903}" dt="2024-05-08T01:39:14.643" v="133" actId="2056"/>
              <pc2:cmMkLst xmlns:pc2="http://schemas.microsoft.com/office/powerpoint/2019/9/main/command">
                <pc:docMk/>
                <pc:sldMk cId="420840896" sldId="449"/>
                <pc2:cmMk id="{D0388F98-E89B-4057-8149-4CAA291BCD31}"/>
              </pc2:cmMkLst>
            </pc226:cmChg>
          </p:ext>
        </pc:extLst>
      </pc:sldChg>
      <pc:sldChg chg="addSp delSp modSp mod">
        <pc:chgData name="Vihansa S.A.S it21134180" userId="c1683f9f-850b-4a7c-8080-f1b972546ffa" providerId="ADAL" clId="{FD23B31F-B40B-4CF5-B72B-74E9BA449903}" dt="2024-05-08T01:58:07.898" v="504"/>
        <pc:sldMkLst>
          <pc:docMk/>
          <pc:sldMk cId="3668034569" sldId="453"/>
        </pc:sldMkLst>
        <pc:spChg chg="add mod">
          <ac:chgData name="Vihansa S.A.S it21134180" userId="c1683f9f-850b-4a7c-8080-f1b972546ffa" providerId="ADAL" clId="{FD23B31F-B40B-4CF5-B72B-74E9BA449903}" dt="2024-05-08T01:58:06.418" v="502" actId="1076"/>
          <ac:spMkLst>
            <pc:docMk/>
            <pc:sldMk cId="3668034569" sldId="453"/>
            <ac:spMk id="17" creationId="{044AEB4F-3578-88A2-28BC-5528F4056F13}"/>
          </ac:spMkLst>
        </pc:spChg>
        <pc:spChg chg="del mod">
          <ac:chgData name="Vihansa S.A.S it21134180" userId="c1683f9f-850b-4a7c-8080-f1b972546ffa" providerId="ADAL" clId="{FD23B31F-B40B-4CF5-B72B-74E9BA449903}" dt="2024-05-08T01:58:07.898" v="504"/>
          <ac:spMkLst>
            <pc:docMk/>
            <pc:sldMk cId="3668034569" sldId="453"/>
            <ac:spMk id="41" creationId="{00000000-0000-0000-0000-000000000000}"/>
          </ac:spMkLst>
        </pc:spChg>
      </pc:sldChg>
      <pc:sldChg chg="addSp modSp add mod">
        <pc:chgData name="Vihansa S.A.S it21134180" userId="c1683f9f-850b-4a7c-8080-f1b972546ffa" providerId="ADAL" clId="{FD23B31F-B40B-4CF5-B72B-74E9BA449903}" dt="2024-05-08T02:31:20.819" v="636" actId="20577"/>
        <pc:sldMkLst>
          <pc:docMk/>
          <pc:sldMk cId="1458048845" sldId="461"/>
        </pc:sldMkLst>
        <pc:spChg chg="add mod">
          <ac:chgData name="Vihansa S.A.S it21134180" userId="c1683f9f-850b-4a7c-8080-f1b972546ffa" providerId="ADAL" clId="{FD23B31F-B40B-4CF5-B72B-74E9BA449903}" dt="2024-05-08T01:30:13.537" v="40" actId="1076"/>
          <ac:spMkLst>
            <pc:docMk/>
            <pc:sldMk cId="1458048845" sldId="461"/>
            <ac:spMk id="2" creationId="{C1ECD7CD-1909-1B02-1D9D-5029346A8023}"/>
          </ac:spMkLst>
        </pc:spChg>
        <pc:spChg chg="mod">
          <ac:chgData name="Vihansa S.A.S it21134180" userId="c1683f9f-850b-4a7c-8080-f1b972546ffa" providerId="ADAL" clId="{FD23B31F-B40B-4CF5-B72B-74E9BA449903}" dt="2024-05-08T01:30:58.242" v="43"/>
          <ac:spMkLst>
            <pc:docMk/>
            <pc:sldMk cId="1458048845" sldId="461"/>
            <ac:spMk id="4" creationId="{7E45A39E-4C0D-E620-F3BD-A2F5388D54B8}"/>
          </ac:spMkLst>
        </pc:spChg>
        <pc:spChg chg="mod">
          <ac:chgData name="Vihansa S.A.S it21134180" userId="c1683f9f-850b-4a7c-8080-f1b972546ffa" providerId="ADAL" clId="{FD23B31F-B40B-4CF5-B72B-74E9BA449903}" dt="2024-05-08T01:30:58.242" v="43"/>
          <ac:spMkLst>
            <pc:docMk/>
            <pc:sldMk cId="1458048845" sldId="461"/>
            <ac:spMk id="6" creationId="{D317E704-EA21-629F-6F3B-087684653E8E}"/>
          </ac:spMkLst>
        </pc:spChg>
        <pc:spChg chg="mod">
          <ac:chgData name="Vihansa S.A.S it21134180" userId="c1683f9f-850b-4a7c-8080-f1b972546ffa" providerId="ADAL" clId="{FD23B31F-B40B-4CF5-B72B-74E9BA449903}" dt="2024-05-08T01:30:58.242" v="43"/>
          <ac:spMkLst>
            <pc:docMk/>
            <pc:sldMk cId="1458048845" sldId="461"/>
            <ac:spMk id="8" creationId="{563736A1-6958-2B7F-0DC9-704D7517D513}"/>
          </ac:spMkLst>
        </pc:spChg>
        <pc:spChg chg="mod">
          <ac:chgData name="Vihansa S.A.S it21134180" userId="c1683f9f-850b-4a7c-8080-f1b972546ffa" providerId="ADAL" clId="{FD23B31F-B40B-4CF5-B72B-74E9BA449903}" dt="2024-05-08T01:30:58.242" v="43"/>
          <ac:spMkLst>
            <pc:docMk/>
            <pc:sldMk cId="1458048845" sldId="461"/>
            <ac:spMk id="10" creationId="{2368BE57-0E13-4B1B-5EBC-30FA195503A0}"/>
          </ac:spMkLst>
        </pc:spChg>
        <pc:spChg chg="mod">
          <ac:chgData name="Vihansa S.A.S it21134180" userId="c1683f9f-850b-4a7c-8080-f1b972546ffa" providerId="ADAL" clId="{FD23B31F-B40B-4CF5-B72B-74E9BA449903}" dt="2024-05-08T01:30:58.242" v="43"/>
          <ac:spMkLst>
            <pc:docMk/>
            <pc:sldMk cId="1458048845" sldId="461"/>
            <ac:spMk id="12" creationId="{4A73F49F-BBF7-A366-CBAC-F4F94FB32A49}"/>
          </ac:spMkLst>
        </pc:spChg>
        <pc:spChg chg="mod">
          <ac:chgData name="Vihansa S.A.S it21134180" userId="c1683f9f-850b-4a7c-8080-f1b972546ffa" providerId="ADAL" clId="{FD23B31F-B40B-4CF5-B72B-74E9BA449903}" dt="2024-05-08T01:29:36.672" v="36" actId="113"/>
          <ac:spMkLst>
            <pc:docMk/>
            <pc:sldMk cId="1458048845" sldId="461"/>
            <ac:spMk id="56" creationId="{00000000-0000-0000-0000-000000000000}"/>
          </ac:spMkLst>
        </pc:spChg>
        <pc:spChg chg="mod">
          <ac:chgData name="Vihansa S.A.S it21134180" userId="c1683f9f-850b-4a7c-8080-f1b972546ffa" providerId="ADAL" clId="{FD23B31F-B40B-4CF5-B72B-74E9BA449903}" dt="2024-05-08T02:31:20.819" v="636" actId="20577"/>
          <ac:spMkLst>
            <pc:docMk/>
            <pc:sldMk cId="1458048845" sldId="461"/>
            <ac:spMk id="57" creationId="{00000000-0000-0000-0000-000000000000}"/>
          </ac:spMkLst>
        </pc:spChg>
        <pc:grpChg chg="add mod">
          <ac:chgData name="Vihansa S.A.S it21134180" userId="c1683f9f-850b-4a7c-8080-f1b972546ffa" providerId="ADAL" clId="{FD23B31F-B40B-4CF5-B72B-74E9BA449903}" dt="2024-05-08T01:31:02.937" v="44" actId="1076"/>
          <ac:grpSpMkLst>
            <pc:docMk/>
            <pc:sldMk cId="1458048845" sldId="461"/>
            <ac:grpSpMk id="3" creationId="{ACC8A965-CBC3-749D-6195-B87607387C34}"/>
          </ac:grpSpMkLst>
        </pc:grpChg>
        <pc:grpChg chg="add mod">
          <ac:chgData name="Vihansa S.A.S it21134180" userId="c1683f9f-850b-4a7c-8080-f1b972546ffa" providerId="ADAL" clId="{FD23B31F-B40B-4CF5-B72B-74E9BA449903}" dt="2024-05-08T01:31:02.937" v="44" actId="1076"/>
          <ac:grpSpMkLst>
            <pc:docMk/>
            <pc:sldMk cId="1458048845" sldId="461"/>
            <ac:grpSpMk id="5" creationId="{75CA6EDB-C114-552E-89FE-8244F5E9516D}"/>
          </ac:grpSpMkLst>
        </pc:grpChg>
        <pc:grpChg chg="add mod">
          <ac:chgData name="Vihansa S.A.S it21134180" userId="c1683f9f-850b-4a7c-8080-f1b972546ffa" providerId="ADAL" clId="{FD23B31F-B40B-4CF5-B72B-74E9BA449903}" dt="2024-05-08T01:31:02.937" v="44" actId="1076"/>
          <ac:grpSpMkLst>
            <pc:docMk/>
            <pc:sldMk cId="1458048845" sldId="461"/>
            <ac:grpSpMk id="7" creationId="{61317071-9644-FA63-653B-F0DC41A36188}"/>
          </ac:grpSpMkLst>
        </pc:grpChg>
        <pc:grpChg chg="add mod">
          <ac:chgData name="Vihansa S.A.S it21134180" userId="c1683f9f-850b-4a7c-8080-f1b972546ffa" providerId="ADAL" clId="{FD23B31F-B40B-4CF5-B72B-74E9BA449903}" dt="2024-05-08T01:31:02.937" v="44" actId="1076"/>
          <ac:grpSpMkLst>
            <pc:docMk/>
            <pc:sldMk cId="1458048845" sldId="461"/>
            <ac:grpSpMk id="9" creationId="{9DBBBBFC-39CF-FDA0-4041-75E186FD75F2}"/>
          </ac:grpSpMkLst>
        </pc:grpChg>
        <pc:grpChg chg="add mod">
          <ac:chgData name="Vihansa S.A.S it21134180" userId="c1683f9f-850b-4a7c-8080-f1b972546ffa" providerId="ADAL" clId="{FD23B31F-B40B-4CF5-B72B-74E9BA449903}" dt="2024-05-08T01:31:02.937" v="44" actId="1076"/>
          <ac:grpSpMkLst>
            <pc:docMk/>
            <pc:sldMk cId="1458048845" sldId="461"/>
            <ac:grpSpMk id="11" creationId="{6C9E67D0-A522-E006-F918-A8C6320C9969}"/>
          </ac:grpSpMkLst>
        </pc:grpChg>
        <pc:picChg chg="mod">
          <ac:chgData name="Vihansa S.A.S it21134180" userId="c1683f9f-850b-4a7c-8080-f1b972546ffa" providerId="ADAL" clId="{FD23B31F-B40B-4CF5-B72B-74E9BA449903}" dt="2024-05-08T01:29:48.812" v="37" actId="14100"/>
          <ac:picMkLst>
            <pc:docMk/>
            <pc:sldMk cId="1458048845" sldId="461"/>
            <ac:picMk id="54" creationId="{00000000-0000-0000-0000-000000000000}"/>
          </ac:picMkLst>
        </pc:picChg>
        <pc:picChg chg="mod">
          <ac:chgData name="Vihansa S.A.S it21134180" userId="c1683f9f-850b-4a7c-8080-f1b972546ffa" providerId="ADAL" clId="{FD23B31F-B40B-4CF5-B72B-74E9BA449903}" dt="2024-05-08T01:30:34.793" v="42" actId="1076"/>
          <ac:picMkLst>
            <pc:docMk/>
            <pc:sldMk cId="1458048845" sldId="461"/>
            <ac:picMk id="55" creationId="{00000000-0000-0000-0000-000000000000}"/>
          </ac:picMkLst>
        </pc:picChg>
      </pc:sldChg>
      <pc:sldChg chg="modSp add mod ord">
        <pc:chgData name="Vihansa S.A.S it21134180" userId="c1683f9f-850b-4a7c-8080-f1b972546ffa" providerId="ADAL" clId="{FD23B31F-B40B-4CF5-B72B-74E9BA449903}" dt="2024-05-08T01:53:47.626" v="486" actId="20577"/>
        <pc:sldMkLst>
          <pc:docMk/>
          <pc:sldMk cId="1826863875" sldId="463"/>
        </pc:sldMkLst>
        <pc:spChg chg="mod">
          <ac:chgData name="Vihansa S.A.S it21134180" userId="c1683f9f-850b-4a7c-8080-f1b972546ffa" providerId="ADAL" clId="{FD23B31F-B40B-4CF5-B72B-74E9BA449903}" dt="2024-05-08T01:53:47.626" v="486" actId="20577"/>
          <ac:spMkLst>
            <pc:docMk/>
            <pc:sldMk cId="1826863875" sldId="463"/>
            <ac:spMk id="8" creationId="{25D49F8C-25D2-BF50-29D3-A9D9DC9110C6}"/>
          </ac:spMkLst>
        </pc:spChg>
        <pc:spChg chg="mod">
          <ac:chgData name="Vihansa S.A.S it21134180" userId="c1683f9f-850b-4a7c-8080-f1b972546ffa" providerId="ADAL" clId="{FD23B31F-B40B-4CF5-B72B-74E9BA449903}" dt="2024-05-08T01:52:59.889" v="438" actId="20577"/>
          <ac:spMkLst>
            <pc:docMk/>
            <pc:sldMk cId="1826863875" sldId="463"/>
            <ac:spMk id="43" creationId="{00000000-0000-0000-0000-000000000000}"/>
          </ac:spMkLst>
        </pc:spChg>
      </pc:sldChg>
    </pc:docChg>
  </pc:docChgLst>
  <pc:docChgLst>
    <pc:chgData name="Wijeratne D.M.S.D it21138386" userId="45fd3dc1-0149-44fd-a853-d125b9b9ad8c" providerId="ADAL" clId="{BD5E85F8-C29A-4E46-B60C-49DB5235AF5A}"/>
    <pc:docChg chg="undo redo custSel addSld delSld modSld sldOrd">
      <pc:chgData name="Wijeratne D.M.S.D it21138386" userId="45fd3dc1-0149-44fd-a853-d125b9b9ad8c" providerId="ADAL" clId="{BD5E85F8-C29A-4E46-B60C-49DB5235AF5A}" dt="2024-05-06T15:33:50.018" v="6874" actId="1036"/>
      <pc:docMkLst>
        <pc:docMk/>
      </pc:docMkLst>
      <pc:sldChg chg="addSp modSp mod">
        <pc:chgData name="Wijeratne D.M.S.D it21138386" userId="45fd3dc1-0149-44fd-a853-d125b9b9ad8c" providerId="ADAL" clId="{BD5E85F8-C29A-4E46-B60C-49DB5235AF5A}" dt="2024-05-05T12:22:21.861" v="4955" actId="1076"/>
        <pc:sldMkLst>
          <pc:docMk/>
          <pc:sldMk cId="0" sldId="256"/>
        </pc:sldMkLst>
        <pc:spChg chg="mod">
          <ac:chgData name="Wijeratne D.M.S.D it21138386" userId="45fd3dc1-0149-44fd-a853-d125b9b9ad8c" providerId="ADAL" clId="{BD5E85F8-C29A-4E46-B60C-49DB5235AF5A}" dt="2024-05-05T12:22:15.249" v="4950" actId="1076"/>
          <ac:spMkLst>
            <pc:docMk/>
            <pc:sldMk cId="0" sldId="256"/>
            <ac:spMk id="771" creationId="{00000000-0000-0000-0000-000000000000}"/>
          </ac:spMkLst>
        </pc:spChg>
        <pc:picChg chg="add mod">
          <ac:chgData name="Wijeratne D.M.S.D it21138386" userId="45fd3dc1-0149-44fd-a853-d125b9b9ad8c" providerId="ADAL" clId="{BD5E85F8-C29A-4E46-B60C-49DB5235AF5A}" dt="2024-05-05T12:22:21.861" v="4955" actId="1076"/>
          <ac:picMkLst>
            <pc:docMk/>
            <pc:sldMk cId="0" sldId="256"/>
            <ac:picMk id="3" creationId="{0C2CC535-419F-00D8-3408-C3AD139DCF6F}"/>
          </ac:picMkLst>
        </pc:picChg>
      </pc:sldChg>
      <pc:sldChg chg="addSp delSp modSp del mod setBg">
        <pc:chgData name="Wijeratne D.M.S.D it21138386" userId="45fd3dc1-0149-44fd-a853-d125b9b9ad8c" providerId="ADAL" clId="{BD5E85F8-C29A-4E46-B60C-49DB5235AF5A}" dt="2024-05-05T10:06:12.952" v="3882" actId="2696"/>
        <pc:sldMkLst>
          <pc:docMk/>
          <pc:sldMk cId="0" sldId="260"/>
        </pc:sldMkLst>
        <pc:spChg chg="add mod">
          <ac:chgData name="Wijeratne D.M.S.D it21138386" userId="45fd3dc1-0149-44fd-a853-d125b9b9ad8c" providerId="ADAL" clId="{BD5E85F8-C29A-4E46-B60C-49DB5235AF5A}" dt="2024-05-05T10:02:22.993" v="3817"/>
          <ac:spMkLst>
            <pc:docMk/>
            <pc:sldMk cId="0" sldId="260"/>
            <ac:spMk id="2" creationId="{AE894E8D-7D61-DF26-0772-C51B864E0BA1}"/>
          </ac:spMkLst>
        </pc:spChg>
        <pc:spChg chg="add del mod">
          <ac:chgData name="Wijeratne D.M.S.D it21138386" userId="45fd3dc1-0149-44fd-a853-d125b9b9ad8c" providerId="ADAL" clId="{BD5E85F8-C29A-4E46-B60C-49DB5235AF5A}" dt="2024-05-05T03:09:27.443" v="10" actId="478"/>
          <ac:spMkLst>
            <pc:docMk/>
            <pc:sldMk cId="0" sldId="260"/>
            <ac:spMk id="3" creationId="{168AAED0-2D58-3366-87EE-31A42D57D21A}"/>
          </ac:spMkLst>
        </pc:spChg>
        <pc:spChg chg="mod">
          <ac:chgData name="Wijeratne D.M.S.D it21138386" userId="45fd3dc1-0149-44fd-a853-d125b9b9ad8c" providerId="ADAL" clId="{BD5E85F8-C29A-4E46-B60C-49DB5235AF5A}" dt="2024-05-05T03:10:17.697" v="22" actId="1076"/>
          <ac:spMkLst>
            <pc:docMk/>
            <pc:sldMk cId="0" sldId="260"/>
            <ac:spMk id="815" creationId="{00000000-0000-0000-0000-000000000000}"/>
          </ac:spMkLst>
        </pc:spChg>
        <pc:spChg chg="del mod">
          <ac:chgData name="Wijeratne D.M.S.D it21138386" userId="45fd3dc1-0149-44fd-a853-d125b9b9ad8c" providerId="ADAL" clId="{BD5E85F8-C29A-4E46-B60C-49DB5235AF5A}" dt="2024-05-05T03:09:24.700" v="9" actId="478"/>
          <ac:spMkLst>
            <pc:docMk/>
            <pc:sldMk cId="0" sldId="260"/>
            <ac:spMk id="816" creationId="{00000000-0000-0000-0000-000000000000}"/>
          </ac:spMkLst>
        </pc:spChg>
        <pc:spChg chg="mod">
          <ac:chgData name="Wijeratne D.M.S.D it21138386" userId="45fd3dc1-0149-44fd-a853-d125b9b9ad8c" providerId="ADAL" clId="{BD5E85F8-C29A-4E46-B60C-49DB5235AF5A}" dt="2024-05-05T03:09:33.695" v="12" actId="1076"/>
          <ac:spMkLst>
            <pc:docMk/>
            <pc:sldMk cId="0" sldId="260"/>
            <ac:spMk id="817" creationId="{00000000-0000-0000-0000-000000000000}"/>
          </ac:spMkLst>
        </pc:spChg>
        <pc:picChg chg="add mod">
          <ac:chgData name="Wijeratne D.M.S.D it21138386" userId="45fd3dc1-0149-44fd-a853-d125b9b9ad8c" providerId="ADAL" clId="{BD5E85F8-C29A-4E46-B60C-49DB5235AF5A}" dt="2024-05-05T03:21:32.129" v="156" actId="1035"/>
          <ac:picMkLst>
            <pc:docMk/>
            <pc:sldMk cId="0" sldId="260"/>
            <ac:picMk id="4" creationId="{559EE84E-DFBE-8A6C-F5F1-8B1A41ED7AF2}"/>
          </ac:picMkLst>
        </pc:picChg>
      </pc:sldChg>
      <pc:sldChg chg="addSp delSp modSp mod modNotes modNotesTx">
        <pc:chgData name="Wijeratne D.M.S.D it21138386" userId="45fd3dc1-0149-44fd-a853-d125b9b9ad8c" providerId="ADAL" clId="{BD5E85F8-C29A-4E46-B60C-49DB5235AF5A}" dt="2024-05-06T14:20:26.370" v="6638" actId="2710"/>
        <pc:sldMkLst>
          <pc:docMk/>
          <pc:sldMk cId="0" sldId="261"/>
        </pc:sldMkLst>
        <pc:spChg chg="add mod">
          <ac:chgData name="Wijeratne D.M.S.D it21138386" userId="45fd3dc1-0149-44fd-a853-d125b9b9ad8c" providerId="ADAL" clId="{BD5E85F8-C29A-4E46-B60C-49DB5235AF5A}" dt="2024-05-05T10:06:50.313" v="3890" actId="1076"/>
          <ac:spMkLst>
            <pc:docMk/>
            <pc:sldMk cId="0" sldId="261"/>
            <ac:spMk id="2" creationId="{1EBD1CC9-4A14-7A52-B363-F7083A96BC93}"/>
          </ac:spMkLst>
        </pc:spChg>
        <pc:spChg chg="add del mod">
          <ac:chgData name="Wijeratne D.M.S.D it21138386" userId="45fd3dc1-0149-44fd-a853-d125b9b9ad8c" providerId="ADAL" clId="{BD5E85F8-C29A-4E46-B60C-49DB5235AF5A}" dt="2024-05-05T03:47:26.595" v="562" actId="478"/>
          <ac:spMkLst>
            <pc:docMk/>
            <pc:sldMk cId="0" sldId="261"/>
            <ac:spMk id="3" creationId="{0D7D9FA8-C2F1-50D0-4C38-93D5CD140C8F}"/>
          </ac:spMkLst>
        </pc:spChg>
        <pc:spChg chg="add del mod">
          <ac:chgData name="Wijeratne D.M.S.D it21138386" userId="45fd3dc1-0149-44fd-a853-d125b9b9ad8c" providerId="ADAL" clId="{BD5E85F8-C29A-4E46-B60C-49DB5235AF5A}" dt="2024-05-05T03:47:26.595" v="562" actId="478"/>
          <ac:spMkLst>
            <pc:docMk/>
            <pc:sldMk cId="0" sldId="261"/>
            <ac:spMk id="4" creationId="{90F09BFC-9170-8C4C-CCE0-DD84B80FCBE3}"/>
          </ac:spMkLst>
        </pc:spChg>
        <pc:spChg chg="add del mod">
          <ac:chgData name="Wijeratne D.M.S.D it21138386" userId="45fd3dc1-0149-44fd-a853-d125b9b9ad8c" providerId="ADAL" clId="{BD5E85F8-C29A-4E46-B60C-49DB5235AF5A}" dt="2024-05-05T03:47:26.595" v="562" actId="478"/>
          <ac:spMkLst>
            <pc:docMk/>
            <pc:sldMk cId="0" sldId="261"/>
            <ac:spMk id="5" creationId="{5C46A90A-1530-0A7F-D48A-5161C0BB5CA6}"/>
          </ac:spMkLst>
        </pc:spChg>
        <pc:spChg chg="add del mod">
          <ac:chgData name="Wijeratne D.M.S.D it21138386" userId="45fd3dc1-0149-44fd-a853-d125b9b9ad8c" providerId="ADAL" clId="{BD5E85F8-C29A-4E46-B60C-49DB5235AF5A}" dt="2024-05-05T03:47:26.595" v="562" actId="478"/>
          <ac:spMkLst>
            <pc:docMk/>
            <pc:sldMk cId="0" sldId="261"/>
            <ac:spMk id="7" creationId="{352D654C-D69A-CD34-5E16-741F77ECCFBB}"/>
          </ac:spMkLst>
        </pc:spChg>
        <pc:spChg chg="add del mod">
          <ac:chgData name="Wijeratne D.M.S.D it21138386" userId="45fd3dc1-0149-44fd-a853-d125b9b9ad8c" providerId="ADAL" clId="{BD5E85F8-C29A-4E46-B60C-49DB5235AF5A}" dt="2024-05-05T03:47:26.595" v="562" actId="478"/>
          <ac:spMkLst>
            <pc:docMk/>
            <pc:sldMk cId="0" sldId="261"/>
            <ac:spMk id="8" creationId="{8637681F-C4B4-1632-DCF0-28EEF47622E0}"/>
          </ac:spMkLst>
        </pc:spChg>
        <pc:spChg chg="add del mod">
          <ac:chgData name="Wijeratne D.M.S.D it21138386" userId="45fd3dc1-0149-44fd-a853-d125b9b9ad8c" providerId="ADAL" clId="{BD5E85F8-C29A-4E46-B60C-49DB5235AF5A}" dt="2024-05-05T03:47:26.595" v="562" actId="478"/>
          <ac:spMkLst>
            <pc:docMk/>
            <pc:sldMk cId="0" sldId="261"/>
            <ac:spMk id="9" creationId="{5536F0EC-AAF2-1E2A-674A-2632842B4E3B}"/>
          </ac:spMkLst>
        </pc:spChg>
        <pc:spChg chg="add del">
          <ac:chgData name="Wijeratne D.M.S.D it21138386" userId="45fd3dc1-0149-44fd-a853-d125b9b9ad8c" providerId="ADAL" clId="{BD5E85F8-C29A-4E46-B60C-49DB5235AF5A}" dt="2024-05-05T03:34:48.083" v="287" actId="11529"/>
          <ac:spMkLst>
            <pc:docMk/>
            <pc:sldMk cId="0" sldId="261"/>
            <ac:spMk id="10" creationId="{03B01F37-9F96-421B-2B78-7A91907A99B0}"/>
          </ac:spMkLst>
        </pc:spChg>
        <pc:spChg chg="add del mod">
          <ac:chgData name="Wijeratne D.M.S.D it21138386" userId="45fd3dc1-0149-44fd-a853-d125b9b9ad8c" providerId="ADAL" clId="{BD5E85F8-C29A-4E46-B60C-49DB5235AF5A}" dt="2024-05-05T03:47:26.595" v="562" actId="478"/>
          <ac:spMkLst>
            <pc:docMk/>
            <pc:sldMk cId="0" sldId="261"/>
            <ac:spMk id="11" creationId="{571E82DA-311A-0370-6198-552783C828E1}"/>
          </ac:spMkLst>
        </pc:spChg>
        <pc:spChg chg="add del mod">
          <ac:chgData name="Wijeratne D.M.S.D it21138386" userId="45fd3dc1-0149-44fd-a853-d125b9b9ad8c" providerId="ADAL" clId="{BD5E85F8-C29A-4E46-B60C-49DB5235AF5A}" dt="2024-05-05T03:47:26.595" v="562" actId="478"/>
          <ac:spMkLst>
            <pc:docMk/>
            <pc:sldMk cId="0" sldId="261"/>
            <ac:spMk id="12" creationId="{234DF5B5-5983-1517-F08C-472BA1E90A8D}"/>
          </ac:spMkLst>
        </pc:spChg>
        <pc:spChg chg="add mod">
          <ac:chgData name="Wijeratne D.M.S.D it21138386" userId="45fd3dc1-0149-44fd-a853-d125b9b9ad8c" providerId="ADAL" clId="{BD5E85F8-C29A-4E46-B60C-49DB5235AF5A}" dt="2024-05-05T03:47:17.200" v="559" actId="1076"/>
          <ac:spMkLst>
            <pc:docMk/>
            <pc:sldMk cId="0" sldId="261"/>
            <ac:spMk id="14" creationId="{80BCB396-C2FC-25C0-E902-8F884410BEF8}"/>
          </ac:spMkLst>
        </pc:spChg>
        <pc:spChg chg="add mod">
          <ac:chgData name="Wijeratne D.M.S.D it21138386" userId="45fd3dc1-0149-44fd-a853-d125b9b9ad8c" providerId="ADAL" clId="{BD5E85F8-C29A-4E46-B60C-49DB5235AF5A}" dt="2024-05-05T03:47:17.200" v="559" actId="1076"/>
          <ac:spMkLst>
            <pc:docMk/>
            <pc:sldMk cId="0" sldId="261"/>
            <ac:spMk id="15" creationId="{04E29E23-2BBC-7E4D-1BA9-E2AB3D59BDE1}"/>
          </ac:spMkLst>
        </pc:spChg>
        <pc:spChg chg="add mod">
          <ac:chgData name="Wijeratne D.M.S.D it21138386" userId="45fd3dc1-0149-44fd-a853-d125b9b9ad8c" providerId="ADAL" clId="{BD5E85F8-C29A-4E46-B60C-49DB5235AF5A}" dt="2024-05-05T03:47:17.200" v="559" actId="1076"/>
          <ac:spMkLst>
            <pc:docMk/>
            <pc:sldMk cId="0" sldId="261"/>
            <ac:spMk id="16" creationId="{0D6F0E9B-8E95-AB54-58E3-EAF062BC0A26}"/>
          </ac:spMkLst>
        </pc:spChg>
        <pc:spChg chg="add mod">
          <ac:chgData name="Wijeratne D.M.S.D it21138386" userId="45fd3dc1-0149-44fd-a853-d125b9b9ad8c" providerId="ADAL" clId="{BD5E85F8-C29A-4E46-B60C-49DB5235AF5A}" dt="2024-05-05T03:47:17.200" v="559" actId="1076"/>
          <ac:spMkLst>
            <pc:docMk/>
            <pc:sldMk cId="0" sldId="261"/>
            <ac:spMk id="17" creationId="{E9B38AD7-7170-E393-B264-C38CDA744E72}"/>
          </ac:spMkLst>
        </pc:spChg>
        <pc:spChg chg="add mod">
          <ac:chgData name="Wijeratne D.M.S.D it21138386" userId="45fd3dc1-0149-44fd-a853-d125b9b9ad8c" providerId="ADAL" clId="{BD5E85F8-C29A-4E46-B60C-49DB5235AF5A}" dt="2024-05-05T03:47:17.200" v="559" actId="1076"/>
          <ac:spMkLst>
            <pc:docMk/>
            <pc:sldMk cId="0" sldId="261"/>
            <ac:spMk id="18" creationId="{14CF8EF2-3D1E-39AD-1138-F54142772848}"/>
          </ac:spMkLst>
        </pc:spChg>
        <pc:spChg chg="add mod">
          <ac:chgData name="Wijeratne D.M.S.D it21138386" userId="45fd3dc1-0149-44fd-a853-d125b9b9ad8c" providerId="ADAL" clId="{BD5E85F8-C29A-4E46-B60C-49DB5235AF5A}" dt="2024-05-05T03:47:17.200" v="559" actId="1076"/>
          <ac:spMkLst>
            <pc:docMk/>
            <pc:sldMk cId="0" sldId="261"/>
            <ac:spMk id="19" creationId="{7FBDD8D1-9750-CAE4-4321-55B39DF060E2}"/>
          </ac:spMkLst>
        </pc:spChg>
        <pc:spChg chg="add mod">
          <ac:chgData name="Wijeratne D.M.S.D it21138386" userId="45fd3dc1-0149-44fd-a853-d125b9b9ad8c" providerId="ADAL" clId="{BD5E85F8-C29A-4E46-B60C-49DB5235AF5A}" dt="2024-05-05T03:47:17.200" v="559" actId="1076"/>
          <ac:spMkLst>
            <pc:docMk/>
            <pc:sldMk cId="0" sldId="261"/>
            <ac:spMk id="20" creationId="{3776E794-C050-7DC2-5E42-C4C2E5199F18}"/>
          </ac:spMkLst>
        </pc:spChg>
        <pc:spChg chg="add mod">
          <ac:chgData name="Wijeratne D.M.S.D it21138386" userId="45fd3dc1-0149-44fd-a853-d125b9b9ad8c" providerId="ADAL" clId="{BD5E85F8-C29A-4E46-B60C-49DB5235AF5A}" dt="2024-05-05T03:47:17.200" v="559" actId="1076"/>
          <ac:spMkLst>
            <pc:docMk/>
            <pc:sldMk cId="0" sldId="261"/>
            <ac:spMk id="21" creationId="{138C303C-0C89-12EE-61EA-825A54E1B43F}"/>
          </ac:spMkLst>
        </pc:spChg>
        <pc:spChg chg="mod">
          <ac:chgData name="Wijeratne D.M.S.D it21138386" userId="45fd3dc1-0149-44fd-a853-d125b9b9ad8c" providerId="ADAL" clId="{BD5E85F8-C29A-4E46-B60C-49DB5235AF5A}" dt="2024-05-05T04:50:35.789" v="1141"/>
          <ac:spMkLst>
            <pc:docMk/>
            <pc:sldMk cId="0" sldId="261"/>
            <ac:spMk id="25" creationId="{D4C294B4-A6BD-A15D-0F81-5D7C6D260DAD}"/>
          </ac:spMkLst>
        </pc:spChg>
        <pc:spChg chg="mod">
          <ac:chgData name="Wijeratne D.M.S.D it21138386" userId="45fd3dc1-0149-44fd-a853-d125b9b9ad8c" providerId="ADAL" clId="{BD5E85F8-C29A-4E46-B60C-49DB5235AF5A}" dt="2024-05-05T04:50:35.789" v="1141"/>
          <ac:spMkLst>
            <pc:docMk/>
            <pc:sldMk cId="0" sldId="261"/>
            <ac:spMk id="26" creationId="{07045929-AF10-910C-09BD-FB4F2283F57A}"/>
          </ac:spMkLst>
        </pc:spChg>
        <pc:spChg chg="add mod">
          <ac:chgData name="Wijeratne D.M.S.D it21138386" userId="45fd3dc1-0149-44fd-a853-d125b9b9ad8c" providerId="ADAL" clId="{BD5E85F8-C29A-4E46-B60C-49DB5235AF5A}" dt="2024-05-06T14:20:21.401" v="6637" actId="1076"/>
          <ac:spMkLst>
            <pc:docMk/>
            <pc:sldMk cId="0" sldId="261"/>
            <ac:spMk id="27" creationId="{6A36DED6-DB8A-F421-F373-94B2668124A8}"/>
          </ac:spMkLst>
        </pc:spChg>
        <pc:spChg chg="mod">
          <ac:chgData name="Wijeratne D.M.S.D it21138386" userId="45fd3dc1-0149-44fd-a853-d125b9b9ad8c" providerId="ADAL" clId="{BD5E85F8-C29A-4E46-B60C-49DB5235AF5A}" dt="2024-05-05T09:36:52.832" v="3070" actId="1036"/>
          <ac:spMkLst>
            <pc:docMk/>
            <pc:sldMk cId="0" sldId="261"/>
            <ac:spMk id="822" creationId="{00000000-0000-0000-0000-000000000000}"/>
          </ac:spMkLst>
        </pc:spChg>
        <pc:spChg chg="mod">
          <ac:chgData name="Wijeratne D.M.S.D it21138386" userId="45fd3dc1-0149-44fd-a853-d125b9b9ad8c" providerId="ADAL" clId="{BD5E85F8-C29A-4E46-B60C-49DB5235AF5A}" dt="2024-05-05T09:36:39.900" v="3031" actId="1036"/>
          <ac:spMkLst>
            <pc:docMk/>
            <pc:sldMk cId="0" sldId="261"/>
            <ac:spMk id="823" creationId="{00000000-0000-0000-0000-000000000000}"/>
          </ac:spMkLst>
        </pc:spChg>
        <pc:spChg chg="mod">
          <ac:chgData name="Wijeratne D.M.S.D it21138386" userId="45fd3dc1-0149-44fd-a853-d125b9b9ad8c" providerId="ADAL" clId="{BD5E85F8-C29A-4E46-B60C-49DB5235AF5A}" dt="2024-05-06T14:20:26.370" v="6638" actId="2710"/>
          <ac:spMkLst>
            <pc:docMk/>
            <pc:sldMk cId="0" sldId="261"/>
            <ac:spMk id="824" creationId="{00000000-0000-0000-0000-000000000000}"/>
          </ac:spMkLst>
        </pc:spChg>
        <pc:spChg chg="mod">
          <ac:chgData name="Wijeratne D.M.S.D it21138386" userId="45fd3dc1-0149-44fd-a853-d125b9b9ad8c" providerId="ADAL" clId="{BD5E85F8-C29A-4E46-B60C-49DB5235AF5A}" dt="2024-05-05T09:37:02.540" v="3086" actId="1036"/>
          <ac:spMkLst>
            <pc:docMk/>
            <pc:sldMk cId="0" sldId="261"/>
            <ac:spMk id="825" creationId="{00000000-0000-0000-0000-000000000000}"/>
          </ac:spMkLst>
        </pc:spChg>
        <pc:spChg chg="mod">
          <ac:chgData name="Wijeratne D.M.S.D it21138386" userId="45fd3dc1-0149-44fd-a853-d125b9b9ad8c" providerId="ADAL" clId="{BD5E85F8-C29A-4E46-B60C-49DB5235AF5A}" dt="2024-05-06T14:20:00.945" v="6622" actId="2710"/>
          <ac:spMkLst>
            <pc:docMk/>
            <pc:sldMk cId="0" sldId="261"/>
            <ac:spMk id="826" creationId="{00000000-0000-0000-0000-000000000000}"/>
          </ac:spMkLst>
        </pc:spChg>
        <pc:grpChg chg="add mod">
          <ac:chgData name="Wijeratne D.M.S.D it21138386" userId="45fd3dc1-0149-44fd-a853-d125b9b9ad8c" providerId="ADAL" clId="{BD5E85F8-C29A-4E46-B60C-49DB5235AF5A}" dt="2024-05-05T09:37:02.540" v="3086" actId="1036"/>
          <ac:grpSpMkLst>
            <pc:docMk/>
            <pc:sldMk cId="0" sldId="261"/>
            <ac:grpSpMk id="24" creationId="{11226185-E83C-03CB-670A-A68666F97BD8}"/>
          </ac:grpSpMkLst>
        </pc:grpChg>
        <pc:grpChg chg="add del mod">
          <ac:chgData name="Wijeratne D.M.S.D it21138386" userId="45fd3dc1-0149-44fd-a853-d125b9b9ad8c" providerId="ADAL" clId="{BD5E85F8-C29A-4E46-B60C-49DB5235AF5A}" dt="2024-05-05T04:50:37.745" v="1142" actId="478"/>
          <ac:grpSpMkLst>
            <pc:docMk/>
            <pc:sldMk cId="0" sldId="261"/>
            <ac:grpSpMk id="827" creationId="{00000000-0000-0000-0000-000000000000}"/>
          </ac:grpSpMkLst>
        </pc:grpChg>
        <pc:grpChg chg="mod">
          <ac:chgData name="Wijeratne D.M.S.D it21138386" userId="45fd3dc1-0149-44fd-a853-d125b9b9ad8c" providerId="ADAL" clId="{BD5E85F8-C29A-4E46-B60C-49DB5235AF5A}" dt="2024-05-05T09:36:39.900" v="3031" actId="1036"/>
          <ac:grpSpMkLst>
            <pc:docMk/>
            <pc:sldMk cId="0" sldId="261"/>
            <ac:grpSpMk id="834" creationId="{00000000-0000-0000-0000-000000000000}"/>
          </ac:grpSpMkLst>
        </pc:grpChg>
        <pc:picChg chg="add del mod">
          <ac:chgData name="Wijeratne D.M.S.D it21138386" userId="45fd3dc1-0149-44fd-a853-d125b9b9ad8c" providerId="ADAL" clId="{BD5E85F8-C29A-4E46-B60C-49DB5235AF5A}" dt="2024-05-05T03:47:26.595" v="562" actId="478"/>
          <ac:picMkLst>
            <pc:docMk/>
            <pc:sldMk cId="0" sldId="261"/>
            <ac:picMk id="2" creationId="{5EA97ED5-2245-95F2-6A34-3CE51D9BB13F}"/>
          </ac:picMkLst>
        </pc:picChg>
        <pc:picChg chg="add mod">
          <ac:chgData name="Wijeratne D.M.S.D it21138386" userId="45fd3dc1-0149-44fd-a853-d125b9b9ad8c" providerId="ADAL" clId="{BD5E85F8-C29A-4E46-B60C-49DB5235AF5A}" dt="2024-05-05T03:34:02.032" v="268"/>
          <ac:picMkLst>
            <pc:docMk/>
            <pc:sldMk cId="0" sldId="261"/>
            <ac:picMk id="6" creationId="{BC550F75-7728-2DD4-9A49-3ECF46D153EA}"/>
          </ac:picMkLst>
        </pc:picChg>
        <pc:picChg chg="add mod">
          <ac:chgData name="Wijeratne D.M.S.D it21138386" userId="45fd3dc1-0149-44fd-a853-d125b9b9ad8c" providerId="ADAL" clId="{BD5E85F8-C29A-4E46-B60C-49DB5235AF5A}" dt="2024-05-05T03:47:17.200" v="559" actId="1076"/>
          <ac:picMkLst>
            <pc:docMk/>
            <pc:sldMk cId="0" sldId="261"/>
            <ac:picMk id="13" creationId="{D4D2C22F-D754-111E-C20F-4F9DCA25AC35}"/>
          </ac:picMkLst>
        </pc:picChg>
        <pc:picChg chg="add mod">
          <ac:chgData name="Wijeratne D.M.S.D it21138386" userId="45fd3dc1-0149-44fd-a853-d125b9b9ad8c" providerId="ADAL" clId="{BD5E85F8-C29A-4E46-B60C-49DB5235AF5A}" dt="2024-05-06T14:20:17.258" v="6636" actId="1038"/>
          <ac:picMkLst>
            <pc:docMk/>
            <pc:sldMk cId="0" sldId="261"/>
            <ac:picMk id="22" creationId="{0561844A-343C-04A9-C37A-6A3E6B2543D1}"/>
          </ac:picMkLst>
        </pc:picChg>
        <pc:picChg chg="add">
          <ac:chgData name="Wijeratne D.M.S.D it21138386" userId="45fd3dc1-0149-44fd-a853-d125b9b9ad8c" providerId="ADAL" clId="{BD5E85F8-C29A-4E46-B60C-49DB5235AF5A}" dt="2024-05-05T04:50:32.188" v="1140"/>
          <ac:picMkLst>
            <pc:docMk/>
            <pc:sldMk cId="0" sldId="261"/>
            <ac:picMk id="23" creationId="{BC235A29-C010-4D0A-2A90-87A29A8534C9}"/>
          </ac:picMkLst>
        </pc:picChg>
      </pc:sldChg>
      <pc:sldChg chg="addSp delSp modSp mod modNotes modNotesTx">
        <pc:chgData name="Wijeratne D.M.S.D it21138386" userId="45fd3dc1-0149-44fd-a853-d125b9b9ad8c" providerId="ADAL" clId="{BD5E85F8-C29A-4E46-B60C-49DB5235AF5A}" dt="2024-05-06T09:11:48.199" v="5364" actId="20577"/>
        <pc:sldMkLst>
          <pc:docMk/>
          <pc:sldMk cId="0" sldId="262"/>
        </pc:sldMkLst>
        <pc:spChg chg="add del mod">
          <ac:chgData name="Wijeratne D.M.S.D it21138386" userId="45fd3dc1-0149-44fd-a853-d125b9b9ad8c" providerId="ADAL" clId="{BD5E85F8-C29A-4E46-B60C-49DB5235AF5A}" dt="2024-05-05T10:06:47.627" v="3888" actId="478"/>
          <ac:spMkLst>
            <pc:docMk/>
            <pc:sldMk cId="0" sldId="262"/>
            <ac:spMk id="2" creationId="{468A9650-F775-BDF9-90E9-A00B0FFF1B0D}"/>
          </ac:spMkLst>
        </pc:spChg>
        <pc:spChg chg="add mod">
          <ac:chgData name="Wijeratne D.M.S.D it21138386" userId="45fd3dc1-0149-44fd-a853-d125b9b9ad8c" providerId="ADAL" clId="{BD5E85F8-C29A-4E46-B60C-49DB5235AF5A}" dt="2024-05-05T10:06:45.953" v="3887"/>
          <ac:spMkLst>
            <pc:docMk/>
            <pc:sldMk cId="0" sldId="262"/>
            <ac:spMk id="3" creationId="{403B866C-7A9D-45AE-6AFF-44523EEED492}"/>
          </ac:spMkLst>
        </pc:spChg>
        <pc:spChg chg="add mod">
          <ac:chgData name="Wijeratne D.M.S.D it21138386" userId="45fd3dc1-0149-44fd-a853-d125b9b9ad8c" providerId="ADAL" clId="{BD5E85F8-C29A-4E46-B60C-49DB5235AF5A}" dt="2024-05-05T10:06:48.990" v="3889"/>
          <ac:spMkLst>
            <pc:docMk/>
            <pc:sldMk cId="0" sldId="262"/>
            <ac:spMk id="4" creationId="{48D6B2D1-1593-C896-CEE4-8A3DE62D00DA}"/>
          </ac:spMkLst>
        </pc:spChg>
        <pc:spChg chg="add del mod">
          <ac:chgData name="Wijeratne D.M.S.D it21138386" userId="45fd3dc1-0149-44fd-a853-d125b9b9ad8c" providerId="ADAL" clId="{BD5E85F8-C29A-4E46-B60C-49DB5235AF5A}" dt="2024-05-05T03:39:44.902" v="383" actId="478"/>
          <ac:spMkLst>
            <pc:docMk/>
            <pc:sldMk cId="0" sldId="262"/>
            <ac:spMk id="4" creationId="{C7FF459E-1BCF-3748-8DD1-17EDD3D85D4D}"/>
          </ac:spMkLst>
        </pc:spChg>
        <pc:spChg chg="add del mod">
          <ac:chgData name="Wijeratne D.M.S.D it21138386" userId="45fd3dc1-0149-44fd-a853-d125b9b9ad8c" providerId="ADAL" clId="{BD5E85F8-C29A-4E46-B60C-49DB5235AF5A}" dt="2024-05-05T03:39:48.626" v="385" actId="478"/>
          <ac:spMkLst>
            <pc:docMk/>
            <pc:sldMk cId="0" sldId="262"/>
            <ac:spMk id="6" creationId="{294E5600-F5A7-BEAA-737A-17CC8348569D}"/>
          </ac:spMkLst>
        </pc:spChg>
        <pc:spChg chg="add del mod">
          <ac:chgData name="Wijeratne D.M.S.D it21138386" userId="45fd3dc1-0149-44fd-a853-d125b9b9ad8c" providerId="ADAL" clId="{BD5E85F8-C29A-4E46-B60C-49DB5235AF5A}" dt="2024-05-05T03:39:53.353" v="387" actId="478"/>
          <ac:spMkLst>
            <pc:docMk/>
            <pc:sldMk cId="0" sldId="262"/>
            <ac:spMk id="8" creationId="{528BA800-4BEC-2844-0B99-C62F64F4B7FB}"/>
          </ac:spMkLst>
        </pc:spChg>
        <pc:spChg chg="add del mod">
          <ac:chgData name="Wijeratne D.M.S.D it21138386" userId="45fd3dc1-0149-44fd-a853-d125b9b9ad8c" providerId="ADAL" clId="{BD5E85F8-C29A-4E46-B60C-49DB5235AF5A}" dt="2024-05-05T03:39:53.353" v="387" actId="478"/>
          <ac:spMkLst>
            <pc:docMk/>
            <pc:sldMk cId="0" sldId="262"/>
            <ac:spMk id="10" creationId="{81985A46-DBA4-EA16-681B-FC631C6049FB}"/>
          </ac:spMkLst>
        </pc:spChg>
        <pc:spChg chg="add del mod">
          <ac:chgData name="Wijeratne D.M.S.D it21138386" userId="45fd3dc1-0149-44fd-a853-d125b9b9ad8c" providerId="ADAL" clId="{BD5E85F8-C29A-4E46-B60C-49DB5235AF5A}" dt="2024-05-05T03:39:53.353" v="387" actId="478"/>
          <ac:spMkLst>
            <pc:docMk/>
            <pc:sldMk cId="0" sldId="262"/>
            <ac:spMk id="12" creationId="{2998EA49-7804-F583-2F14-3B7ABCB00811}"/>
          </ac:spMkLst>
        </pc:spChg>
        <pc:spChg chg="add del mod">
          <ac:chgData name="Wijeratne D.M.S.D it21138386" userId="45fd3dc1-0149-44fd-a853-d125b9b9ad8c" providerId="ADAL" clId="{BD5E85F8-C29A-4E46-B60C-49DB5235AF5A}" dt="2024-05-05T03:39:53.353" v="387" actId="478"/>
          <ac:spMkLst>
            <pc:docMk/>
            <pc:sldMk cId="0" sldId="262"/>
            <ac:spMk id="14" creationId="{4B48539D-97FB-3912-0BCB-896C1400581A}"/>
          </ac:spMkLst>
        </pc:spChg>
        <pc:spChg chg="add del mod">
          <ac:chgData name="Wijeratne D.M.S.D it21138386" userId="45fd3dc1-0149-44fd-a853-d125b9b9ad8c" providerId="ADAL" clId="{BD5E85F8-C29A-4E46-B60C-49DB5235AF5A}" dt="2024-05-05T03:40:08.027" v="391" actId="478"/>
          <ac:spMkLst>
            <pc:docMk/>
            <pc:sldMk cId="0" sldId="262"/>
            <ac:spMk id="16" creationId="{3611844A-B749-3AEC-37DF-04F8D01EA6C8}"/>
          </ac:spMkLst>
        </pc:spChg>
        <pc:spChg chg="add del mod">
          <ac:chgData name="Wijeratne D.M.S.D it21138386" userId="45fd3dc1-0149-44fd-a853-d125b9b9ad8c" providerId="ADAL" clId="{BD5E85F8-C29A-4E46-B60C-49DB5235AF5A}" dt="2024-05-05T03:42:59.939" v="512" actId="478"/>
          <ac:spMkLst>
            <pc:docMk/>
            <pc:sldMk cId="0" sldId="262"/>
            <ac:spMk id="18" creationId="{0291EF1E-3AE1-C372-0D9A-4D0EFEC3BDA9}"/>
          </ac:spMkLst>
        </pc:spChg>
        <pc:spChg chg="add del mod">
          <ac:chgData name="Wijeratne D.M.S.D it21138386" userId="45fd3dc1-0149-44fd-a853-d125b9b9ad8c" providerId="ADAL" clId="{BD5E85F8-C29A-4E46-B60C-49DB5235AF5A}" dt="2024-05-05T03:42:59.230" v="511" actId="478"/>
          <ac:spMkLst>
            <pc:docMk/>
            <pc:sldMk cId="0" sldId="262"/>
            <ac:spMk id="19" creationId="{9EDFD7E5-3CD8-BC34-7B1F-01EFCC937394}"/>
          </ac:spMkLst>
        </pc:spChg>
        <pc:spChg chg="add del mod">
          <ac:chgData name="Wijeratne D.M.S.D it21138386" userId="45fd3dc1-0149-44fd-a853-d125b9b9ad8c" providerId="ADAL" clId="{BD5E85F8-C29A-4E46-B60C-49DB5235AF5A}" dt="2024-05-05T03:42:58.484" v="510" actId="478"/>
          <ac:spMkLst>
            <pc:docMk/>
            <pc:sldMk cId="0" sldId="262"/>
            <ac:spMk id="20" creationId="{3E52BD06-71E3-B563-FBC3-CB2BE3625C69}"/>
          </ac:spMkLst>
        </pc:spChg>
        <pc:spChg chg="add del mod">
          <ac:chgData name="Wijeratne D.M.S.D it21138386" userId="45fd3dc1-0149-44fd-a853-d125b9b9ad8c" providerId="ADAL" clId="{BD5E85F8-C29A-4E46-B60C-49DB5235AF5A}" dt="2024-05-05T03:42:57.403" v="509" actId="478"/>
          <ac:spMkLst>
            <pc:docMk/>
            <pc:sldMk cId="0" sldId="262"/>
            <ac:spMk id="21" creationId="{2A19E879-62B6-9BF4-1BC2-E162AACB7E26}"/>
          </ac:spMkLst>
        </pc:spChg>
        <pc:spChg chg="add del mod">
          <ac:chgData name="Wijeratne D.M.S.D it21138386" userId="45fd3dc1-0149-44fd-a853-d125b9b9ad8c" providerId="ADAL" clId="{BD5E85F8-C29A-4E46-B60C-49DB5235AF5A}" dt="2024-05-05T03:42:54.689" v="508" actId="478"/>
          <ac:spMkLst>
            <pc:docMk/>
            <pc:sldMk cId="0" sldId="262"/>
            <ac:spMk id="22" creationId="{CB2D641C-31F8-70EE-F9BD-7FFA188EC6A4}"/>
          </ac:spMkLst>
        </pc:spChg>
        <pc:spChg chg="add del mod">
          <ac:chgData name="Wijeratne D.M.S.D it21138386" userId="45fd3dc1-0149-44fd-a853-d125b9b9ad8c" providerId="ADAL" clId="{BD5E85F8-C29A-4E46-B60C-49DB5235AF5A}" dt="2024-05-05T03:42:54.689" v="508" actId="478"/>
          <ac:spMkLst>
            <pc:docMk/>
            <pc:sldMk cId="0" sldId="262"/>
            <ac:spMk id="23" creationId="{8C23664A-902B-05B8-7157-E486F8F68B5F}"/>
          </ac:spMkLst>
        </pc:spChg>
        <pc:spChg chg="add del mod">
          <ac:chgData name="Wijeratne D.M.S.D it21138386" userId="45fd3dc1-0149-44fd-a853-d125b9b9ad8c" providerId="ADAL" clId="{BD5E85F8-C29A-4E46-B60C-49DB5235AF5A}" dt="2024-05-05T03:49:04.648" v="588" actId="478"/>
          <ac:spMkLst>
            <pc:docMk/>
            <pc:sldMk cId="0" sldId="262"/>
            <ac:spMk id="24" creationId="{5ABFA589-FD4E-A780-D0B8-CC63FAD3B9B6}"/>
          </ac:spMkLst>
        </pc:spChg>
        <pc:spChg chg="add del mod">
          <ac:chgData name="Wijeratne D.M.S.D it21138386" userId="45fd3dc1-0149-44fd-a853-d125b9b9ad8c" providerId="ADAL" clId="{BD5E85F8-C29A-4E46-B60C-49DB5235AF5A}" dt="2024-05-05T03:49:04.648" v="588" actId="478"/>
          <ac:spMkLst>
            <pc:docMk/>
            <pc:sldMk cId="0" sldId="262"/>
            <ac:spMk id="25" creationId="{A06386C3-735E-97CE-FA3C-BA5197C52CEB}"/>
          </ac:spMkLst>
        </pc:spChg>
        <pc:spChg chg="add del mod">
          <ac:chgData name="Wijeratne D.M.S.D it21138386" userId="45fd3dc1-0149-44fd-a853-d125b9b9ad8c" providerId="ADAL" clId="{BD5E85F8-C29A-4E46-B60C-49DB5235AF5A}" dt="2024-05-05T03:49:04.648" v="588" actId="478"/>
          <ac:spMkLst>
            <pc:docMk/>
            <pc:sldMk cId="0" sldId="262"/>
            <ac:spMk id="26" creationId="{4824051A-A05A-71DD-15F4-5E2B09E81288}"/>
          </ac:spMkLst>
        </pc:spChg>
        <pc:spChg chg="add del mod">
          <ac:chgData name="Wijeratne D.M.S.D it21138386" userId="45fd3dc1-0149-44fd-a853-d125b9b9ad8c" providerId="ADAL" clId="{BD5E85F8-C29A-4E46-B60C-49DB5235AF5A}" dt="2024-05-05T03:49:04.648" v="588" actId="478"/>
          <ac:spMkLst>
            <pc:docMk/>
            <pc:sldMk cId="0" sldId="262"/>
            <ac:spMk id="27" creationId="{B6CFC823-E3A5-39B7-A743-36C5E412A420}"/>
          </ac:spMkLst>
        </pc:spChg>
        <pc:spChg chg="add del mod">
          <ac:chgData name="Wijeratne D.M.S.D it21138386" userId="45fd3dc1-0149-44fd-a853-d125b9b9ad8c" providerId="ADAL" clId="{BD5E85F8-C29A-4E46-B60C-49DB5235AF5A}" dt="2024-05-05T03:49:04.648" v="588" actId="478"/>
          <ac:spMkLst>
            <pc:docMk/>
            <pc:sldMk cId="0" sldId="262"/>
            <ac:spMk id="28" creationId="{E16E7F99-3C7A-0AB8-2687-7501505CA64D}"/>
          </ac:spMkLst>
        </pc:spChg>
        <pc:spChg chg="add del mod">
          <ac:chgData name="Wijeratne D.M.S.D it21138386" userId="45fd3dc1-0149-44fd-a853-d125b9b9ad8c" providerId="ADAL" clId="{BD5E85F8-C29A-4E46-B60C-49DB5235AF5A}" dt="2024-05-05T03:49:04.648" v="588" actId="478"/>
          <ac:spMkLst>
            <pc:docMk/>
            <pc:sldMk cId="0" sldId="262"/>
            <ac:spMk id="29" creationId="{6664D240-B219-06A5-4ADC-110EF7026B02}"/>
          </ac:spMkLst>
        </pc:spChg>
        <pc:spChg chg="add del mod">
          <ac:chgData name="Wijeratne D.M.S.D it21138386" userId="45fd3dc1-0149-44fd-a853-d125b9b9ad8c" providerId="ADAL" clId="{BD5E85F8-C29A-4E46-B60C-49DB5235AF5A}" dt="2024-05-05T03:49:04.648" v="588" actId="478"/>
          <ac:spMkLst>
            <pc:docMk/>
            <pc:sldMk cId="0" sldId="262"/>
            <ac:spMk id="30" creationId="{A813EFA9-D9C2-FF5A-9230-0B8A49D69997}"/>
          </ac:spMkLst>
        </pc:spChg>
        <pc:spChg chg="add del mod">
          <ac:chgData name="Wijeratne D.M.S.D it21138386" userId="45fd3dc1-0149-44fd-a853-d125b9b9ad8c" providerId="ADAL" clId="{BD5E85F8-C29A-4E46-B60C-49DB5235AF5A}" dt="2024-05-05T03:49:04.648" v="588" actId="478"/>
          <ac:spMkLst>
            <pc:docMk/>
            <pc:sldMk cId="0" sldId="262"/>
            <ac:spMk id="31" creationId="{7E256F04-41F8-384A-7180-B8CBCFB4BE1A}"/>
          </ac:spMkLst>
        </pc:spChg>
        <pc:spChg chg="add del mod">
          <ac:chgData name="Wijeratne D.M.S.D it21138386" userId="45fd3dc1-0149-44fd-a853-d125b9b9ad8c" providerId="ADAL" clId="{BD5E85F8-C29A-4E46-B60C-49DB5235AF5A}" dt="2024-05-05T03:49:04.648" v="588" actId="478"/>
          <ac:spMkLst>
            <pc:docMk/>
            <pc:sldMk cId="0" sldId="262"/>
            <ac:spMk id="32" creationId="{29A616A9-18CE-C254-8D4B-2B14354547D6}"/>
          </ac:spMkLst>
        </pc:spChg>
        <pc:spChg chg="add del mod">
          <ac:chgData name="Wijeratne D.M.S.D it21138386" userId="45fd3dc1-0149-44fd-a853-d125b9b9ad8c" providerId="ADAL" clId="{BD5E85F8-C29A-4E46-B60C-49DB5235AF5A}" dt="2024-05-05T03:49:04.648" v="588" actId="478"/>
          <ac:spMkLst>
            <pc:docMk/>
            <pc:sldMk cId="0" sldId="262"/>
            <ac:spMk id="33" creationId="{0D7DD1EC-BA56-1AEF-1E85-B5925EA50E5C}"/>
          </ac:spMkLst>
        </pc:spChg>
        <pc:spChg chg="add del mod">
          <ac:chgData name="Wijeratne D.M.S.D it21138386" userId="45fd3dc1-0149-44fd-a853-d125b9b9ad8c" providerId="ADAL" clId="{BD5E85F8-C29A-4E46-B60C-49DB5235AF5A}" dt="2024-05-05T03:49:04.648" v="588" actId="478"/>
          <ac:spMkLst>
            <pc:docMk/>
            <pc:sldMk cId="0" sldId="262"/>
            <ac:spMk id="34" creationId="{5B5B0B17-F733-7214-EA3A-B73647762868}"/>
          </ac:spMkLst>
        </pc:spChg>
        <pc:spChg chg="add del mod">
          <ac:chgData name="Wijeratne D.M.S.D it21138386" userId="45fd3dc1-0149-44fd-a853-d125b9b9ad8c" providerId="ADAL" clId="{BD5E85F8-C29A-4E46-B60C-49DB5235AF5A}" dt="2024-05-05T03:49:04.648" v="588" actId="478"/>
          <ac:spMkLst>
            <pc:docMk/>
            <pc:sldMk cId="0" sldId="262"/>
            <ac:spMk id="35" creationId="{3911BAE0-A6D7-40D9-109F-B3DD63E0F53C}"/>
          </ac:spMkLst>
        </pc:spChg>
        <pc:spChg chg="add del mod">
          <ac:chgData name="Wijeratne D.M.S.D it21138386" userId="45fd3dc1-0149-44fd-a853-d125b9b9ad8c" providerId="ADAL" clId="{BD5E85F8-C29A-4E46-B60C-49DB5235AF5A}" dt="2024-05-05T03:49:04.648" v="588" actId="478"/>
          <ac:spMkLst>
            <pc:docMk/>
            <pc:sldMk cId="0" sldId="262"/>
            <ac:spMk id="36" creationId="{509F03E8-008E-8938-C4AA-8B4B0D5B4D54}"/>
          </ac:spMkLst>
        </pc:spChg>
        <pc:spChg chg="add mod">
          <ac:chgData name="Wijeratne D.M.S.D it21138386" userId="45fd3dc1-0149-44fd-a853-d125b9b9ad8c" providerId="ADAL" clId="{BD5E85F8-C29A-4E46-B60C-49DB5235AF5A}" dt="2024-05-05T12:02:00.683" v="4758" actId="20577"/>
          <ac:spMkLst>
            <pc:docMk/>
            <pc:sldMk cId="0" sldId="262"/>
            <ac:spMk id="39" creationId="{AC8D05F9-F373-62D1-B8AB-F4EA012448F1}"/>
          </ac:spMkLst>
        </pc:spChg>
        <pc:spChg chg="add del mod">
          <ac:chgData name="Wijeratne D.M.S.D it21138386" userId="45fd3dc1-0149-44fd-a853-d125b9b9ad8c" providerId="ADAL" clId="{BD5E85F8-C29A-4E46-B60C-49DB5235AF5A}" dt="2024-05-05T07:47:47.907" v="2326" actId="21"/>
          <ac:spMkLst>
            <pc:docMk/>
            <pc:sldMk cId="0" sldId="262"/>
            <ac:spMk id="40" creationId="{5676F27F-9AD2-A399-2EEA-7116F3E36439}"/>
          </ac:spMkLst>
        </pc:spChg>
        <pc:spChg chg="mod">
          <ac:chgData name="Wijeratne D.M.S.D it21138386" userId="45fd3dc1-0149-44fd-a853-d125b9b9ad8c" providerId="ADAL" clId="{BD5E85F8-C29A-4E46-B60C-49DB5235AF5A}" dt="2024-05-05T10:02:33.924" v="3832" actId="1036"/>
          <ac:spMkLst>
            <pc:docMk/>
            <pc:sldMk cId="0" sldId="262"/>
            <ac:spMk id="850" creationId="{00000000-0000-0000-0000-000000000000}"/>
          </ac:spMkLst>
        </pc:spChg>
        <pc:spChg chg="del">
          <ac:chgData name="Wijeratne D.M.S.D it21138386" userId="45fd3dc1-0149-44fd-a853-d125b9b9ad8c" providerId="ADAL" clId="{BD5E85F8-C29A-4E46-B60C-49DB5235AF5A}" dt="2024-05-05T03:40:06.490" v="390" actId="478"/>
          <ac:spMkLst>
            <pc:docMk/>
            <pc:sldMk cId="0" sldId="262"/>
            <ac:spMk id="851" creationId="{00000000-0000-0000-0000-000000000000}"/>
          </ac:spMkLst>
        </pc:spChg>
        <pc:spChg chg="mod">
          <ac:chgData name="Wijeratne D.M.S.D it21138386" userId="45fd3dc1-0149-44fd-a853-d125b9b9ad8c" providerId="ADAL" clId="{BD5E85F8-C29A-4E46-B60C-49DB5235AF5A}" dt="2024-05-05T10:02:33.924" v="3832" actId="1036"/>
          <ac:spMkLst>
            <pc:docMk/>
            <pc:sldMk cId="0" sldId="262"/>
            <ac:spMk id="852" creationId="{00000000-0000-0000-0000-000000000000}"/>
          </ac:spMkLst>
        </pc:spChg>
        <pc:spChg chg="del">
          <ac:chgData name="Wijeratne D.M.S.D it21138386" userId="45fd3dc1-0149-44fd-a853-d125b9b9ad8c" providerId="ADAL" clId="{BD5E85F8-C29A-4E46-B60C-49DB5235AF5A}" dt="2024-05-05T03:39:47.131" v="384" actId="478"/>
          <ac:spMkLst>
            <pc:docMk/>
            <pc:sldMk cId="0" sldId="262"/>
            <ac:spMk id="853" creationId="{00000000-0000-0000-0000-000000000000}"/>
          </ac:spMkLst>
        </pc:spChg>
        <pc:spChg chg="del">
          <ac:chgData name="Wijeratne D.M.S.D it21138386" userId="45fd3dc1-0149-44fd-a853-d125b9b9ad8c" providerId="ADAL" clId="{BD5E85F8-C29A-4E46-B60C-49DB5235AF5A}" dt="2024-05-05T03:39:42.550" v="382" actId="478"/>
          <ac:spMkLst>
            <pc:docMk/>
            <pc:sldMk cId="0" sldId="262"/>
            <ac:spMk id="854" creationId="{00000000-0000-0000-0000-000000000000}"/>
          </ac:spMkLst>
        </pc:spChg>
        <pc:spChg chg="del">
          <ac:chgData name="Wijeratne D.M.S.D it21138386" userId="45fd3dc1-0149-44fd-a853-d125b9b9ad8c" providerId="ADAL" clId="{BD5E85F8-C29A-4E46-B60C-49DB5235AF5A}" dt="2024-05-05T03:39:51.507" v="386" actId="478"/>
          <ac:spMkLst>
            <pc:docMk/>
            <pc:sldMk cId="0" sldId="262"/>
            <ac:spMk id="855" creationId="{00000000-0000-0000-0000-000000000000}"/>
          </ac:spMkLst>
        </pc:spChg>
        <pc:spChg chg="del">
          <ac:chgData name="Wijeratne D.M.S.D it21138386" userId="45fd3dc1-0149-44fd-a853-d125b9b9ad8c" providerId="ADAL" clId="{BD5E85F8-C29A-4E46-B60C-49DB5235AF5A}" dt="2024-05-05T03:39:51.507" v="386" actId="478"/>
          <ac:spMkLst>
            <pc:docMk/>
            <pc:sldMk cId="0" sldId="262"/>
            <ac:spMk id="856" creationId="{00000000-0000-0000-0000-000000000000}"/>
          </ac:spMkLst>
        </pc:spChg>
        <pc:spChg chg="del">
          <ac:chgData name="Wijeratne D.M.S.D it21138386" userId="45fd3dc1-0149-44fd-a853-d125b9b9ad8c" providerId="ADAL" clId="{BD5E85F8-C29A-4E46-B60C-49DB5235AF5A}" dt="2024-05-05T03:39:51.507" v="386" actId="478"/>
          <ac:spMkLst>
            <pc:docMk/>
            <pc:sldMk cId="0" sldId="262"/>
            <ac:spMk id="871" creationId="{00000000-0000-0000-0000-000000000000}"/>
          </ac:spMkLst>
        </pc:spChg>
        <pc:spChg chg="del">
          <ac:chgData name="Wijeratne D.M.S.D it21138386" userId="45fd3dc1-0149-44fd-a853-d125b9b9ad8c" providerId="ADAL" clId="{BD5E85F8-C29A-4E46-B60C-49DB5235AF5A}" dt="2024-05-05T03:39:51.507" v="386" actId="478"/>
          <ac:spMkLst>
            <pc:docMk/>
            <pc:sldMk cId="0" sldId="262"/>
            <ac:spMk id="872" creationId="{00000000-0000-0000-0000-000000000000}"/>
          </ac:spMkLst>
        </pc:spChg>
        <pc:picChg chg="add mod">
          <ac:chgData name="Wijeratne D.M.S.D it21138386" userId="45fd3dc1-0149-44fd-a853-d125b9b9ad8c" providerId="ADAL" clId="{BD5E85F8-C29A-4E46-B60C-49DB5235AF5A}" dt="2024-05-05T03:37:48.285" v="336"/>
          <ac:picMkLst>
            <pc:docMk/>
            <pc:sldMk cId="0" sldId="262"/>
            <ac:picMk id="2" creationId="{A0FDA8CD-D8AB-1906-0F00-F38401797C4C}"/>
          </ac:picMkLst>
        </pc:picChg>
        <pc:picChg chg="add del mod">
          <ac:chgData name="Wijeratne D.M.S.D it21138386" userId="45fd3dc1-0149-44fd-a853-d125b9b9ad8c" providerId="ADAL" clId="{BD5E85F8-C29A-4E46-B60C-49DB5235AF5A}" dt="2024-05-05T03:49:04.648" v="588" actId="478"/>
          <ac:picMkLst>
            <pc:docMk/>
            <pc:sldMk cId="0" sldId="262"/>
            <ac:picMk id="17" creationId="{D03CA2A5-B466-552B-9038-EF8885BEF763}"/>
          </ac:picMkLst>
        </pc:picChg>
        <pc:picChg chg="add del mod">
          <ac:chgData name="Wijeratne D.M.S.D it21138386" userId="45fd3dc1-0149-44fd-a853-d125b9b9ad8c" providerId="ADAL" clId="{BD5E85F8-C29A-4E46-B60C-49DB5235AF5A}" dt="2024-05-05T03:49:02.292" v="587" actId="21"/>
          <ac:picMkLst>
            <pc:docMk/>
            <pc:sldMk cId="0" sldId="262"/>
            <ac:picMk id="37" creationId="{C52C9583-BCB9-C12A-DFC4-3F40299BC905}"/>
          </ac:picMkLst>
        </pc:picChg>
        <pc:picChg chg="add mod">
          <ac:chgData name="Wijeratne D.M.S.D it21138386" userId="45fd3dc1-0149-44fd-a853-d125b9b9ad8c" providerId="ADAL" clId="{BD5E85F8-C29A-4E46-B60C-49DB5235AF5A}" dt="2024-05-05T10:02:33.924" v="3832" actId="1036"/>
          <ac:picMkLst>
            <pc:docMk/>
            <pc:sldMk cId="0" sldId="262"/>
            <ac:picMk id="38" creationId="{C52C9583-BCB9-C12A-DFC4-3F40299BC905}"/>
          </ac:picMkLst>
        </pc:picChg>
      </pc:sldChg>
      <pc:sldChg chg="addSp delSp modSp mod delAnim modAnim modNotes modNotesTx">
        <pc:chgData name="Wijeratne D.M.S.D it21138386" userId="45fd3dc1-0149-44fd-a853-d125b9b9ad8c" providerId="ADAL" clId="{BD5E85F8-C29A-4E46-B60C-49DB5235AF5A}" dt="2024-05-06T09:16:35.629" v="5475" actId="20577"/>
        <pc:sldMkLst>
          <pc:docMk/>
          <pc:sldMk cId="0" sldId="263"/>
        </pc:sldMkLst>
        <pc:spChg chg="add mod">
          <ac:chgData name="Wijeratne D.M.S.D it21138386" userId="45fd3dc1-0149-44fd-a853-d125b9b9ad8c" providerId="ADAL" clId="{BD5E85F8-C29A-4E46-B60C-49DB5235AF5A}" dt="2024-05-05T10:02:18.407" v="3814"/>
          <ac:spMkLst>
            <pc:docMk/>
            <pc:sldMk cId="0" sldId="263"/>
            <ac:spMk id="2" creationId="{A9BAAA19-F505-86A5-AB97-ED082D337487}"/>
          </ac:spMkLst>
        </pc:spChg>
        <pc:spChg chg="add del mod">
          <ac:chgData name="Wijeratne D.M.S.D it21138386" userId="45fd3dc1-0149-44fd-a853-d125b9b9ad8c" providerId="ADAL" clId="{BD5E85F8-C29A-4E46-B60C-49DB5235AF5A}" dt="2024-05-05T04:51:00.916" v="1147" actId="478"/>
          <ac:spMkLst>
            <pc:docMk/>
            <pc:sldMk cId="0" sldId="263"/>
            <ac:spMk id="832" creationId="{06DD174C-942A-E1B1-CC92-70F5D3A2CEED}"/>
          </ac:spMkLst>
        </pc:spChg>
        <pc:spChg chg="add del mod">
          <ac:chgData name="Wijeratne D.M.S.D it21138386" userId="45fd3dc1-0149-44fd-a853-d125b9b9ad8c" providerId="ADAL" clId="{BD5E85F8-C29A-4E46-B60C-49DB5235AF5A}" dt="2024-05-05T04:51:00.916" v="1147" actId="478"/>
          <ac:spMkLst>
            <pc:docMk/>
            <pc:sldMk cId="0" sldId="263"/>
            <ac:spMk id="834" creationId="{B3ED8B56-92C9-E35A-91BC-16CC2E3354E1}"/>
          </ac:spMkLst>
        </pc:spChg>
        <pc:spChg chg="add del mod">
          <ac:chgData name="Wijeratne D.M.S.D it21138386" userId="45fd3dc1-0149-44fd-a853-d125b9b9ad8c" providerId="ADAL" clId="{BD5E85F8-C29A-4E46-B60C-49DB5235AF5A}" dt="2024-05-05T04:51:00.916" v="1147" actId="478"/>
          <ac:spMkLst>
            <pc:docMk/>
            <pc:sldMk cId="0" sldId="263"/>
            <ac:spMk id="836" creationId="{BAF2FF04-2446-1C92-A8B7-D68E8C1B4C08}"/>
          </ac:spMkLst>
        </pc:spChg>
        <pc:spChg chg="add del mod">
          <ac:chgData name="Wijeratne D.M.S.D it21138386" userId="45fd3dc1-0149-44fd-a853-d125b9b9ad8c" providerId="ADAL" clId="{BD5E85F8-C29A-4E46-B60C-49DB5235AF5A}" dt="2024-05-05T04:51:00.916" v="1147" actId="478"/>
          <ac:spMkLst>
            <pc:docMk/>
            <pc:sldMk cId="0" sldId="263"/>
            <ac:spMk id="838" creationId="{66BE9486-0DA4-E455-B9B6-FB9D5E208B6E}"/>
          </ac:spMkLst>
        </pc:spChg>
        <pc:spChg chg="add del mod">
          <ac:chgData name="Wijeratne D.M.S.D it21138386" userId="45fd3dc1-0149-44fd-a853-d125b9b9ad8c" providerId="ADAL" clId="{BD5E85F8-C29A-4E46-B60C-49DB5235AF5A}" dt="2024-05-05T04:51:40.686" v="1165" actId="478"/>
          <ac:spMkLst>
            <pc:docMk/>
            <pc:sldMk cId="0" sldId="263"/>
            <ac:spMk id="840" creationId="{9CFDB345-9305-B200-2DA6-3A3271A6264F}"/>
          </ac:spMkLst>
        </pc:spChg>
        <pc:spChg chg="add del mod">
          <ac:chgData name="Wijeratne D.M.S.D it21138386" userId="45fd3dc1-0149-44fd-a853-d125b9b9ad8c" providerId="ADAL" clId="{BD5E85F8-C29A-4E46-B60C-49DB5235AF5A}" dt="2024-05-05T04:51:40.686" v="1165" actId="478"/>
          <ac:spMkLst>
            <pc:docMk/>
            <pc:sldMk cId="0" sldId="263"/>
            <ac:spMk id="842" creationId="{E0486C5E-EEC5-72DE-A22F-3D4570AE16BF}"/>
          </ac:spMkLst>
        </pc:spChg>
        <pc:spChg chg="add mod">
          <ac:chgData name="Wijeratne D.M.S.D it21138386" userId="45fd3dc1-0149-44fd-a853-d125b9b9ad8c" providerId="ADAL" clId="{BD5E85F8-C29A-4E46-B60C-49DB5235AF5A}" dt="2024-05-05T04:51:38.497" v="1164"/>
          <ac:spMkLst>
            <pc:docMk/>
            <pc:sldMk cId="0" sldId="263"/>
            <ac:spMk id="843" creationId="{00000000-0000-0000-0000-000000000000}"/>
          </ac:spMkLst>
        </pc:spChg>
        <pc:spChg chg="add mod">
          <ac:chgData name="Wijeratne D.M.S.D it21138386" userId="45fd3dc1-0149-44fd-a853-d125b9b9ad8c" providerId="ADAL" clId="{BD5E85F8-C29A-4E46-B60C-49DB5235AF5A}" dt="2024-05-05T04:51:38.497" v="1164"/>
          <ac:spMkLst>
            <pc:docMk/>
            <pc:sldMk cId="0" sldId="263"/>
            <ac:spMk id="844"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46"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47"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48"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49"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50"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51" creationId="{00000000-0000-0000-0000-000000000000}"/>
          </ac:spMkLst>
        </pc:spChg>
        <pc:spChg chg="mod">
          <ac:chgData name="Wijeratne D.M.S.D it21138386" userId="45fd3dc1-0149-44fd-a853-d125b9b9ad8c" providerId="ADAL" clId="{BD5E85F8-C29A-4E46-B60C-49DB5235AF5A}" dt="2024-05-05T04:51:36.944" v="1163"/>
          <ac:spMkLst>
            <pc:docMk/>
            <pc:sldMk cId="0" sldId="263"/>
            <ac:spMk id="852" creationId="{00000000-0000-0000-0000-000000000000}"/>
          </ac:spMkLst>
        </pc:spChg>
        <pc:spChg chg="add mod">
          <ac:chgData name="Wijeratne D.M.S.D it21138386" userId="45fd3dc1-0149-44fd-a853-d125b9b9ad8c" providerId="ADAL" clId="{BD5E85F8-C29A-4E46-B60C-49DB5235AF5A}" dt="2024-05-05T10:02:46.884" v="3847" actId="1035"/>
          <ac:spMkLst>
            <pc:docMk/>
            <pc:sldMk cId="0" sldId="263"/>
            <ac:spMk id="853" creationId="{8BA93B6C-85F0-982F-2A2E-EAA31E7F8FBD}"/>
          </ac:spMkLst>
        </pc:spChg>
        <pc:spChg chg="add mod">
          <ac:chgData name="Wijeratne D.M.S.D it21138386" userId="45fd3dc1-0149-44fd-a853-d125b9b9ad8c" providerId="ADAL" clId="{BD5E85F8-C29A-4E46-B60C-49DB5235AF5A}" dt="2024-05-05T10:02:46.884" v="3847" actId="1035"/>
          <ac:spMkLst>
            <pc:docMk/>
            <pc:sldMk cId="0" sldId="263"/>
            <ac:spMk id="854" creationId="{3F55AB50-4D72-7DA4-CBF9-C869B1A67B17}"/>
          </ac:spMkLst>
        </pc:spChg>
        <pc:spChg chg="mod">
          <ac:chgData name="Wijeratne D.M.S.D it21138386" userId="45fd3dc1-0149-44fd-a853-d125b9b9ad8c" providerId="ADAL" clId="{BD5E85F8-C29A-4E46-B60C-49DB5235AF5A}" dt="2024-05-05T04:51:41.185" v="1166"/>
          <ac:spMkLst>
            <pc:docMk/>
            <pc:sldMk cId="0" sldId="263"/>
            <ac:spMk id="856" creationId="{6DFD184A-8C7D-2313-B8B0-178740B17FFD}"/>
          </ac:spMkLst>
        </pc:spChg>
        <pc:spChg chg="mod">
          <ac:chgData name="Wijeratne D.M.S.D it21138386" userId="45fd3dc1-0149-44fd-a853-d125b9b9ad8c" providerId="ADAL" clId="{BD5E85F8-C29A-4E46-B60C-49DB5235AF5A}" dt="2024-05-05T04:51:41.185" v="1166"/>
          <ac:spMkLst>
            <pc:docMk/>
            <pc:sldMk cId="0" sldId="263"/>
            <ac:spMk id="857" creationId="{1AEEF986-7BF4-34CD-0F13-50B79C0672F5}"/>
          </ac:spMkLst>
        </pc:spChg>
        <pc:spChg chg="mod">
          <ac:chgData name="Wijeratne D.M.S.D it21138386" userId="45fd3dc1-0149-44fd-a853-d125b9b9ad8c" providerId="ADAL" clId="{BD5E85F8-C29A-4E46-B60C-49DB5235AF5A}" dt="2024-05-05T04:51:41.185" v="1166"/>
          <ac:spMkLst>
            <pc:docMk/>
            <pc:sldMk cId="0" sldId="263"/>
            <ac:spMk id="858" creationId="{FF7D40D4-FC59-4742-5512-3DFE39D27B39}"/>
          </ac:spMkLst>
        </pc:spChg>
        <pc:spChg chg="mod">
          <ac:chgData name="Wijeratne D.M.S.D it21138386" userId="45fd3dc1-0149-44fd-a853-d125b9b9ad8c" providerId="ADAL" clId="{BD5E85F8-C29A-4E46-B60C-49DB5235AF5A}" dt="2024-05-05T04:51:41.185" v="1166"/>
          <ac:spMkLst>
            <pc:docMk/>
            <pc:sldMk cId="0" sldId="263"/>
            <ac:spMk id="859" creationId="{F3B820AF-C730-F67C-1BCC-058124929411}"/>
          </ac:spMkLst>
        </pc:spChg>
        <pc:spChg chg="mod">
          <ac:chgData name="Wijeratne D.M.S.D it21138386" userId="45fd3dc1-0149-44fd-a853-d125b9b9ad8c" providerId="ADAL" clId="{BD5E85F8-C29A-4E46-B60C-49DB5235AF5A}" dt="2024-05-05T04:51:41.185" v="1166"/>
          <ac:spMkLst>
            <pc:docMk/>
            <pc:sldMk cId="0" sldId="263"/>
            <ac:spMk id="860" creationId="{8EB69140-2849-D8BF-167D-EE4FFFD2B697}"/>
          </ac:spMkLst>
        </pc:spChg>
        <pc:spChg chg="mod">
          <ac:chgData name="Wijeratne D.M.S.D it21138386" userId="45fd3dc1-0149-44fd-a853-d125b9b9ad8c" providerId="ADAL" clId="{BD5E85F8-C29A-4E46-B60C-49DB5235AF5A}" dt="2024-05-05T04:51:41.185" v="1166"/>
          <ac:spMkLst>
            <pc:docMk/>
            <pc:sldMk cId="0" sldId="263"/>
            <ac:spMk id="861" creationId="{A20056DE-1EC6-3169-D68A-B58DA4C812AB}"/>
          </ac:spMkLst>
        </pc:spChg>
        <pc:spChg chg="mod">
          <ac:chgData name="Wijeratne D.M.S.D it21138386" userId="45fd3dc1-0149-44fd-a853-d125b9b9ad8c" providerId="ADAL" clId="{BD5E85F8-C29A-4E46-B60C-49DB5235AF5A}" dt="2024-05-05T04:51:41.185" v="1166"/>
          <ac:spMkLst>
            <pc:docMk/>
            <pc:sldMk cId="0" sldId="263"/>
            <ac:spMk id="862" creationId="{CCEA77AE-58BF-AABA-FE5A-CF7269F473CE}"/>
          </ac:spMkLst>
        </pc:spChg>
        <pc:spChg chg="add del mod">
          <ac:chgData name="Wijeratne D.M.S.D it21138386" userId="45fd3dc1-0149-44fd-a853-d125b9b9ad8c" providerId="ADAL" clId="{BD5E85F8-C29A-4E46-B60C-49DB5235AF5A}" dt="2024-05-05T05:00:44.103" v="1208" actId="478"/>
          <ac:spMkLst>
            <pc:docMk/>
            <pc:sldMk cId="0" sldId="263"/>
            <ac:spMk id="863" creationId="{E7678D3A-70A4-74F9-DB8D-099B12A2A6F1}"/>
          </ac:spMkLst>
        </pc:spChg>
        <pc:spChg chg="add mod">
          <ac:chgData name="Wijeratne D.M.S.D it21138386" userId="45fd3dc1-0149-44fd-a853-d125b9b9ad8c" providerId="ADAL" clId="{BD5E85F8-C29A-4E46-B60C-49DB5235AF5A}" dt="2024-05-05T10:02:46.884" v="3847" actId="1035"/>
          <ac:spMkLst>
            <pc:docMk/>
            <pc:sldMk cId="0" sldId="263"/>
            <ac:spMk id="864" creationId="{F4E7A926-DFA0-D8A4-AF0B-FF75BC3B8FD8}"/>
          </ac:spMkLst>
        </pc:spChg>
        <pc:spChg chg="add mod">
          <ac:chgData name="Wijeratne D.M.S.D it21138386" userId="45fd3dc1-0149-44fd-a853-d125b9b9ad8c" providerId="ADAL" clId="{BD5E85F8-C29A-4E46-B60C-49DB5235AF5A}" dt="2024-05-05T10:02:46.884" v="3847" actId="1035"/>
          <ac:spMkLst>
            <pc:docMk/>
            <pc:sldMk cId="0" sldId="263"/>
            <ac:spMk id="865" creationId="{8998A2C5-C2A6-9EEE-449D-1D39BFFF5534}"/>
          </ac:spMkLst>
        </pc:spChg>
        <pc:spChg chg="add mod">
          <ac:chgData name="Wijeratne D.M.S.D it21138386" userId="45fd3dc1-0149-44fd-a853-d125b9b9ad8c" providerId="ADAL" clId="{BD5E85F8-C29A-4E46-B60C-49DB5235AF5A}" dt="2024-05-05T10:02:46.884" v="3847" actId="1035"/>
          <ac:spMkLst>
            <pc:docMk/>
            <pc:sldMk cId="0" sldId="263"/>
            <ac:spMk id="866" creationId="{BC06568B-0993-D99D-A9DB-3ABABC92F0ED}"/>
          </ac:spMkLst>
        </pc:spChg>
        <pc:spChg chg="add del mod">
          <ac:chgData name="Wijeratne D.M.S.D it21138386" userId="45fd3dc1-0149-44fd-a853-d125b9b9ad8c" providerId="ADAL" clId="{BD5E85F8-C29A-4E46-B60C-49DB5235AF5A}" dt="2024-05-05T06:19:12.195" v="1813" actId="21"/>
          <ac:spMkLst>
            <pc:docMk/>
            <pc:sldMk cId="0" sldId="263"/>
            <ac:spMk id="867" creationId="{D12263D9-E146-0788-B794-8E1C0250C413}"/>
          </ac:spMkLst>
        </pc:spChg>
        <pc:spChg chg="add mod">
          <ac:chgData name="Wijeratne D.M.S.D it21138386" userId="45fd3dc1-0149-44fd-a853-d125b9b9ad8c" providerId="ADAL" clId="{BD5E85F8-C29A-4E46-B60C-49DB5235AF5A}" dt="2024-05-05T12:02:07.027" v="4760" actId="20577"/>
          <ac:spMkLst>
            <pc:docMk/>
            <pc:sldMk cId="0" sldId="263"/>
            <ac:spMk id="868" creationId="{5676F27F-9AD2-A399-2EEA-7116F3E36439}"/>
          </ac:spMkLst>
        </pc:spChg>
        <pc:spChg chg="mod">
          <ac:chgData name="Wijeratne D.M.S.D it21138386" userId="45fd3dc1-0149-44fd-a853-d125b9b9ad8c" providerId="ADAL" clId="{BD5E85F8-C29A-4E46-B60C-49DB5235AF5A}" dt="2024-05-05T10:02:39.120" v="3838" actId="1035"/>
          <ac:spMkLst>
            <pc:docMk/>
            <pc:sldMk cId="0" sldId="263"/>
            <ac:spMk id="877" creationId="{00000000-0000-0000-0000-000000000000}"/>
          </ac:spMkLst>
        </pc:spChg>
        <pc:spChg chg="del">
          <ac:chgData name="Wijeratne D.M.S.D it21138386" userId="45fd3dc1-0149-44fd-a853-d125b9b9ad8c" providerId="ADAL" clId="{BD5E85F8-C29A-4E46-B60C-49DB5235AF5A}" dt="2024-05-05T04:50:58.971" v="1146" actId="478"/>
          <ac:spMkLst>
            <pc:docMk/>
            <pc:sldMk cId="0" sldId="263"/>
            <ac:spMk id="878" creationId="{00000000-0000-0000-0000-000000000000}"/>
          </ac:spMkLst>
        </pc:spChg>
        <pc:spChg chg="del">
          <ac:chgData name="Wijeratne D.M.S.D it21138386" userId="45fd3dc1-0149-44fd-a853-d125b9b9ad8c" providerId="ADAL" clId="{BD5E85F8-C29A-4E46-B60C-49DB5235AF5A}" dt="2024-05-05T04:50:58.971" v="1146" actId="478"/>
          <ac:spMkLst>
            <pc:docMk/>
            <pc:sldMk cId="0" sldId="263"/>
            <ac:spMk id="879" creationId="{00000000-0000-0000-0000-000000000000}"/>
          </ac:spMkLst>
        </pc:spChg>
        <pc:spChg chg="del mod">
          <ac:chgData name="Wijeratne D.M.S.D it21138386" userId="45fd3dc1-0149-44fd-a853-d125b9b9ad8c" providerId="ADAL" clId="{BD5E85F8-C29A-4E46-B60C-49DB5235AF5A}" dt="2024-05-05T04:51:36.658" v="1162" actId="21"/>
          <ac:spMkLst>
            <pc:docMk/>
            <pc:sldMk cId="0" sldId="263"/>
            <ac:spMk id="880" creationId="{00000000-0000-0000-0000-000000000000}"/>
          </ac:spMkLst>
        </pc:spChg>
        <pc:spChg chg="del mod">
          <ac:chgData name="Wijeratne D.M.S.D it21138386" userId="45fd3dc1-0149-44fd-a853-d125b9b9ad8c" providerId="ADAL" clId="{BD5E85F8-C29A-4E46-B60C-49DB5235AF5A}" dt="2024-05-05T04:51:36.658" v="1162" actId="21"/>
          <ac:spMkLst>
            <pc:docMk/>
            <pc:sldMk cId="0" sldId="263"/>
            <ac:spMk id="881" creationId="{00000000-0000-0000-0000-000000000000}"/>
          </ac:spMkLst>
        </pc:spChg>
        <pc:spChg chg="del">
          <ac:chgData name="Wijeratne D.M.S.D it21138386" userId="45fd3dc1-0149-44fd-a853-d125b9b9ad8c" providerId="ADAL" clId="{BD5E85F8-C29A-4E46-B60C-49DB5235AF5A}" dt="2024-05-05T04:50:58.971" v="1146" actId="478"/>
          <ac:spMkLst>
            <pc:docMk/>
            <pc:sldMk cId="0" sldId="263"/>
            <ac:spMk id="882" creationId="{00000000-0000-0000-0000-000000000000}"/>
          </ac:spMkLst>
        </pc:spChg>
        <pc:spChg chg="del mod">
          <ac:chgData name="Wijeratne D.M.S.D it21138386" userId="45fd3dc1-0149-44fd-a853-d125b9b9ad8c" providerId="ADAL" clId="{BD5E85F8-C29A-4E46-B60C-49DB5235AF5A}" dt="2024-05-05T04:50:58.971" v="1146" actId="478"/>
          <ac:spMkLst>
            <pc:docMk/>
            <pc:sldMk cId="0" sldId="263"/>
            <ac:spMk id="883" creationId="{00000000-0000-0000-0000-000000000000}"/>
          </ac:spMkLst>
        </pc:spChg>
        <pc:spChg chg="add del mod">
          <ac:chgData name="Wijeratne D.M.S.D it21138386" userId="45fd3dc1-0149-44fd-a853-d125b9b9ad8c" providerId="ADAL" clId="{BD5E85F8-C29A-4E46-B60C-49DB5235AF5A}" dt="2024-05-05T04:49:34.156" v="1123" actId="478"/>
          <ac:spMkLst>
            <pc:docMk/>
            <pc:sldMk cId="0" sldId="263"/>
            <ac:spMk id="955" creationId="{4E5E3DF4-8054-0632-540B-225807EC4D59}"/>
          </ac:spMkLst>
        </pc:spChg>
        <pc:spChg chg="add del mod">
          <ac:chgData name="Wijeratne D.M.S.D it21138386" userId="45fd3dc1-0149-44fd-a853-d125b9b9ad8c" providerId="ADAL" clId="{BD5E85F8-C29A-4E46-B60C-49DB5235AF5A}" dt="2024-05-05T04:49:38.346" v="1126" actId="478"/>
          <ac:spMkLst>
            <pc:docMk/>
            <pc:sldMk cId="0" sldId="263"/>
            <ac:spMk id="956" creationId="{8DCAD355-3FAA-FEBE-1AF1-9255CB77AC35}"/>
          </ac:spMkLst>
        </pc:spChg>
        <pc:grpChg chg="add mod">
          <ac:chgData name="Wijeratne D.M.S.D it21138386" userId="45fd3dc1-0149-44fd-a853-d125b9b9ad8c" providerId="ADAL" clId="{BD5E85F8-C29A-4E46-B60C-49DB5235AF5A}" dt="2024-05-05T04:51:36.944" v="1163"/>
          <ac:grpSpMkLst>
            <pc:docMk/>
            <pc:sldMk cId="0" sldId="263"/>
            <ac:grpSpMk id="845" creationId="{00000000-0000-0000-0000-000000000000}"/>
          </ac:grpSpMkLst>
        </pc:grpChg>
        <pc:grpChg chg="add del mod">
          <ac:chgData name="Wijeratne D.M.S.D it21138386" userId="45fd3dc1-0149-44fd-a853-d125b9b9ad8c" providerId="ADAL" clId="{BD5E85F8-C29A-4E46-B60C-49DB5235AF5A}" dt="2024-05-05T05:05:51.005" v="1271" actId="478"/>
          <ac:grpSpMkLst>
            <pc:docMk/>
            <pc:sldMk cId="0" sldId="263"/>
            <ac:grpSpMk id="855" creationId="{5B273670-0EC0-52F4-942C-8F0D4E4B19AA}"/>
          </ac:grpSpMkLst>
        </pc:grpChg>
        <pc:grpChg chg="del">
          <ac:chgData name="Wijeratne D.M.S.D it21138386" userId="45fd3dc1-0149-44fd-a853-d125b9b9ad8c" providerId="ADAL" clId="{BD5E85F8-C29A-4E46-B60C-49DB5235AF5A}" dt="2024-05-05T04:50:58.971" v="1146" actId="478"/>
          <ac:grpSpMkLst>
            <pc:docMk/>
            <pc:sldMk cId="0" sldId="263"/>
            <ac:grpSpMk id="884" creationId="{00000000-0000-0000-0000-000000000000}"/>
          </ac:grpSpMkLst>
        </pc:grpChg>
        <pc:grpChg chg="del">
          <ac:chgData name="Wijeratne D.M.S.D it21138386" userId="45fd3dc1-0149-44fd-a853-d125b9b9ad8c" providerId="ADAL" clId="{BD5E85F8-C29A-4E46-B60C-49DB5235AF5A}" dt="2024-05-05T04:50:58.971" v="1146" actId="478"/>
          <ac:grpSpMkLst>
            <pc:docMk/>
            <pc:sldMk cId="0" sldId="263"/>
            <ac:grpSpMk id="888" creationId="{00000000-0000-0000-0000-000000000000}"/>
          </ac:grpSpMkLst>
        </pc:grpChg>
        <pc:grpChg chg="del mod">
          <ac:chgData name="Wijeratne D.M.S.D it21138386" userId="45fd3dc1-0149-44fd-a853-d125b9b9ad8c" providerId="ADAL" clId="{BD5E85F8-C29A-4E46-B60C-49DB5235AF5A}" dt="2024-05-05T04:51:36.658" v="1162" actId="21"/>
          <ac:grpSpMkLst>
            <pc:docMk/>
            <pc:sldMk cId="0" sldId="263"/>
            <ac:grpSpMk id="891" creationId="{00000000-0000-0000-0000-000000000000}"/>
          </ac:grpSpMkLst>
        </pc:grpChg>
        <pc:picChg chg="add del mod">
          <ac:chgData name="Wijeratne D.M.S.D it21138386" userId="45fd3dc1-0149-44fd-a853-d125b9b9ad8c" providerId="ADAL" clId="{BD5E85F8-C29A-4E46-B60C-49DB5235AF5A}" dt="2024-05-05T04:47:05.072" v="1072" actId="478"/>
          <ac:picMkLst>
            <pc:docMk/>
            <pc:sldMk cId="0" sldId="263"/>
            <ac:picMk id="2" creationId="{C9BF9F09-BB5A-ABA3-5AEE-15804AFA0EFD}"/>
          </ac:picMkLst>
        </pc:picChg>
        <pc:picChg chg="add del mod">
          <ac:chgData name="Wijeratne D.M.S.D it21138386" userId="45fd3dc1-0149-44fd-a853-d125b9b9ad8c" providerId="ADAL" clId="{BD5E85F8-C29A-4E46-B60C-49DB5235AF5A}" dt="2024-05-05T04:50:01.318" v="1132" actId="478"/>
          <ac:picMkLst>
            <pc:docMk/>
            <pc:sldMk cId="0" sldId="263"/>
            <ac:picMk id="954" creationId="{0311A8E6-D833-D439-741A-FB9CD6A40C80}"/>
          </ac:picMkLst>
        </pc:picChg>
        <pc:picChg chg="add">
          <ac:chgData name="Wijeratne D.M.S.D it21138386" userId="45fd3dc1-0149-44fd-a853-d125b9b9ad8c" providerId="ADAL" clId="{BD5E85F8-C29A-4E46-B60C-49DB5235AF5A}" dt="2024-05-05T04:49:41.030" v="1127"/>
          <ac:picMkLst>
            <pc:docMk/>
            <pc:sldMk cId="0" sldId="263"/>
            <ac:picMk id="957" creationId="{E9025EBC-1974-08B1-3C5F-3CB47336C898}"/>
          </ac:picMkLst>
        </pc:picChg>
        <pc:picChg chg="add mod modCrop">
          <ac:chgData name="Wijeratne D.M.S.D it21138386" userId="45fd3dc1-0149-44fd-a853-d125b9b9ad8c" providerId="ADAL" clId="{BD5E85F8-C29A-4E46-B60C-49DB5235AF5A}" dt="2024-05-05T10:02:46.884" v="3847" actId="1035"/>
          <ac:picMkLst>
            <pc:docMk/>
            <pc:sldMk cId="0" sldId="263"/>
            <ac:picMk id="958" creationId="{F1D2DE23-9F81-ED13-1681-A3D9959B201E}"/>
          </ac:picMkLst>
        </pc:picChg>
        <pc:cxnChg chg="add del mod">
          <ac:chgData name="Wijeratne D.M.S.D it21138386" userId="45fd3dc1-0149-44fd-a853-d125b9b9ad8c" providerId="ADAL" clId="{BD5E85F8-C29A-4E46-B60C-49DB5235AF5A}" dt="2024-05-05T03:52:49.606" v="703" actId="11529"/>
          <ac:cxnSpMkLst>
            <pc:docMk/>
            <pc:sldMk cId="0" sldId="263"/>
            <ac:cxnSpMk id="4" creationId="{FC507CCA-88AF-10F4-E466-52E71F0313B2}"/>
          </ac:cxnSpMkLst>
        </pc:cxnChg>
        <pc:cxnChg chg="add del mod">
          <ac:chgData name="Wijeratne D.M.S.D it21138386" userId="45fd3dc1-0149-44fd-a853-d125b9b9ad8c" providerId="ADAL" clId="{BD5E85F8-C29A-4E46-B60C-49DB5235AF5A}" dt="2024-05-05T04:47:06.369" v="1073" actId="478"/>
          <ac:cxnSpMkLst>
            <pc:docMk/>
            <pc:sldMk cId="0" sldId="263"/>
            <ac:cxnSpMk id="7" creationId="{8C368703-C132-332D-C678-F27430919B84}"/>
          </ac:cxnSpMkLst>
        </pc:cxnChg>
        <pc:cxnChg chg="add del mod">
          <ac:chgData name="Wijeratne D.M.S.D it21138386" userId="45fd3dc1-0149-44fd-a853-d125b9b9ad8c" providerId="ADAL" clId="{BD5E85F8-C29A-4E46-B60C-49DB5235AF5A}" dt="2024-05-05T04:47:07.907" v="1074" actId="478"/>
          <ac:cxnSpMkLst>
            <pc:docMk/>
            <pc:sldMk cId="0" sldId="263"/>
            <ac:cxnSpMk id="8" creationId="{DFDABB10-40EE-A2D1-0050-7E62A39B37B5}"/>
          </ac:cxnSpMkLst>
        </pc:cxnChg>
        <pc:cxnChg chg="add del mod">
          <ac:chgData name="Wijeratne D.M.S.D it21138386" userId="45fd3dc1-0149-44fd-a853-d125b9b9ad8c" providerId="ADAL" clId="{BD5E85F8-C29A-4E46-B60C-49DB5235AF5A}" dt="2024-05-05T04:47:09.347" v="1075" actId="478"/>
          <ac:cxnSpMkLst>
            <pc:docMk/>
            <pc:sldMk cId="0" sldId="263"/>
            <ac:cxnSpMk id="14" creationId="{16BE53F3-95D7-73EF-8A9F-C1CF80A150CE}"/>
          </ac:cxnSpMkLst>
        </pc:cxnChg>
        <pc:cxnChg chg="add del mod">
          <ac:chgData name="Wijeratne D.M.S.D it21138386" userId="45fd3dc1-0149-44fd-a853-d125b9b9ad8c" providerId="ADAL" clId="{BD5E85F8-C29A-4E46-B60C-49DB5235AF5A}" dt="2024-05-05T04:47:11.928" v="1077" actId="478"/>
          <ac:cxnSpMkLst>
            <pc:docMk/>
            <pc:sldMk cId="0" sldId="263"/>
            <ac:cxnSpMk id="20" creationId="{CB42EA1C-CCBE-D506-0067-4B952390F13C}"/>
          </ac:cxnSpMkLst>
        </pc:cxnChg>
        <pc:cxnChg chg="add del mod">
          <ac:chgData name="Wijeratne D.M.S.D it21138386" userId="45fd3dc1-0149-44fd-a853-d125b9b9ad8c" providerId="ADAL" clId="{BD5E85F8-C29A-4E46-B60C-49DB5235AF5A}" dt="2024-05-05T04:47:17.035" v="1081" actId="478"/>
          <ac:cxnSpMkLst>
            <pc:docMk/>
            <pc:sldMk cId="0" sldId="263"/>
            <ac:cxnSpMk id="36" creationId="{F6A691DD-C5E4-2DDE-647C-B72762C4EB8A}"/>
          </ac:cxnSpMkLst>
        </pc:cxnChg>
        <pc:cxnChg chg="add del mod">
          <ac:chgData name="Wijeratne D.M.S.D it21138386" userId="45fd3dc1-0149-44fd-a853-d125b9b9ad8c" providerId="ADAL" clId="{BD5E85F8-C29A-4E46-B60C-49DB5235AF5A}" dt="2024-05-05T04:47:12.904" v="1078" actId="478"/>
          <ac:cxnSpMkLst>
            <pc:docMk/>
            <pc:sldMk cId="0" sldId="263"/>
            <ac:cxnSpMk id="48" creationId="{94284C32-5684-4678-6097-07742DD574C8}"/>
          </ac:cxnSpMkLst>
        </pc:cxnChg>
        <pc:cxnChg chg="add del mod">
          <ac:chgData name="Wijeratne D.M.S.D it21138386" userId="45fd3dc1-0149-44fd-a853-d125b9b9ad8c" providerId="ADAL" clId="{BD5E85F8-C29A-4E46-B60C-49DB5235AF5A}" dt="2024-05-05T04:47:13.997" v="1079" actId="478"/>
          <ac:cxnSpMkLst>
            <pc:docMk/>
            <pc:sldMk cId="0" sldId="263"/>
            <ac:cxnSpMk id="59" creationId="{1D25EB88-F837-28AD-BE29-4D693D82A18F}"/>
          </ac:cxnSpMkLst>
        </pc:cxnChg>
        <pc:cxnChg chg="add del">
          <ac:chgData name="Wijeratne D.M.S.D it21138386" userId="45fd3dc1-0149-44fd-a853-d125b9b9ad8c" providerId="ADAL" clId="{BD5E85F8-C29A-4E46-B60C-49DB5235AF5A}" dt="2024-05-05T03:58:08.486" v="767" actId="11529"/>
          <ac:cxnSpMkLst>
            <pc:docMk/>
            <pc:sldMk cId="0" sldId="263"/>
            <ac:cxnSpMk id="899" creationId="{D2AB163A-2504-84E6-C9B2-9BAEA72AB208}"/>
          </ac:cxnSpMkLst>
        </pc:cxnChg>
        <pc:cxnChg chg="add del mod">
          <ac:chgData name="Wijeratne D.M.S.D it21138386" userId="45fd3dc1-0149-44fd-a853-d125b9b9ad8c" providerId="ADAL" clId="{BD5E85F8-C29A-4E46-B60C-49DB5235AF5A}" dt="2024-05-05T04:47:10.531" v="1076" actId="478"/>
          <ac:cxnSpMkLst>
            <pc:docMk/>
            <pc:sldMk cId="0" sldId="263"/>
            <ac:cxnSpMk id="915" creationId="{B43279C2-0025-B08B-B018-3FC67D8474AE}"/>
          </ac:cxnSpMkLst>
        </pc:cxnChg>
      </pc:sldChg>
      <pc:sldChg chg="modSp mod">
        <pc:chgData name="Wijeratne D.M.S.D it21138386" userId="45fd3dc1-0149-44fd-a853-d125b9b9ad8c" providerId="ADAL" clId="{BD5E85F8-C29A-4E46-B60C-49DB5235AF5A}" dt="2024-05-06T15:25:09.796" v="6813" actId="6549"/>
        <pc:sldMkLst>
          <pc:docMk/>
          <pc:sldMk cId="0" sldId="266"/>
        </pc:sldMkLst>
        <pc:spChg chg="mod">
          <ac:chgData name="Wijeratne D.M.S.D it21138386" userId="45fd3dc1-0149-44fd-a853-d125b9b9ad8c" providerId="ADAL" clId="{BD5E85F8-C29A-4E46-B60C-49DB5235AF5A}" dt="2024-05-06T15:25:09.796" v="6813" actId="6549"/>
          <ac:spMkLst>
            <pc:docMk/>
            <pc:sldMk cId="0" sldId="266"/>
            <ac:spMk id="5" creationId="{890AAFC7-E5A6-9A93-5D52-F6BACEC4EED7}"/>
          </ac:spMkLst>
        </pc:spChg>
      </pc:sldChg>
      <pc:sldChg chg="addSp delSp modSp add mod ord setBg modNotes modNotesTx">
        <pc:chgData name="Wijeratne D.M.S.D it21138386" userId="45fd3dc1-0149-44fd-a853-d125b9b9ad8c" providerId="ADAL" clId="{BD5E85F8-C29A-4E46-B60C-49DB5235AF5A}" dt="2024-05-06T13:54:23.718" v="6528" actId="21"/>
        <pc:sldMkLst>
          <pc:docMk/>
          <pc:sldMk cId="0" sldId="267"/>
        </pc:sldMkLst>
        <pc:spChg chg="mod">
          <ac:chgData name="Wijeratne D.M.S.D it21138386" userId="45fd3dc1-0149-44fd-a853-d125b9b9ad8c" providerId="ADAL" clId="{BD5E85F8-C29A-4E46-B60C-49DB5235AF5A}" dt="2024-05-06T13:49:40.629" v="6501" actId="20577"/>
          <ac:spMkLst>
            <pc:docMk/>
            <pc:sldMk cId="0" sldId="267"/>
            <ac:spMk id="39" creationId="{00000000-0000-0000-0000-000000000000}"/>
          </ac:spMkLst>
        </pc:spChg>
        <pc:spChg chg="add del mod">
          <ac:chgData name="Wijeratne D.M.S.D it21138386" userId="45fd3dc1-0149-44fd-a853-d125b9b9ad8c" providerId="ADAL" clId="{BD5E85F8-C29A-4E46-B60C-49DB5235AF5A}" dt="2024-05-06T13:54:23.718" v="6528" actId="21"/>
          <ac:spMkLst>
            <pc:docMk/>
            <pc:sldMk cId="0" sldId="267"/>
            <ac:spMk id="40" creationId="{00000000-0000-0000-0000-000000000000}"/>
          </ac:spMkLst>
        </pc:spChg>
        <pc:spChg chg="add del mod">
          <ac:chgData name="Wijeratne D.M.S.D it21138386" userId="45fd3dc1-0149-44fd-a853-d125b9b9ad8c" providerId="ADAL" clId="{BD5E85F8-C29A-4E46-B60C-49DB5235AF5A}" dt="2024-05-06T13:54:23.718" v="6528" actId="21"/>
          <ac:spMkLst>
            <pc:docMk/>
            <pc:sldMk cId="0" sldId="267"/>
            <ac:spMk id="41" creationId="{00000000-0000-0000-0000-000000000000}"/>
          </ac:spMkLst>
        </pc:spChg>
        <pc:spChg chg="del mod">
          <ac:chgData name="Wijeratne D.M.S.D it21138386" userId="45fd3dc1-0149-44fd-a853-d125b9b9ad8c" providerId="ADAL" clId="{BD5E85F8-C29A-4E46-B60C-49DB5235AF5A}" dt="2024-05-06T13:53:45.998" v="6521" actId="478"/>
          <ac:spMkLst>
            <pc:docMk/>
            <pc:sldMk cId="0" sldId="267"/>
            <ac:spMk id="42" creationId="{00000000-0000-0000-0000-000000000000}"/>
          </ac:spMkLst>
        </pc:spChg>
        <pc:spChg chg="del mod">
          <ac:chgData name="Wijeratne D.M.S.D it21138386" userId="45fd3dc1-0149-44fd-a853-d125b9b9ad8c" providerId="ADAL" clId="{BD5E85F8-C29A-4E46-B60C-49DB5235AF5A}" dt="2024-05-06T13:53:45.998" v="6521" actId="478"/>
          <ac:spMkLst>
            <pc:docMk/>
            <pc:sldMk cId="0" sldId="267"/>
            <ac:spMk id="43" creationId="{00000000-0000-0000-0000-000000000000}"/>
          </ac:spMkLst>
        </pc:spChg>
        <pc:spChg chg="del">
          <ac:chgData name="Wijeratne D.M.S.D it21138386" userId="45fd3dc1-0149-44fd-a853-d125b9b9ad8c" providerId="ADAL" clId="{BD5E85F8-C29A-4E46-B60C-49DB5235AF5A}" dt="2024-05-05T11:51:33.202" v="4585" actId="478"/>
          <ac:spMkLst>
            <pc:docMk/>
            <pc:sldMk cId="0" sldId="267"/>
            <ac:spMk id="44" creationId="{00000000-0000-0000-0000-000000000000}"/>
          </ac:spMkLst>
        </pc:spChg>
        <pc:spChg chg="add del">
          <ac:chgData name="Wijeratne D.M.S.D it21138386" userId="45fd3dc1-0149-44fd-a853-d125b9b9ad8c" providerId="ADAL" clId="{BD5E85F8-C29A-4E46-B60C-49DB5235AF5A}" dt="2024-05-05T11:51:32.225" v="4584" actId="478"/>
          <ac:spMkLst>
            <pc:docMk/>
            <pc:sldMk cId="0" sldId="267"/>
            <ac:spMk id="45" creationId="{00000000-0000-0000-0000-000000000000}"/>
          </ac:spMkLst>
        </pc:spChg>
        <pc:spChg chg="add mod">
          <ac:chgData name="Wijeratne D.M.S.D it21138386" userId="45fd3dc1-0149-44fd-a853-d125b9b9ad8c" providerId="ADAL" clId="{BD5E85F8-C29A-4E46-B60C-49DB5235AF5A}" dt="2024-05-05T11:44:09.741" v="4470"/>
          <ac:spMkLst>
            <pc:docMk/>
            <pc:sldMk cId="0" sldId="267"/>
            <ac:spMk id="46" creationId="{7C81384B-1A82-B63B-105A-C868AC5FDC30}"/>
          </ac:spMkLst>
        </pc:spChg>
        <pc:spChg chg="add del mod">
          <ac:chgData name="Wijeratne D.M.S.D it21138386" userId="45fd3dc1-0149-44fd-a853-d125b9b9ad8c" providerId="ADAL" clId="{BD5E85F8-C29A-4E46-B60C-49DB5235AF5A}" dt="2024-05-05T12:20:00.192" v="4940" actId="21"/>
          <ac:spMkLst>
            <pc:docMk/>
            <pc:sldMk cId="0" sldId="267"/>
            <ac:spMk id="47" creationId="{9D66261C-D447-CFD4-5B37-F4D330B405A3}"/>
          </ac:spMkLst>
        </pc:spChg>
        <pc:spChg chg="add del mod">
          <ac:chgData name="Wijeratne D.M.S.D it21138386" userId="45fd3dc1-0149-44fd-a853-d125b9b9ad8c" providerId="ADAL" clId="{BD5E85F8-C29A-4E46-B60C-49DB5235AF5A}" dt="2024-05-05T12:20:00.192" v="4940" actId="21"/>
          <ac:spMkLst>
            <pc:docMk/>
            <pc:sldMk cId="0" sldId="267"/>
            <ac:spMk id="48" creationId="{6BF4DFAB-431E-BCE9-CB47-EF18ACA43C7E}"/>
          </ac:spMkLst>
        </pc:spChg>
        <pc:spChg chg="add mod">
          <ac:chgData name="Wijeratne D.M.S.D it21138386" userId="45fd3dc1-0149-44fd-a853-d125b9b9ad8c" providerId="ADAL" clId="{BD5E85F8-C29A-4E46-B60C-49DB5235AF5A}" dt="2024-05-06T13:54:21.565" v="6526" actId="1076"/>
          <ac:spMkLst>
            <pc:docMk/>
            <pc:sldMk cId="0" sldId="267"/>
            <ac:spMk id="49" creationId="{9D66261C-D447-CFD4-5B37-F4D330B405A3}"/>
          </ac:spMkLst>
        </pc:spChg>
        <pc:spChg chg="add mod">
          <ac:chgData name="Wijeratne D.M.S.D it21138386" userId="45fd3dc1-0149-44fd-a853-d125b9b9ad8c" providerId="ADAL" clId="{BD5E85F8-C29A-4E46-B60C-49DB5235AF5A}" dt="2024-05-06T13:54:21.565" v="6526" actId="1076"/>
          <ac:spMkLst>
            <pc:docMk/>
            <pc:sldMk cId="0" sldId="267"/>
            <ac:spMk id="50" creationId="{6BF4DFAB-431E-BCE9-CB47-EF18ACA43C7E}"/>
          </ac:spMkLst>
        </pc:spChg>
        <pc:grpChg chg="mod">
          <ac:chgData name="Wijeratne D.M.S.D it21138386" userId="45fd3dc1-0149-44fd-a853-d125b9b9ad8c" providerId="ADAL" clId="{BD5E85F8-C29A-4E46-B60C-49DB5235AF5A}" dt="2024-05-06T13:54:21.565" v="6526" actId="1076"/>
          <ac:grpSpMkLst>
            <pc:docMk/>
            <pc:sldMk cId="0" sldId="267"/>
            <ac:grpSpMk id="33" creationId="{00000000-0000-0000-0000-000000000000}"/>
          </ac:grpSpMkLst>
        </pc:grpChg>
      </pc:sldChg>
      <pc:sldChg chg="modSp mod">
        <pc:chgData name="Wijeratne D.M.S.D it21138386" userId="45fd3dc1-0149-44fd-a853-d125b9b9ad8c" providerId="ADAL" clId="{BD5E85F8-C29A-4E46-B60C-49DB5235AF5A}" dt="2024-05-06T14:19:15.504" v="6620" actId="948"/>
        <pc:sldMkLst>
          <pc:docMk/>
          <pc:sldMk cId="0" sldId="268"/>
        </pc:sldMkLst>
        <pc:spChg chg="mod">
          <ac:chgData name="Wijeratne D.M.S.D it21138386" userId="45fd3dc1-0149-44fd-a853-d125b9b9ad8c" providerId="ADAL" clId="{BD5E85F8-C29A-4E46-B60C-49DB5235AF5A}" dt="2024-05-06T14:19:15.504" v="6620" actId="948"/>
          <ac:spMkLst>
            <pc:docMk/>
            <pc:sldMk cId="0" sldId="268"/>
            <ac:spMk id="978" creationId="{00000000-0000-0000-0000-000000000000}"/>
          </ac:spMkLst>
        </pc:spChg>
        <pc:picChg chg="mod">
          <ac:chgData name="Wijeratne D.M.S.D it21138386" userId="45fd3dc1-0149-44fd-a853-d125b9b9ad8c" providerId="ADAL" clId="{BD5E85F8-C29A-4E46-B60C-49DB5235AF5A}" dt="2024-05-06T14:18:39.013" v="6615" actId="1036"/>
          <ac:picMkLst>
            <pc:docMk/>
            <pc:sldMk cId="0" sldId="268"/>
            <ac:picMk id="15" creationId="{3C448050-320F-0184-3012-0F5FA3905823}"/>
          </ac:picMkLst>
        </pc:picChg>
      </pc:sldChg>
      <pc:sldChg chg="addSp modSp mod addCm">
        <pc:chgData name="Wijeratne D.M.S.D it21138386" userId="45fd3dc1-0149-44fd-a853-d125b9b9ad8c" providerId="ADAL" clId="{BD5E85F8-C29A-4E46-B60C-49DB5235AF5A}" dt="2024-05-06T14:17:23.197" v="6597"/>
        <pc:sldMkLst>
          <pc:docMk/>
          <pc:sldMk cId="0" sldId="271"/>
        </pc:sldMkLst>
        <pc:spChg chg="add mod">
          <ac:chgData name="Wijeratne D.M.S.D it21138386" userId="45fd3dc1-0149-44fd-a853-d125b9b9ad8c" providerId="ADAL" clId="{BD5E85F8-C29A-4E46-B60C-49DB5235AF5A}" dt="2024-05-06T14:16:50.594" v="6596" actId="14100"/>
          <ac:spMkLst>
            <pc:docMk/>
            <pc:sldMk cId="0" sldId="271"/>
            <ac:spMk id="3" creationId="{AFA7E170-BE03-4679-707E-89C1ECB6F1EA}"/>
          </ac:spMkLst>
        </pc:spChg>
        <pc:extLst>
          <p:ext xmlns:p="http://schemas.openxmlformats.org/presentationml/2006/main" uri="{D6D511B9-2390-475A-947B-AFAB55BFBCF1}">
            <pc226:cmChg xmlns:pc226="http://schemas.microsoft.com/office/powerpoint/2022/06/main/command" chg="add">
              <pc226:chgData name="Wijeratne D.M.S.D it21138386" userId="45fd3dc1-0149-44fd-a853-d125b9b9ad8c" providerId="ADAL" clId="{BD5E85F8-C29A-4E46-B60C-49DB5235AF5A}" dt="2024-05-06T14:17:23.197" v="6597"/>
              <pc2:cmMkLst xmlns:pc2="http://schemas.microsoft.com/office/powerpoint/2019/9/main/command">
                <pc:docMk/>
                <pc:sldMk cId="0" sldId="271"/>
                <pc2:cmMk id="{B6BEE584-536A-4742-A6EA-712B208467D0}"/>
              </pc2:cmMkLst>
            </pc226:cmChg>
          </p:ext>
        </pc:extLst>
      </pc:sldChg>
      <pc:sldChg chg="addSp delSp modSp mod ord modNotesTx">
        <pc:chgData name="Wijeratne D.M.S.D it21138386" userId="45fd3dc1-0149-44fd-a853-d125b9b9ad8c" providerId="ADAL" clId="{BD5E85F8-C29A-4E46-B60C-49DB5235AF5A}" dt="2024-05-06T09:43:25.806" v="6159" actId="20577"/>
        <pc:sldMkLst>
          <pc:docMk/>
          <pc:sldMk cId="0" sldId="291"/>
        </pc:sldMkLst>
        <pc:spChg chg="mod">
          <ac:chgData name="Wijeratne D.M.S.D it21138386" userId="45fd3dc1-0149-44fd-a853-d125b9b9ad8c" providerId="ADAL" clId="{BD5E85F8-C29A-4E46-B60C-49DB5235AF5A}" dt="2024-05-05T11:45:47.787" v="4524" actId="20577"/>
          <ac:spMkLst>
            <pc:docMk/>
            <pc:sldMk cId="0" sldId="291"/>
            <ac:spMk id="39" creationId="{00000000-0000-0000-0000-000000000000}"/>
          </ac:spMkLst>
        </pc:spChg>
        <pc:spChg chg="del">
          <ac:chgData name="Wijeratne D.M.S.D it21138386" userId="45fd3dc1-0149-44fd-a853-d125b9b9ad8c" providerId="ADAL" clId="{BD5E85F8-C29A-4E46-B60C-49DB5235AF5A}" dt="2024-05-05T12:26:19.278" v="4978" actId="478"/>
          <ac:spMkLst>
            <pc:docMk/>
            <pc:sldMk cId="0" sldId="291"/>
            <ac:spMk id="40" creationId="{00000000-0000-0000-0000-000000000000}"/>
          </ac:spMkLst>
        </pc:spChg>
        <pc:spChg chg="del">
          <ac:chgData name="Wijeratne D.M.S.D it21138386" userId="45fd3dc1-0149-44fd-a853-d125b9b9ad8c" providerId="ADAL" clId="{BD5E85F8-C29A-4E46-B60C-49DB5235AF5A}" dt="2024-05-05T12:26:19.278" v="4978" actId="478"/>
          <ac:spMkLst>
            <pc:docMk/>
            <pc:sldMk cId="0" sldId="291"/>
            <ac:spMk id="41" creationId="{00000000-0000-0000-0000-000000000000}"/>
          </ac:spMkLst>
        </pc:spChg>
        <pc:spChg chg="del">
          <ac:chgData name="Wijeratne D.M.S.D it21138386" userId="45fd3dc1-0149-44fd-a853-d125b9b9ad8c" providerId="ADAL" clId="{BD5E85F8-C29A-4E46-B60C-49DB5235AF5A}" dt="2024-05-05T12:26:19.278" v="4978" actId="478"/>
          <ac:spMkLst>
            <pc:docMk/>
            <pc:sldMk cId="0" sldId="291"/>
            <ac:spMk id="42" creationId="{00000000-0000-0000-0000-000000000000}"/>
          </ac:spMkLst>
        </pc:spChg>
        <pc:spChg chg="mod">
          <ac:chgData name="Wijeratne D.M.S.D it21138386" userId="45fd3dc1-0149-44fd-a853-d125b9b9ad8c" providerId="ADAL" clId="{BD5E85F8-C29A-4E46-B60C-49DB5235AF5A}" dt="2024-05-05T18:05:44.023" v="5164" actId="20577"/>
          <ac:spMkLst>
            <pc:docMk/>
            <pc:sldMk cId="0" sldId="291"/>
            <ac:spMk id="43" creationId="{00000000-0000-0000-0000-000000000000}"/>
          </ac:spMkLst>
        </pc:spChg>
        <pc:spChg chg="add mod">
          <ac:chgData name="Wijeratne D.M.S.D it21138386" userId="45fd3dc1-0149-44fd-a853-d125b9b9ad8c" providerId="ADAL" clId="{BD5E85F8-C29A-4E46-B60C-49DB5235AF5A}" dt="2024-05-05T11:42:09.850" v="4462"/>
          <ac:spMkLst>
            <pc:docMk/>
            <pc:sldMk cId="0" sldId="291"/>
            <ac:spMk id="44" creationId="{DBB029C9-A220-3307-EA3D-2FBBB262AEBB}"/>
          </ac:spMkLst>
        </pc:spChg>
      </pc:sldChg>
      <pc:sldChg chg="addSp delSp modSp mod ord modNotesTx">
        <pc:chgData name="Wijeratne D.M.S.D it21138386" userId="45fd3dc1-0149-44fd-a853-d125b9b9ad8c" providerId="ADAL" clId="{BD5E85F8-C29A-4E46-B60C-49DB5235AF5A}" dt="2024-05-06T09:45:06.984" v="6173"/>
        <pc:sldMkLst>
          <pc:docMk/>
          <pc:sldMk cId="0" sldId="293"/>
        </pc:sldMkLst>
        <pc:spChg chg="del">
          <ac:chgData name="Wijeratne D.M.S.D it21138386" userId="45fd3dc1-0149-44fd-a853-d125b9b9ad8c" providerId="ADAL" clId="{BD5E85F8-C29A-4E46-B60C-49DB5235AF5A}" dt="2024-05-05T11:53:48.080" v="4637" actId="478"/>
          <ac:spMkLst>
            <pc:docMk/>
            <pc:sldMk cId="0" sldId="293"/>
            <ac:spMk id="34"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36"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37"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38" creationId="{00000000-0000-0000-0000-000000000000}"/>
          </ac:spMkLst>
        </pc:spChg>
        <pc:spChg chg="mod">
          <ac:chgData name="Wijeratne D.M.S.D it21138386" userId="45fd3dc1-0149-44fd-a853-d125b9b9ad8c" providerId="ADAL" clId="{BD5E85F8-C29A-4E46-B60C-49DB5235AF5A}" dt="2024-05-05T11:52:33.032" v="4591" actId="20577"/>
          <ac:spMkLst>
            <pc:docMk/>
            <pc:sldMk cId="0" sldId="293"/>
            <ac:spMk id="39"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0"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1"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2" creationId="{00000000-0000-0000-0000-000000000000}"/>
          </ac:spMkLst>
        </pc:spChg>
        <pc:spChg chg="mod">
          <ac:chgData name="Wijeratne D.M.S.D it21138386" userId="45fd3dc1-0149-44fd-a853-d125b9b9ad8c" providerId="ADAL" clId="{BD5E85F8-C29A-4E46-B60C-49DB5235AF5A}" dt="2024-05-05T12:24:31.798" v="4968" actId="20577"/>
          <ac:spMkLst>
            <pc:docMk/>
            <pc:sldMk cId="0" sldId="293"/>
            <ac:spMk id="43"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4"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5" creationId="{00000000-0000-0000-0000-000000000000}"/>
          </ac:spMkLst>
        </pc:spChg>
        <pc:spChg chg="mod">
          <ac:chgData name="Wijeratne D.M.S.D it21138386" userId="45fd3dc1-0149-44fd-a853-d125b9b9ad8c" providerId="ADAL" clId="{BD5E85F8-C29A-4E46-B60C-49DB5235AF5A}" dt="2024-05-05T11:53:34.211" v="4635" actId="1036"/>
          <ac:spMkLst>
            <pc:docMk/>
            <pc:sldMk cId="0" sldId="293"/>
            <ac:spMk id="46" creationId="{00000000-0000-0000-0000-000000000000}"/>
          </ac:spMkLst>
        </pc:spChg>
        <pc:spChg chg="mod">
          <ac:chgData name="Wijeratne D.M.S.D it21138386" userId="45fd3dc1-0149-44fd-a853-d125b9b9ad8c" providerId="ADAL" clId="{BD5E85F8-C29A-4E46-B60C-49DB5235AF5A}" dt="2024-05-05T12:24:52.958" v="4977" actId="20577"/>
          <ac:spMkLst>
            <pc:docMk/>
            <pc:sldMk cId="0" sldId="293"/>
            <ac:spMk id="47" creationId="{00000000-0000-0000-0000-000000000000}"/>
          </ac:spMkLst>
        </pc:spChg>
        <pc:spChg chg="add mod">
          <ac:chgData name="Wijeratne D.M.S.D it21138386" userId="45fd3dc1-0149-44fd-a853-d125b9b9ad8c" providerId="ADAL" clId="{BD5E85F8-C29A-4E46-B60C-49DB5235AF5A}" dt="2024-05-05T11:53:44.762" v="4636"/>
          <ac:spMkLst>
            <pc:docMk/>
            <pc:sldMk cId="0" sldId="293"/>
            <ac:spMk id="56" creationId="{754C66B6-CFB5-8EEC-3897-F0827D834E65}"/>
          </ac:spMkLst>
        </pc:spChg>
        <pc:spChg chg="mod">
          <ac:chgData name="Wijeratne D.M.S.D it21138386" userId="45fd3dc1-0149-44fd-a853-d125b9b9ad8c" providerId="ADAL" clId="{BD5E85F8-C29A-4E46-B60C-49DB5235AF5A}" dt="2024-05-05T11:53:34.211" v="4635" actId="1036"/>
          <ac:spMkLst>
            <pc:docMk/>
            <pc:sldMk cId="0" sldId="293"/>
            <ac:spMk id="60" creationId="{2A246BE0-EA5D-09FB-92CD-8CFB269F9213}"/>
          </ac:spMkLst>
        </pc:spChg>
        <pc:spChg chg="mod">
          <ac:chgData name="Wijeratne D.M.S.D it21138386" userId="45fd3dc1-0149-44fd-a853-d125b9b9ad8c" providerId="ADAL" clId="{BD5E85F8-C29A-4E46-B60C-49DB5235AF5A}" dt="2024-05-05T11:53:34.211" v="4635" actId="1036"/>
          <ac:spMkLst>
            <pc:docMk/>
            <pc:sldMk cId="0" sldId="293"/>
            <ac:spMk id="61" creationId="{FC989EE7-3DC2-574E-C8EF-399447C8448D}"/>
          </ac:spMkLst>
        </pc:spChg>
        <pc:spChg chg="mod">
          <ac:chgData name="Wijeratne D.M.S.D it21138386" userId="45fd3dc1-0149-44fd-a853-d125b9b9ad8c" providerId="ADAL" clId="{BD5E85F8-C29A-4E46-B60C-49DB5235AF5A}" dt="2024-05-05T11:53:34.211" v="4635" actId="1036"/>
          <ac:spMkLst>
            <pc:docMk/>
            <pc:sldMk cId="0" sldId="293"/>
            <ac:spMk id="62" creationId="{529E274F-1C38-4BF7-1133-9F24C1F96982}"/>
          </ac:spMkLst>
        </pc:spChg>
        <pc:spChg chg="mod">
          <ac:chgData name="Wijeratne D.M.S.D it21138386" userId="45fd3dc1-0149-44fd-a853-d125b9b9ad8c" providerId="ADAL" clId="{BD5E85F8-C29A-4E46-B60C-49DB5235AF5A}" dt="2024-05-05T11:53:34.211" v="4635" actId="1036"/>
          <ac:spMkLst>
            <pc:docMk/>
            <pc:sldMk cId="0" sldId="293"/>
            <ac:spMk id="63" creationId="{C7F477DE-1E9E-9E55-EB99-C66721F3D45B}"/>
          </ac:spMkLst>
        </pc:spChg>
        <pc:grpChg chg="mod">
          <ac:chgData name="Wijeratne D.M.S.D it21138386" userId="45fd3dc1-0149-44fd-a853-d125b9b9ad8c" providerId="ADAL" clId="{BD5E85F8-C29A-4E46-B60C-49DB5235AF5A}" dt="2024-05-05T11:53:34.211" v="4635" actId="1036"/>
          <ac:grpSpMkLst>
            <pc:docMk/>
            <pc:sldMk cId="0" sldId="293"/>
            <ac:grpSpMk id="2"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4" creationId="{00000000-0000-0000-0000-000000000000}"/>
          </ac:grpSpMkLst>
        </pc:grpChg>
        <pc:grpChg chg="del mod">
          <ac:chgData name="Wijeratne D.M.S.D it21138386" userId="45fd3dc1-0149-44fd-a853-d125b9b9ad8c" providerId="ADAL" clId="{BD5E85F8-C29A-4E46-B60C-49DB5235AF5A}" dt="2024-05-05T11:53:50.808" v="4639" actId="478"/>
          <ac:grpSpMkLst>
            <pc:docMk/>
            <pc:sldMk cId="0" sldId="293"/>
            <ac:grpSpMk id="6" creationId="{00000000-0000-0000-0000-000000000000}"/>
          </ac:grpSpMkLst>
        </pc:grpChg>
        <pc:grpChg chg="del mod">
          <ac:chgData name="Wijeratne D.M.S.D it21138386" userId="45fd3dc1-0149-44fd-a853-d125b9b9ad8c" providerId="ADAL" clId="{BD5E85F8-C29A-4E46-B60C-49DB5235AF5A}" dt="2024-05-05T11:53:48.831" v="4638" actId="478"/>
          <ac:grpSpMkLst>
            <pc:docMk/>
            <pc:sldMk cId="0" sldId="293"/>
            <ac:grpSpMk id="8"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13"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15"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19"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23"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29"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48"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50"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52" creationId="{00000000-0000-0000-0000-000000000000}"/>
          </ac:grpSpMkLst>
        </pc:grpChg>
        <pc:grpChg chg="mod">
          <ac:chgData name="Wijeratne D.M.S.D it21138386" userId="45fd3dc1-0149-44fd-a853-d125b9b9ad8c" providerId="ADAL" clId="{BD5E85F8-C29A-4E46-B60C-49DB5235AF5A}" dt="2024-05-05T11:53:34.211" v="4635" actId="1036"/>
          <ac:grpSpMkLst>
            <pc:docMk/>
            <pc:sldMk cId="0" sldId="293"/>
            <ac:grpSpMk id="54" creationId="{00000000-0000-0000-0000-000000000000}"/>
          </ac:grpSpMkLst>
        </pc:grpChg>
      </pc:sldChg>
      <pc:sldChg chg="modSp mod">
        <pc:chgData name="Wijeratne D.M.S.D it21138386" userId="45fd3dc1-0149-44fd-a853-d125b9b9ad8c" providerId="ADAL" clId="{BD5E85F8-C29A-4E46-B60C-49DB5235AF5A}" dt="2024-05-06T13:49:15.714" v="6493"/>
        <pc:sldMkLst>
          <pc:docMk/>
          <pc:sldMk cId="0" sldId="294"/>
        </pc:sldMkLst>
        <pc:spChg chg="mod">
          <ac:chgData name="Wijeratne D.M.S.D it21138386" userId="45fd3dc1-0149-44fd-a853-d125b9b9ad8c" providerId="ADAL" clId="{BD5E85F8-C29A-4E46-B60C-49DB5235AF5A}" dt="2024-05-06T13:46:05.667" v="6420" actId="20577"/>
          <ac:spMkLst>
            <pc:docMk/>
            <pc:sldMk cId="0" sldId="294"/>
            <ac:spMk id="23" creationId="{00000000-0000-0000-0000-000000000000}"/>
          </ac:spMkLst>
        </pc:spChg>
        <pc:spChg chg="mod">
          <ac:chgData name="Wijeratne D.M.S.D it21138386" userId="45fd3dc1-0149-44fd-a853-d125b9b9ad8c" providerId="ADAL" clId="{BD5E85F8-C29A-4E46-B60C-49DB5235AF5A}" dt="2024-05-06T13:49:15.714" v="6493"/>
          <ac:spMkLst>
            <pc:docMk/>
            <pc:sldMk cId="0" sldId="294"/>
            <ac:spMk id="24" creationId="{00000000-0000-0000-0000-000000000000}"/>
          </ac:spMkLst>
        </pc:spChg>
      </pc:sldChg>
      <pc:sldChg chg="addSp delSp modSp add mod modShow">
        <pc:chgData name="Wijeratne D.M.S.D it21138386" userId="45fd3dc1-0149-44fd-a853-d125b9b9ad8c" providerId="ADAL" clId="{BD5E85F8-C29A-4E46-B60C-49DB5235AF5A}" dt="2024-05-05T04:49:24.578" v="1119" actId="1076"/>
        <pc:sldMkLst>
          <pc:docMk/>
          <pc:sldMk cId="1114686453" sldId="305"/>
        </pc:sldMkLst>
        <pc:spChg chg="add del mod">
          <ac:chgData name="Wijeratne D.M.S.D it21138386" userId="45fd3dc1-0149-44fd-a853-d125b9b9ad8c" providerId="ADAL" clId="{BD5E85F8-C29A-4E46-B60C-49DB5235AF5A}" dt="2024-05-05T04:01:07.606" v="791" actId="478"/>
          <ac:spMkLst>
            <pc:docMk/>
            <pc:sldMk cId="1114686453" sldId="305"/>
            <ac:spMk id="4" creationId="{CC707575-F25D-062A-6955-273A9573280D}"/>
          </ac:spMkLst>
        </pc:spChg>
        <pc:spChg chg="add del mod">
          <ac:chgData name="Wijeratne D.M.S.D it21138386" userId="45fd3dc1-0149-44fd-a853-d125b9b9ad8c" providerId="ADAL" clId="{BD5E85F8-C29A-4E46-B60C-49DB5235AF5A}" dt="2024-05-05T04:01:02.613" v="788" actId="478"/>
          <ac:spMkLst>
            <pc:docMk/>
            <pc:sldMk cId="1114686453" sldId="305"/>
            <ac:spMk id="6" creationId="{51F1BA6F-9CF2-3955-1A95-C229156007A2}"/>
          </ac:spMkLst>
        </pc:spChg>
        <pc:spChg chg="add del mod">
          <ac:chgData name="Wijeratne D.M.S.D it21138386" userId="45fd3dc1-0149-44fd-a853-d125b9b9ad8c" providerId="ADAL" clId="{BD5E85F8-C29A-4E46-B60C-49DB5235AF5A}" dt="2024-05-05T04:01:01.532" v="787" actId="478"/>
          <ac:spMkLst>
            <pc:docMk/>
            <pc:sldMk cId="1114686453" sldId="305"/>
            <ac:spMk id="10" creationId="{75AA3EC0-CCA9-ED27-313D-42EA9E9EE18F}"/>
          </ac:spMkLst>
        </pc:spChg>
        <pc:spChg chg="add del mod">
          <ac:chgData name="Wijeratne D.M.S.D it21138386" userId="45fd3dc1-0149-44fd-a853-d125b9b9ad8c" providerId="ADAL" clId="{BD5E85F8-C29A-4E46-B60C-49DB5235AF5A}" dt="2024-05-05T04:01:06.279" v="790" actId="478"/>
          <ac:spMkLst>
            <pc:docMk/>
            <pc:sldMk cId="1114686453" sldId="305"/>
            <ac:spMk id="12" creationId="{7D1E81D1-B751-E233-1B5B-12BF4B8402B4}"/>
          </ac:spMkLst>
        </pc:spChg>
        <pc:spChg chg="add del mod">
          <ac:chgData name="Wijeratne D.M.S.D it21138386" userId="45fd3dc1-0149-44fd-a853-d125b9b9ad8c" providerId="ADAL" clId="{BD5E85F8-C29A-4E46-B60C-49DB5235AF5A}" dt="2024-05-05T04:01:19.880" v="796" actId="478"/>
          <ac:spMkLst>
            <pc:docMk/>
            <pc:sldMk cId="1114686453" sldId="305"/>
            <ac:spMk id="15" creationId="{769D82BF-5CFA-6417-8EAB-69D7FD12385F}"/>
          </ac:spMkLst>
        </pc:spChg>
        <pc:spChg chg="add del mod">
          <ac:chgData name="Wijeratne D.M.S.D it21138386" userId="45fd3dc1-0149-44fd-a853-d125b9b9ad8c" providerId="ADAL" clId="{BD5E85F8-C29A-4E46-B60C-49DB5235AF5A}" dt="2024-05-05T04:01:37.870" v="804" actId="478"/>
          <ac:spMkLst>
            <pc:docMk/>
            <pc:sldMk cId="1114686453" sldId="305"/>
            <ac:spMk id="17" creationId="{0C2844E7-42C2-AB53-8503-FAA8683BBFFB}"/>
          </ac:spMkLst>
        </pc:spChg>
        <pc:spChg chg="add del mod">
          <ac:chgData name="Wijeratne D.M.S.D it21138386" userId="45fd3dc1-0149-44fd-a853-d125b9b9ad8c" providerId="ADAL" clId="{BD5E85F8-C29A-4E46-B60C-49DB5235AF5A}" dt="2024-05-05T04:01:36.365" v="803" actId="478"/>
          <ac:spMkLst>
            <pc:docMk/>
            <pc:sldMk cId="1114686453" sldId="305"/>
            <ac:spMk id="19" creationId="{2894E382-C761-39BC-7696-B15491AA08B6}"/>
          </ac:spMkLst>
        </pc:spChg>
        <pc:spChg chg="del">
          <ac:chgData name="Wijeratne D.M.S.D it21138386" userId="45fd3dc1-0149-44fd-a853-d125b9b9ad8c" providerId="ADAL" clId="{BD5E85F8-C29A-4E46-B60C-49DB5235AF5A}" dt="2024-05-05T04:00:52.545" v="783" actId="478"/>
          <ac:spMkLst>
            <pc:docMk/>
            <pc:sldMk cId="1114686453" sldId="305"/>
            <ac:spMk id="877" creationId="{00000000-0000-0000-0000-000000000000}"/>
          </ac:spMkLst>
        </pc:spChg>
        <pc:spChg chg="del mod">
          <ac:chgData name="Wijeratne D.M.S.D it21138386" userId="45fd3dc1-0149-44fd-a853-d125b9b9ad8c" providerId="ADAL" clId="{BD5E85F8-C29A-4E46-B60C-49DB5235AF5A}" dt="2024-05-05T04:01:34.900" v="802" actId="478"/>
          <ac:spMkLst>
            <pc:docMk/>
            <pc:sldMk cId="1114686453" sldId="305"/>
            <ac:spMk id="878" creationId="{00000000-0000-0000-0000-000000000000}"/>
          </ac:spMkLst>
        </pc:spChg>
        <pc:spChg chg="del mod">
          <ac:chgData name="Wijeratne D.M.S.D it21138386" userId="45fd3dc1-0149-44fd-a853-d125b9b9ad8c" providerId="ADAL" clId="{BD5E85F8-C29A-4E46-B60C-49DB5235AF5A}" dt="2024-05-05T04:01:33.289" v="801" actId="478"/>
          <ac:spMkLst>
            <pc:docMk/>
            <pc:sldMk cId="1114686453" sldId="305"/>
            <ac:spMk id="879" creationId="{00000000-0000-0000-0000-000000000000}"/>
          </ac:spMkLst>
        </pc:spChg>
        <pc:spChg chg="del mod">
          <ac:chgData name="Wijeratne D.M.S.D it21138386" userId="45fd3dc1-0149-44fd-a853-d125b9b9ad8c" providerId="ADAL" clId="{BD5E85F8-C29A-4E46-B60C-49DB5235AF5A}" dt="2024-05-05T04:01:18.067" v="795" actId="478"/>
          <ac:spMkLst>
            <pc:docMk/>
            <pc:sldMk cId="1114686453" sldId="305"/>
            <ac:spMk id="880" creationId="{00000000-0000-0000-0000-000000000000}"/>
          </ac:spMkLst>
        </pc:spChg>
        <pc:spChg chg="del">
          <ac:chgData name="Wijeratne D.M.S.D it21138386" userId="45fd3dc1-0149-44fd-a853-d125b9b9ad8c" providerId="ADAL" clId="{BD5E85F8-C29A-4E46-B60C-49DB5235AF5A}" dt="2024-05-05T04:01:04.943" v="789" actId="478"/>
          <ac:spMkLst>
            <pc:docMk/>
            <pc:sldMk cId="1114686453" sldId="305"/>
            <ac:spMk id="881" creationId="{00000000-0000-0000-0000-000000000000}"/>
          </ac:spMkLst>
        </pc:spChg>
        <pc:spChg chg="del">
          <ac:chgData name="Wijeratne D.M.S.D it21138386" userId="45fd3dc1-0149-44fd-a853-d125b9b9ad8c" providerId="ADAL" clId="{BD5E85F8-C29A-4E46-B60C-49DB5235AF5A}" dt="2024-05-05T04:00:58.389" v="786" actId="478"/>
          <ac:spMkLst>
            <pc:docMk/>
            <pc:sldMk cId="1114686453" sldId="305"/>
            <ac:spMk id="882" creationId="{00000000-0000-0000-0000-000000000000}"/>
          </ac:spMkLst>
        </pc:spChg>
        <pc:spChg chg="del">
          <ac:chgData name="Wijeratne D.M.S.D it21138386" userId="45fd3dc1-0149-44fd-a853-d125b9b9ad8c" providerId="ADAL" clId="{BD5E85F8-C29A-4E46-B60C-49DB5235AF5A}" dt="2024-05-05T04:00:56.766" v="785" actId="478"/>
          <ac:spMkLst>
            <pc:docMk/>
            <pc:sldMk cId="1114686453" sldId="305"/>
            <ac:spMk id="883" creationId="{00000000-0000-0000-0000-000000000000}"/>
          </ac:spMkLst>
        </pc:spChg>
        <pc:spChg chg="add mod">
          <ac:chgData name="Wijeratne D.M.S.D it21138386" userId="45fd3dc1-0149-44fd-a853-d125b9b9ad8c" providerId="ADAL" clId="{BD5E85F8-C29A-4E46-B60C-49DB5235AF5A}" dt="2024-05-05T04:48:39.681" v="1115" actId="1076"/>
          <ac:spMkLst>
            <pc:docMk/>
            <pc:sldMk cId="1114686453" sldId="305"/>
            <ac:spMk id="943" creationId="{B50A8E1D-3559-451E-1B4E-BED8DEB1CBA8}"/>
          </ac:spMkLst>
        </pc:spChg>
        <pc:spChg chg="add mod">
          <ac:chgData name="Wijeratne D.M.S.D it21138386" userId="45fd3dc1-0149-44fd-a853-d125b9b9ad8c" providerId="ADAL" clId="{BD5E85F8-C29A-4E46-B60C-49DB5235AF5A}" dt="2024-05-05T04:49:24.578" v="1119" actId="1076"/>
          <ac:spMkLst>
            <pc:docMk/>
            <pc:sldMk cId="1114686453" sldId="305"/>
            <ac:spMk id="944" creationId="{D91C7146-FE6D-D849-F7ED-5D997553D717}"/>
          </ac:spMkLst>
        </pc:spChg>
        <pc:grpChg chg="del mod">
          <ac:chgData name="Wijeratne D.M.S.D it21138386" userId="45fd3dc1-0149-44fd-a853-d125b9b9ad8c" providerId="ADAL" clId="{BD5E85F8-C29A-4E46-B60C-49DB5235AF5A}" dt="2024-05-05T04:01:41.091" v="806" actId="478"/>
          <ac:grpSpMkLst>
            <pc:docMk/>
            <pc:sldMk cId="1114686453" sldId="305"/>
            <ac:grpSpMk id="884" creationId="{00000000-0000-0000-0000-000000000000}"/>
          </ac:grpSpMkLst>
        </pc:grpChg>
        <pc:grpChg chg="del">
          <ac:chgData name="Wijeratne D.M.S.D it21138386" userId="45fd3dc1-0149-44fd-a853-d125b9b9ad8c" providerId="ADAL" clId="{BD5E85F8-C29A-4E46-B60C-49DB5235AF5A}" dt="2024-05-05T04:00:53.735" v="784" actId="478"/>
          <ac:grpSpMkLst>
            <pc:docMk/>
            <pc:sldMk cId="1114686453" sldId="305"/>
            <ac:grpSpMk id="888" creationId="{00000000-0000-0000-0000-000000000000}"/>
          </ac:grpSpMkLst>
        </pc:grpChg>
        <pc:grpChg chg="del mod">
          <ac:chgData name="Wijeratne D.M.S.D it21138386" userId="45fd3dc1-0149-44fd-a853-d125b9b9ad8c" providerId="ADAL" clId="{BD5E85F8-C29A-4E46-B60C-49DB5235AF5A}" dt="2024-05-05T04:01:42.294" v="807" actId="478"/>
          <ac:grpSpMkLst>
            <pc:docMk/>
            <pc:sldMk cId="1114686453" sldId="305"/>
            <ac:grpSpMk id="891" creationId="{00000000-0000-0000-0000-000000000000}"/>
          </ac:grpSpMkLst>
        </pc:grpChg>
        <pc:picChg chg="mod">
          <ac:chgData name="Wijeratne D.M.S.D it21138386" userId="45fd3dc1-0149-44fd-a853-d125b9b9ad8c" providerId="ADAL" clId="{BD5E85F8-C29A-4E46-B60C-49DB5235AF5A}" dt="2024-05-05T04:46:26.926" v="1065" actId="14826"/>
          <ac:picMkLst>
            <pc:docMk/>
            <pc:sldMk cId="1114686453" sldId="305"/>
            <ac:picMk id="2" creationId="{C9BF9F09-BB5A-ABA3-5AEE-15804AFA0EFD}"/>
          </ac:picMkLst>
        </pc:picChg>
        <pc:cxnChg chg="mod">
          <ac:chgData name="Wijeratne D.M.S.D it21138386" userId="45fd3dc1-0149-44fd-a853-d125b9b9ad8c" providerId="ADAL" clId="{BD5E85F8-C29A-4E46-B60C-49DB5235AF5A}" dt="2024-05-05T04:08:59.722" v="838" actId="208"/>
          <ac:cxnSpMkLst>
            <pc:docMk/>
            <pc:sldMk cId="1114686453" sldId="305"/>
            <ac:cxnSpMk id="7" creationId="{8C368703-C132-332D-C678-F27430919B84}"/>
          </ac:cxnSpMkLst>
        </pc:cxnChg>
        <pc:cxnChg chg="mod">
          <ac:chgData name="Wijeratne D.M.S.D it21138386" userId="45fd3dc1-0149-44fd-a853-d125b9b9ad8c" providerId="ADAL" clId="{BD5E85F8-C29A-4E46-B60C-49DB5235AF5A}" dt="2024-05-05T04:14:33.813" v="904" actId="14100"/>
          <ac:cxnSpMkLst>
            <pc:docMk/>
            <pc:sldMk cId="1114686453" sldId="305"/>
            <ac:cxnSpMk id="8" creationId="{DFDABB10-40EE-A2D1-0050-7E62A39B37B5}"/>
          </ac:cxnSpMkLst>
        </pc:cxnChg>
        <pc:cxnChg chg="mod">
          <ac:chgData name="Wijeratne D.M.S.D it21138386" userId="45fd3dc1-0149-44fd-a853-d125b9b9ad8c" providerId="ADAL" clId="{BD5E85F8-C29A-4E46-B60C-49DB5235AF5A}" dt="2024-05-05T04:39:13.580" v="1011" actId="208"/>
          <ac:cxnSpMkLst>
            <pc:docMk/>
            <pc:sldMk cId="1114686453" sldId="305"/>
            <ac:cxnSpMk id="14" creationId="{16BE53F3-95D7-73EF-8A9F-C1CF80A150CE}"/>
          </ac:cxnSpMkLst>
        </pc:cxnChg>
        <pc:cxnChg chg="mod">
          <ac:chgData name="Wijeratne D.M.S.D it21138386" userId="45fd3dc1-0149-44fd-a853-d125b9b9ad8c" providerId="ADAL" clId="{BD5E85F8-C29A-4E46-B60C-49DB5235AF5A}" dt="2024-05-05T04:39:16.929" v="1012" actId="208"/>
          <ac:cxnSpMkLst>
            <pc:docMk/>
            <pc:sldMk cId="1114686453" sldId="305"/>
            <ac:cxnSpMk id="20" creationId="{CB42EA1C-CCBE-D506-0067-4B952390F13C}"/>
          </ac:cxnSpMkLst>
        </pc:cxnChg>
        <pc:cxnChg chg="add del">
          <ac:chgData name="Wijeratne D.M.S.D it21138386" userId="45fd3dc1-0149-44fd-a853-d125b9b9ad8c" providerId="ADAL" clId="{BD5E85F8-C29A-4E46-B60C-49DB5235AF5A}" dt="2024-05-05T04:06:38.399" v="824" actId="11529"/>
          <ac:cxnSpMkLst>
            <pc:docMk/>
            <pc:sldMk cId="1114686453" sldId="305"/>
            <ac:cxnSpMk id="24" creationId="{A52C096E-8A50-1FD0-C5D3-39BE1D594DC2}"/>
          </ac:cxnSpMkLst>
        </pc:cxnChg>
        <pc:cxnChg chg="add del">
          <ac:chgData name="Wijeratne D.M.S.D it21138386" userId="45fd3dc1-0149-44fd-a853-d125b9b9ad8c" providerId="ADAL" clId="{BD5E85F8-C29A-4E46-B60C-49DB5235AF5A}" dt="2024-05-05T04:06:59.574" v="830" actId="478"/>
          <ac:cxnSpMkLst>
            <pc:docMk/>
            <pc:sldMk cId="1114686453" sldId="305"/>
            <ac:cxnSpMk id="26" creationId="{99776237-9E8B-7B52-0056-6CFA3A187506}"/>
          </ac:cxnSpMkLst>
        </pc:cxnChg>
        <pc:cxnChg chg="add del mod">
          <ac:chgData name="Wijeratne D.M.S.D it21138386" userId="45fd3dc1-0149-44fd-a853-d125b9b9ad8c" providerId="ADAL" clId="{BD5E85F8-C29A-4E46-B60C-49DB5235AF5A}" dt="2024-05-05T04:06:59.574" v="830" actId="478"/>
          <ac:cxnSpMkLst>
            <pc:docMk/>
            <pc:sldMk cId="1114686453" sldId="305"/>
            <ac:cxnSpMk id="27" creationId="{D2432A6E-4AC1-E08F-29F4-EDF5A998B795}"/>
          </ac:cxnSpMkLst>
        </pc:cxnChg>
        <pc:cxnChg chg="add mod">
          <ac:chgData name="Wijeratne D.M.S.D it21138386" userId="45fd3dc1-0149-44fd-a853-d125b9b9ad8c" providerId="ADAL" clId="{BD5E85F8-C29A-4E46-B60C-49DB5235AF5A}" dt="2024-05-05T04:41:14.090" v="1042" actId="14100"/>
          <ac:cxnSpMkLst>
            <pc:docMk/>
            <pc:sldMk cId="1114686453" sldId="305"/>
            <ac:cxnSpMk id="31" creationId="{8934694E-B5DC-CF00-1DE9-0DE7063DA1B7}"/>
          </ac:cxnSpMkLst>
        </pc:cxnChg>
        <pc:cxnChg chg="add del">
          <ac:chgData name="Wijeratne D.M.S.D it21138386" userId="45fd3dc1-0149-44fd-a853-d125b9b9ad8c" providerId="ADAL" clId="{BD5E85F8-C29A-4E46-B60C-49DB5235AF5A}" dt="2024-05-05T04:09:36.048" v="846" actId="11529"/>
          <ac:cxnSpMkLst>
            <pc:docMk/>
            <pc:sldMk cId="1114686453" sldId="305"/>
            <ac:cxnSpMk id="35" creationId="{309F2B35-1AA2-DB05-955C-D5AA41611DD0}"/>
          </ac:cxnSpMkLst>
        </pc:cxnChg>
        <pc:cxnChg chg="del mod">
          <ac:chgData name="Wijeratne D.M.S.D it21138386" userId="45fd3dc1-0149-44fd-a853-d125b9b9ad8c" providerId="ADAL" clId="{BD5E85F8-C29A-4E46-B60C-49DB5235AF5A}" dt="2024-05-05T04:39:34.508" v="1015" actId="478"/>
          <ac:cxnSpMkLst>
            <pc:docMk/>
            <pc:sldMk cId="1114686453" sldId="305"/>
            <ac:cxnSpMk id="36" creationId="{F6A691DD-C5E4-2DDE-647C-B72762C4EB8A}"/>
          </ac:cxnSpMkLst>
        </pc:cxnChg>
        <pc:cxnChg chg="add del">
          <ac:chgData name="Wijeratne D.M.S.D it21138386" userId="45fd3dc1-0149-44fd-a853-d125b9b9ad8c" providerId="ADAL" clId="{BD5E85F8-C29A-4E46-B60C-49DB5235AF5A}" dt="2024-05-05T04:09:59.234" v="848" actId="11529"/>
          <ac:cxnSpMkLst>
            <pc:docMk/>
            <pc:sldMk cId="1114686453" sldId="305"/>
            <ac:cxnSpMk id="38" creationId="{470FCED9-24A0-B75A-8DD2-327F5C6B3355}"/>
          </ac:cxnSpMkLst>
        </pc:cxnChg>
        <pc:cxnChg chg="add del mod">
          <ac:chgData name="Wijeratne D.M.S.D it21138386" userId="45fd3dc1-0149-44fd-a853-d125b9b9ad8c" providerId="ADAL" clId="{BD5E85F8-C29A-4E46-B60C-49DB5235AF5A}" dt="2024-05-05T04:40:43.516" v="1033" actId="478"/>
          <ac:cxnSpMkLst>
            <pc:docMk/>
            <pc:sldMk cId="1114686453" sldId="305"/>
            <ac:cxnSpMk id="41" creationId="{90F58F21-9BAE-55D7-4431-7D227E8A8E7B}"/>
          </ac:cxnSpMkLst>
        </pc:cxnChg>
        <pc:cxnChg chg="mod">
          <ac:chgData name="Wijeratne D.M.S.D it21138386" userId="45fd3dc1-0149-44fd-a853-d125b9b9ad8c" providerId="ADAL" clId="{BD5E85F8-C29A-4E46-B60C-49DB5235AF5A}" dt="2024-05-05T04:08:59.722" v="838" actId="208"/>
          <ac:cxnSpMkLst>
            <pc:docMk/>
            <pc:sldMk cId="1114686453" sldId="305"/>
            <ac:cxnSpMk id="48" creationId="{94284C32-5684-4678-6097-07742DD574C8}"/>
          </ac:cxnSpMkLst>
        </pc:cxnChg>
        <pc:cxnChg chg="add mod">
          <ac:chgData name="Wijeratne D.M.S.D it21138386" userId="45fd3dc1-0149-44fd-a853-d125b9b9ad8c" providerId="ADAL" clId="{BD5E85F8-C29A-4E46-B60C-49DB5235AF5A}" dt="2024-05-05T04:16:51.268" v="1005" actId="14100"/>
          <ac:cxnSpMkLst>
            <pc:docMk/>
            <pc:sldMk cId="1114686453" sldId="305"/>
            <ac:cxnSpMk id="53" creationId="{D437644F-7305-285B-3867-FE2C0E312A18}"/>
          </ac:cxnSpMkLst>
        </pc:cxnChg>
        <pc:cxnChg chg="add mod">
          <ac:chgData name="Wijeratne D.M.S.D it21138386" userId="45fd3dc1-0149-44fd-a853-d125b9b9ad8c" providerId="ADAL" clId="{BD5E85F8-C29A-4E46-B60C-49DB5235AF5A}" dt="2024-05-05T04:15:53.455" v="978" actId="14100"/>
          <ac:cxnSpMkLst>
            <pc:docMk/>
            <pc:sldMk cId="1114686453" sldId="305"/>
            <ac:cxnSpMk id="56" creationId="{FE374190-F505-25D2-A03A-CE0F9701C037}"/>
          </ac:cxnSpMkLst>
        </pc:cxnChg>
        <pc:cxnChg chg="mod">
          <ac:chgData name="Wijeratne D.M.S.D it21138386" userId="45fd3dc1-0149-44fd-a853-d125b9b9ad8c" providerId="ADAL" clId="{BD5E85F8-C29A-4E46-B60C-49DB5235AF5A}" dt="2024-05-05T04:08:59.722" v="838" actId="208"/>
          <ac:cxnSpMkLst>
            <pc:docMk/>
            <pc:sldMk cId="1114686453" sldId="305"/>
            <ac:cxnSpMk id="59" creationId="{1D25EB88-F837-28AD-BE29-4D693D82A18F}"/>
          </ac:cxnSpMkLst>
        </pc:cxnChg>
        <pc:cxnChg chg="add mod">
          <ac:chgData name="Wijeratne D.M.S.D it21138386" userId="45fd3dc1-0149-44fd-a853-d125b9b9ad8c" providerId="ADAL" clId="{BD5E85F8-C29A-4E46-B60C-49DB5235AF5A}" dt="2024-05-05T04:15:59.721" v="981" actId="14100"/>
          <ac:cxnSpMkLst>
            <pc:docMk/>
            <pc:sldMk cId="1114686453" sldId="305"/>
            <ac:cxnSpMk id="60" creationId="{0A1A373C-D2D5-04A0-E9C5-BB0F25E0CEEA}"/>
          </ac:cxnSpMkLst>
        </pc:cxnChg>
        <pc:cxnChg chg="add mod">
          <ac:chgData name="Wijeratne D.M.S.D it21138386" userId="45fd3dc1-0149-44fd-a853-d125b9b9ad8c" providerId="ADAL" clId="{BD5E85F8-C29A-4E46-B60C-49DB5235AF5A}" dt="2024-05-05T04:16:40.558" v="1002" actId="14100"/>
          <ac:cxnSpMkLst>
            <pc:docMk/>
            <pc:sldMk cId="1114686453" sldId="305"/>
            <ac:cxnSpMk id="63" creationId="{5FDCCEE6-BB96-F0E9-8E5C-4226E558BE07}"/>
          </ac:cxnSpMkLst>
        </pc:cxnChg>
        <pc:cxnChg chg="add mod">
          <ac:chgData name="Wijeratne D.M.S.D it21138386" userId="45fd3dc1-0149-44fd-a853-d125b9b9ad8c" providerId="ADAL" clId="{BD5E85F8-C29A-4E46-B60C-49DB5235AF5A}" dt="2024-05-05T04:16:18.361" v="988" actId="14100"/>
          <ac:cxnSpMkLst>
            <pc:docMk/>
            <pc:sldMk cId="1114686453" sldId="305"/>
            <ac:cxnSpMk id="899" creationId="{E8723DD2-1C65-50B5-FA0D-B6CE7641B3C7}"/>
          </ac:cxnSpMkLst>
        </pc:cxnChg>
        <pc:cxnChg chg="add mod">
          <ac:chgData name="Wijeratne D.M.S.D it21138386" userId="45fd3dc1-0149-44fd-a853-d125b9b9ad8c" providerId="ADAL" clId="{BD5E85F8-C29A-4E46-B60C-49DB5235AF5A}" dt="2024-05-05T04:16:43.446" v="1003" actId="14100"/>
          <ac:cxnSpMkLst>
            <pc:docMk/>
            <pc:sldMk cId="1114686453" sldId="305"/>
            <ac:cxnSpMk id="903" creationId="{1D88D2B3-B6D3-2FE1-5AA8-1811B64ED12E}"/>
          </ac:cxnSpMkLst>
        </pc:cxnChg>
        <pc:cxnChg chg="add mod">
          <ac:chgData name="Wijeratne D.M.S.D it21138386" userId="45fd3dc1-0149-44fd-a853-d125b9b9ad8c" providerId="ADAL" clId="{BD5E85F8-C29A-4E46-B60C-49DB5235AF5A}" dt="2024-05-05T04:17:02.090" v="1007" actId="14100"/>
          <ac:cxnSpMkLst>
            <pc:docMk/>
            <pc:sldMk cId="1114686453" sldId="305"/>
            <ac:cxnSpMk id="909" creationId="{A2ECE4E7-3097-C9CB-E522-FFBC2ECFF0ED}"/>
          </ac:cxnSpMkLst>
        </pc:cxnChg>
        <pc:cxnChg chg="add mod">
          <ac:chgData name="Wijeratne D.M.S.D it21138386" userId="45fd3dc1-0149-44fd-a853-d125b9b9ad8c" providerId="ADAL" clId="{BD5E85F8-C29A-4E46-B60C-49DB5235AF5A}" dt="2024-05-05T04:17:06.835" v="1010" actId="14100"/>
          <ac:cxnSpMkLst>
            <pc:docMk/>
            <pc:sldMk cId="1114686453" sldId="305"/>
            <ac:cxnSpMk id="913" creationId="{7A9FA1C7-F067-9B2E-D387-3B8B26FE2954}"/>
          </ac:cxnSpMkLst>
        </pc:cxnChg>
        <pc:cxnChg chg="add mod">
          <ac:chgData name="Wijeratne D.M.S.D it21138386" userId="45fd3dc1-0149-44fd-a853-d125b9b9ad8c" providerId="ADAL" clId="{BD5E85F8-C29A-4E46-B60C-49DB5235AF5A}" dt="2024-05-05T04:39:50.996" v="1021" actId="208"/>
          <ac:cxnSpMkLst>
            <pc:docMk/>
            <pc:sldMk cId="1114686453" sldId="305"/>
            <ac:cxnSpMk id="916" creationId="{835FE3BE-A9D3-A838-FF5B-405659A6E25A}"/>
          </ac:cxnSpMkLst>
        </pc:cxnChg>
        <pc:cxnChg chg="add mod">
          <ac:chgData name="Wijeratne D.M.S.D it21138386" userId="45fd3dc1-0149-44fd-a853-d125b9b9ad8c" providerId="ADAL" clId="{BD5E85F8-C29A-4E46-B60C-49DB5235AF5A}" dt="2024-05-05T04:40:08.012" v="1026" actId="208"/>
          <ac:cxnSpMkLst>
            <pc:docMk/>
            <pc:sldMk cId="1114686453" sldId="305"/>
            <ac:cxnSpMk id="919" creationId="{9DE85414-0602-372E-2211-9EFA8286FA34}"/>
          </ac:cxnSpMkLst>
        </pc:cxnChg>
        <pc:cxnChg chg="add mod">
          <ac:chgData name="Wijeratne D.M.S.D it21138386" userId="45fd3dc1-0149-44fd-a853-d125b9b9ad8c" providerId="ADAL" clId="{BD5E85F8-C29A-4E46-B60C-49DB5235AF5A}" dt="2024-05-05T04:40:30.422" v="1032" actId="208"/>
          <ac:cxnSpMkLst>
            <pc:docMk/>
            <pc:sldMk cId="1114686453" sldId="305"/>
            <ac:cxnSpMk id="922" creationId="{C8FA7F87-AC02-81DA-4AD3-FE797FA3BCA1}"/>
          </ac:cxnSpMkLst>
        </pc:cxnChg>
        <pc:cxnChg chg="add mod">
          <ac:chgData name="Wijeratne D.M.S.D it21138386" userId="45fd3dc1-0149-44fd-a853-d125b9b9ad8c" providerId="ADAL" clId="{BD5E85F8-C29A-4E46-B60C-49DB5235AF5A}" dt="2024-05-05T04:40:30.422" v="1032" actId="208"/>
          <ac:cxnSpMkLst>
            <pc:docMk/>
            <pc:sldMk cId="1114686453" sldId="305"/>
            <ac:cxnSpMk id="925" creationId="{ECB24D76-416A-BF58-281C-024092D9FFF3}"/>
          </ac:cxnSpMkLst>
        </pc:cxnChg>
        <pc:cxnChg chg="add mod">
          <ac:chgData name="Wijeratne D.M.S.D it21138386" userId="45fd3dc1-0149-44fd-a853-d125b9b9ad8c" providerId="ADAL" clId="{BD5E85F8-C29A-4E46-B60C-49DB5235AF5A}" dt="2024-05-05T04:40:58.663" v="1037" actId="208"/>
          <ac:cxnSpMkLst>
            <pc:docMk/>
            <pc:sldMk cId="1114686453" sldId="305"/>
            <ac:cxnSpMk id="927" creationId="{988B09EB-14C7-5E9F-294E-02919F34A89D}"/>
          </ac:cxnSpMkLst>
        </pc:cxnChg>
        <pc:cxnChg chg="add mod">
          <ac:chgData name="Wijeratne D.M.S.D it21138386" userId="45fd3dc1-0149-44fd-a853-d125b9b9ad8c" providerId="ADAL" clId="{BD5E85F8-C29A-4E46-B60C-49DB5235AF5A}" dt="2024-05-05T04:41:11.239" v="1041" actId="208"/>
          <ac:cxnSpMkLst>
            <pc:docMk/>
            <pc:sldMk cId="1114686453" sldId="305"/>
            <ac:cxnSpMk id="930" creationId="{B407E34B-C5F9-9AD8-5F4A-08782CB9B481}"/>
          </ac:cxnSpMkLst>
        </pc:cxnChg>
        <pc:cxnChg chg="add del mod">
          <ac:chgData name="Wijeratne D.M.S.D it21138386" userId="45fd3dc1-0149-44fd-a853-d125b9b9ad8c" providerId="ADAL" clId="{BD5E85F8-C29A-4E46-B60C-49DB5235AF5A}" dt="2024-05-05T04:45:02.423" v="1053" actId="11529"/>
          <ac:cxnSpMkLst>
            <pc:docMk/>
            <pc:sldMk cId="1114686453" sldId="305"/>
            <ac:cxnSpMk id="935" creationId="{FF4CC2A8-F50D-8B5D-338A-31D87AD67B07}"/>
          </ac:cxnSpMkLst>
        </pc:cxnChg>
        <pc:cxnChg chg="add mod">
          <ac:chgData name="Wijeratne D.M.S.D it21138386" userId="45fd3dc1-0149-44fd-a853-d125b9b9ad8c" providerId="ADAL" clId="{BD5E85F8-C29A-4E46-B60C-49DB5235AF5A}" dt="2024-05-05T04:45:21.542" v="1057" actId="1582"/>
          <ac:cxnSpMkLst>
            <pc:docMk/>
            <pc:sldMk cId="1114686453" sldId="305"/>
            <ac:cxnSpMk id="940" creationId="{ED5A45AD-76A9-D30B-EED6-BE0552548B63}"/>
          </ac:cxnSpMkLst>
        </pc:cxnChg>
        <pc:cxnChg chg="add mod">
          <ac:chgData name="Wijeratne D.M.S.D it21138386" userId="45fd3dc1-0149-44fd-a853-d125b9b9ad8c" providerId="ADAL" clId="{BD5E85F8-C29A-4E46-B60C-49DB5235AF5A}" dt="2024-05-05T04:45:55.756" v="1064" actId="1076"/>
          <ac:cxnSpMkLst>
            <pc:docMk/>
            <pc:sldMk cId="1114686453" sldId="305"/>
            <ac:cxnSpMk id="941" creationId="{D75C688F-AD77-54A0-4548-1FA81E795E12}"/>
          </ac:cxnSpMkLst>
        </pc:cxnChg>
      </pc:sldChg>
      <pc:sldChg chg="addSp delSp modSp add mod ord delAnim modAnim modNotesTx">
        <pc:chgData name="Wijeratne D.M.S.D it21138386" userId="45fd3dc1-0149-44fd-a853-d125b9b9ad8c" providerId="ADAL" clId="{BD5E85F8-C29A-4E46-B60C-49DB5235AF5A}" dt="2024-05-06T09:18:51.854" v="5488" actId="20577"/>
        <pc:sldMkLst>
          <pc:docMk/>
          <pc:sldMk cId="1761855145" sldId="306"/>
        </pc:sldMkLst>
        <pc:spChg chg="add del mod">
          <ac:chgData name="Wijeratne D.M.S.D it21138386" userId="45fd3dc1-0149-44fd-a853-d125b9b9ad8c" providerId="ADAL" clId="{BD5E85F8-C29A-4E46-B60C-49DB5235AF5A}" dt="2024-05-05T09:46:13.466" v="3244" actId="21"/>
          <ac:spMkLst>
            <pc:docMk/>
            <pc:sldMk cId="1761855145" sldId="306"/>
            <ac:spMk id="2" creationId="{0FEE5087-310A-80B3-60D2-B385DCAAD3DC}"/>
          </ac:spMkLst>
        </pc:spChg>
        <pc:spChg chg="add del mod">
          <ac:chgData name="Wijeratne D.M.S.D it21138386" userId="45fd3dc1-0149-44fd-a853-d125b9b9ad8c" providerId="ADAL" clId="{BD5E85F8-C29A-4E46-B60C-49DB5235AF5A}" dt="2024-05-05T09:46:13.466" v="3244" actId="21"/>
          <ac:spMkLst>
            <pc:docMk/>
            <pc:sldMk cId="1761855145" sldId="306"/>
            <ac:spMk id="3" creationId="{000BC9D2-8F70-5932-D37D-D88DBD6E66FF}"/>
          </ac:spMkLst>
        </pc:spChg>
        <pc:spChg chg="add mod">
          <ac:chgData name="Wijeratne D.M.S.D it21138386" userId="45fd3dc1-0149-44fd-a853-d125b9b9ad8c" providerId="ADAL" clId="{BD5E85F8-C29A-4E46-B60C-49DB5235AF5A}" dt="2024-05-05T10:03:12.652" v="3876" actId="1035"/>
          <ac:spMkLst>
            <pc:docMk/>
            <pc:sldMk cId="1761855145" sldId="306"/>
            <ac:spMk id="4" creationId="{0FEE5087-310A-80B3-60D2-B385DCAAD3DC}"/>
          </ac:spMkLst>
        </pc:spChg>
        <pc:spChg chg="add mod">
          <ac:chgData name="Wijeratne D.M.S.D it21138386" userId="45fd3dc1-0149-44fd-a853-d125b9b9ad8c" providerId="ADAL" clId="{BD5E85F8-C29A-4E46-B60C-49DB5235AF5A}" dt="2024-05-05T10:03:12.652" v="3876" actId="1035"/>
          <ac:spMkLst>
            <pc:docMk/>
            <pc:sldMk cId="1761855145" sldId="306"/>
            <ac:spMk id="5" creationId="{000BC9D2-8F70-5932-D37D-D88DBD6E66FF}"/>
          </ac:spMkLst>
        </pc:spChg>
        <pc:spChg chg="add mod">
          <ac:chgData name="Wijeratne D.M.S.D it21138386" userId="45fd3dc1-0149-44fd-a853-d125b9b9ad8c" providerId="ADAL" clId="{BD5E85F8-C29A-4E46-B60C-49DB5235AF5A}" dt="2024-05-05T10:02:15.400" v="3813"/>
          <ac:spMkLst>
            <pc:docMk/>
            <pc:sldMk cId="1761855145" sldId="306"/>
            <ac:spMk id="6" creationId="{C8FEF2FF-6118-1710-B71A-6A2F91DCA92F}"/>
          </ac:spMkLst>
        </pc:spChg>
        <pc:spChg chg="add mod">
          <ac:chgData name="Wijeratne D.M.S.D it21138386" userId="45fd3dc1-0149-44fd-a853-d125b9b9ad8c" providerId="ADAL" clId="{BD5E85F8-C29A-4E46-B60C-49DB5235AF5A}" dt="2024-05-05T12:02:11.465" v="4762" actId="20577"/>
          <ac:spMkLst>
            <pc:docMk/>
            <pc:sldMk cId="1761855145" sldId="306"/>
            <ac:spMk id="63" creationId="{8E28CF43-A800-C5C9-C807-081E2941BBEA}"/>
          </ac:spMkLst>
        </pc:spChg>
        <pc:spChg chg="mod">
          <ac:chgData name="Wijeratne D.M.S.D it21138386" userId="45fd3dc1-0149-44fd-a853-d125b9b9ad8c" providerId="ADAL" clId="{BD5E85F8-C29A-4E46-B60C-49DB5235AF5A}" dt="2024-05-05T10:03:12.652" v="3876" actId="1035"/>
          <ac:spMkLst>
            <pc:docMk/>
            <pc:sldMk cId="1761855145" sldId="306"/>
            <ac:spMk id="853" creationId="{8BA93B6C-85F0-982F-2A2E-EAA31E7F8FBD}"/>
          </ac:spMkLst>
        </pc:spChg>
        <pc:spChg chg="mod">
          <ac:chgData name="Wijeratne D.M.S.D it21138386" userId="45fd3dc1-0149-44fd-a853-d125b9b9ad8c" providerId="ADAL" clId="{BD5E85F8-C29A-4E46-B60C-49DB5235AF5A}" dt="2024-05-05T10:03:12.652" v="3876" actId="1035"/>
          <ac:spMkLst>
            <pc:docMk/>
            <pc:sldMk cId="1761855145" sldId="306"/>
            <ac:spMk id="854" creationId="{3F55AB50-4D72-7DA4-CBF9-C869B1A67B17}"/>
          </ac:spMkLst>
        </pc:spChg>
        <pc:spChg chg="del">
          <ac:chgData name="Wijeratne D.M.S.D it21138386" userId="45fd3dc1-0149-44fd-a853-d125b9b9ad8c" providerId="ADAL" clId="{BD5E85F8-C29A-4E46-B60C-49DB5235AF5A}" dt="2024-05-05T05:06:53.503" v="1278" actId="478"/>
          <ac:spMkLst>
            <pc:docMk/>
            <pc:sldMk cId="1761855145" sldId="306"/>
            <ac:spMk id="864" creationId="{F4E7A926-DFA0-D8A4-AF0B-FF75BC3B8FD8}"/>
          </ac:spMkLst>
        </pc:spChg>
        <pc:spChg chg="del">
          <ac:chgData name="Wijeratne D.M.S.D it21138386" userId="45fd3dc1-0149-44fd-a853-d125b9b9ad8c" providerId="ADAL" clId="{BD5E85F8-C29A-4E46-B60C-49DB5235AF5A}" dt="2024-05-05T05:06:55.029" v="1279" actId="478"/>
          <ac:spMkLst>
            <pc:docMk/>
            <pc:sldMk cId="1761855145" sldId="306"/>
            <ac:spMk id="865" creationId="{8998A2C5-C2A6-9EEE-449D-1D39BFFF5534}"/>
          </ac:spMkLst>
        </pc:spChg>
        <pc:spChg chg="add del">
          <ac:chgData name="Wijeratne D.M.S.D it21138386" userId="45fd3dc1-0149-44fd-a853-d125b9b9ad8c" providerId="ADAL" clId="{BD5E85F8-C29A-4E46-B60C-49DB5235AF5A}" dt="2024-05-05T05:07:08.132" v="1284" actId="478"/>
          <ac:spMkLst>
            <pc:docMk/>
            <pc:sldMk cId="1761855145" sldId="306"/>
            <ac:spMk id="866" creationId="{BC06568B-0993-D99D-A9DB-3ABABC92F0ED}"/>
          </ac:spMkLst>
        </pc:spChg>
        <pc:spChg chg="mod">
          <ac:chgData name="Wijeratne D.M.S.D it21138386" userId="45fd3dc1-0149-44fd-a853-d125b9b9ad8c" providerId="ADAL" clId="{BD5E85F8-C29A-4E46-B60C-49DB5235AF5A}" dt="2024-05-05T10:03:12.652" v="3876" actId="1035"/>
          <ac:spMkLst>
            <pc:docMk/>
            <pc:sldMk cId="1761855145" sldId="306"/>
            <ac:spMk id="877" creationId="{00000000-0000-0000-0000-000000000000}"/>
          </ac:spMkLst>
        </pc:spChg>
        <pc:grpChg chg="del">
          <ac:chgData name="Wijeratne D.M.S.D it21138386" userId="45fd3dc1-0149-44fd-a853-d125b9b9ad8c" providerId="ADAL" clId="{BD5E85F8-C29A-4E46-B60C-49DB5235AF5A}" dt="2024-05-05T05:31:14.278" v="1528" actId="478"/>
          <ac:grpSpMkLst>
            <pc:docMk/>
            <pc:sldMk cId="1761855145" sldId="306"/>
            <ac:grpSpMk id="855" creationId="{5B273670-0EC0-52F4-942C-8F0D4E4B19AA}"/>
          </ac:grpSpMkLst>
        </pc:grpChg>
        <pc:picChg chg="add">
          <ac:chgData name="Wijeratne D.M.S.D it21138386" userId="45fd3dc1-0149-44fd-a853-d125b9b9ad8c" providerId="ADAL" clId="{BD5E85F8-C29A-4E46-B60C-49DB5235AF5A}" dt="2024-05-05T05:23:24.879" v="1420"/>
          <ac:picMkLst>
            <pc:docMk/>
            <pc:sldMk cId="1761855145" sldId="306"/>
            <ac:picMk id="2" creationId="{4B9A5FD5-3D75-66FA-EFF1-A15C6CEA4C6F}"/>
          </ac:picMkLst>
        </pc:picChg>
        <pc:picChg chg="add del mod">
          <ac:chgData name="Wijeratne D.M.S.D it21138386" userId="45fd3dc1-0149-44fd-a853-d125b9b9ad8c" providerId="ADAL" clId="{BD5E85F8-C29A-4E46-B60C-49DB5235AF5A}" dt="2024-05-05T05:24:11.828" v="1432" actId="478"/>
          <ac:picMkLst>
            <pc:docMk/>
            <pc:sldMk cId="1761855145" sldId="306"/>
            <ac:picMk id="3" creationId="{04ACFCA6-8E23-DE89-FDE8-75001AD5C599}"/>
          </ac:picMkLst>
        </pc:picChg>
        <pc:picChg chg="add mod">
          <ac:chgData name="Wijeratne D.M.S.D it21138386" userId="45fd3dc1-0149-44fd-a853-d125b9b9ad8c" providerId="ADAL" clId="{BD5E85F8-C29A-4E46-B60C-49DB5235AF5A}" dt="2024-05-05T10:03:12.652" v="3876" actId="1035"/>
          <ac:picMkLst>
            <pc:docMk/>
            <pc:sldMk cId="1761855145" sldId="306"/>
            <ac:picMk id="46" creationId="{4C103775-4AA8-3D97-5340-5D0BD6CAFFCA}"/>
          </ac:picMkLst>
        </pc:picChg>
        <pc:picChg chg="add del">
          <ac:chgData name="Wijeratne D.M.S.D it21138386" userId="45fd3dc1-0149-44fd-a853-d125b9b9ad8c" providerId="ADAL" clId="{BD5E85F8-C29A-4E46-B60C-49DB5235AF5A}" dt="2024-05-05T05:23:28.258" v="1421" actId="478"/>
          <ac:picMkLst>
            <pc:docMk/>
            <pc:sldMk cId="1761855145" sldId="306"/>
            <ac:picMk id="958" creationId="{F1D2DE23-9F81-ED13-1681-A3D9959B201E}"/>
          </ac:picMkLst>
        </pc:picChg>
        <pc:cxnChg chg="add del mod">
          <ac:chgData name="Wijeratne D.M.S.D it21138386" userId="45fd3dc1-0149-44fd-a853-d125b9b9ad8c" providerId="ADAL" clId="{BD5E85F8-C29A-4E46-B60C-49DB5235AF5A}" dt="2024-05-05T05:24:11.828" v="1432" actId="478"/>
          <ac:cxnSpMkLst>
            <pc:docMk/>
            <pc:sldMk cId="1761855145" sldId="306"/>
            <ac:cxnSpMk id="4" creationId="{83E80393-8DFE-C8D5-C37C-6C9E266F7474}"/>
          </ac:cxnSpMkLst>
        </pc:cxnChg>
        <pc:cxnChg chg="add del mod">
          <ac:chgData name="Wijeratne D.M.S.D it21138386" userId="45fd3dc1-0149-44fd-a853-d125b9b9ad8c" providerId="ADAL" clId="{BD5E85F8-C29A-4E46-B60C-49DB5235AF5A}" dt="2024-05-05T05:24:11.828" v="1432" actId="478"/>
          <ac:cxnSpMkLst>
            <pc:docMk/>
            <pc:sldMk cId="1761855145" sldId="306"/>
            <ac:cxnSpMk id="5" creationId="{2FF5AE14-268F-9733-925D-E11F9624DD82}"/>
          </ac:cxnSpMkLst>
        </pc:cxnChg>
        <pc:cxnChg chg="add del mod">
          <ac:chgData name="Wijeratne D.M.S.D it21138386" userId="45fd3dc1-0149-44fd-a853-d125b9b9ad8c" providerId="ADAL" clId="{BD5E85F8-C29A-4E46-B60C-49DB5235AF5A}" dt="2024-05-05T05:24:11.828" v="1432" actId="478"/>
          <ac:cxnSpMkLst>
            <pc:docMk/>
            <pc:sldMk cId="1761855145" sldId="306"/>
            <ac:cxnSpMk id="6" creationId="{C37380B4-B1C6-8F58-E730-DE3E8778E06D}"/>
          </ac:cxnSpMkLst>
        </pc:cxnChg>
        <pc:cxnChg chg="add del mod">
          <ac:chgData name="Wijeratne D.M.S.D it21138386" userId="45fd3dc1-0149-44fd-a853-d125b9b9ad8c" providerId="ADAL" clId="{BD5E85F8-C29A-4E46-B60C-49DB5235AF5A}" dt="2024-05-05T05:24:11.828" v="1432" actId="478"/>
          <ac:cxnSpMkLst>
            <pc:docMk/>
            <pc:sldMk cId="1761855145" sldId="306"/>
            <ac:cxnSpMk id="7" creationId="{011FAC2E-4FCB-6D3F-64E1-91948602DEFB}"/>
          </ac:cxnSpMkLst>
        </pc:cxnChg>
        <pc:cxnChg chg="add del mod">
          <ac:chgData name="Wijeratne D.M.S.D it21138386" userId="45fd3dc1-0149-44fd-a853-d125b9b9ad8c" providerId="ADAL" clId="{BD5E85F8-C29A-4E46-B60C-49DB5235AF5A}" dt="2024-05-05T05:24:11.828" v="1432" actId="478"/>
          <ac:cxnSpMkLst>
            <pc:docMk/>
            <pc:sldMk cId="1761855145" sldId="306"/>
            <ac:cxnSpMk id="8" creationId="{0AFD8ED5-FF22-A02A-453A-AA8B623ECAB3}"/>
          </ac:cxnSpMkLst>
        </pc:cxnChg>
        <pc:cxnChg chg="add del mod">
          <ac:chgData name="Wijeratne D.M.S.D it21138386" userId="45fd3dc1-0149-44fd-a853-d125b9b9ad8c" providerId="ADAL" clId="{BD5E85F8-C29A-4E46-B60C-49DB5235AF5A}" dt="2024-05-05T05:24:11.828" v="1432" actId="478"/>
          <ac:cxnSpMkLst>
            <pc:docMk/>
            <pc:sldMk cId="1761855145" sldId="306"/>
            <ac:cxnSpMk id="9" creationId="{E86CE671-84E7-5AAB-94B5-EF4C34F175A8}"/>
          </ac:cxnSpMkLst>
        </pc:cxnChg>
        <pc:cxnChg chg="add del mod">
          <ac:chgData name="Wijeratne D.M.S.D it21138386" userId="45fd3dc1-0149-44fd-a853-d125b9b9ad8c" providerId="ADAL" clId="{BD5E85F8-C29A-4E46-B60C-49DB5235AF5A}" dt="2024-05-05T05:24:11.828" v="1432" actId="478"/>
          <ac:cxnSpMkLst>
            <pc:docMk/>
            <pc:sldMk cId="1761855145" sldId="306"/>
            <ac:cxnSpMk id="10" creationId="{354875C0-8C7C-EF01-C66E-9C345FAA5D46}"/>
          </ac:cxnSpMkLst>
        </pc:cxnChg>
        <pc:cxnChg chg="add del mod">
          <ac:chgData name="Wijeratne D.M.S.D it21138386" userId="45fd3dc1-0149-44fd-a853-d125b9b9ad8c" providerId="ADAL" clId="{BD5E85F8-C29A-4E46-B60C-49DB5235AF5A}" dt="2024-05-05T05:24:11.828" v="1432" actId="478"/>
          <ac:cxnSpMkLst>
            <pc:docMk/>
            <pc:sldMk cId="1761855145" sldId="306"/>
            <ac:cxnSpMk id="11" creationId="{EC132799-113F-33A1-4495-58ED14607234}"/>
          </ac:cxnSpMkLst>
        </pc:cxnChg>
        <pc:cxnChg chg="add del mod">
          <ac:chgData name="Wijeratne D.M.S.D it21138386" userId="45fd3dc1-0149-44fd-a853-d125b9b9ad8c" providerId="ADAL" clId="{BD5E85F8-C29A-4E46-B60C-49DB5235AF5A}" dt="2024-05-05T05:24:11.828" v="1432" actId="478"/>
          <ac:cxnSpMkLst>
            <pc:docMk/>
            <pc:sldMk cId="1761855145" sldId="306"/>
            <ac:cxnSpMk id="12" creationId="{789D2CCD-BAF6-02D8-8D6B-E052BD24EF73}"/>
          </ac:cxnSpMkLst>
        </pc:cxnChg>
        <pc:cxnChg chg="add del mod">
          <ac:chgData name="Wijeratne D.M.S.D it21138386" userId="45fd3dc1-0149-44fd-a853-d125b9b9ad8c" providerId="ADAL" clId="{BD5E85F8-C29A-4E46-B60C-49DB5235AF5A}" dt="2024-05-05T05:24:11.828" v="1432" actId="478"/>
          <ac:cxnSpMkLst>
            <pc:docMk/>
            <pc:sldMk cId="1761855145" sldId="306"/>
            <ac:cxnSpMk id="13" creationId="{46A5EC36-6127-31BA-A400-9F7C45A77F6C}"/>
          </ac:cxnSpMkLst>
        </pc:cxnChg>
        <pc:cxnChg chg="add del mod">
          <ac:chgData name="Wijeratne D.M.S.D it21138386" userId="45fd3dc1-0149-44fd-a853-d125b9b9ad8c" providerId="ADAL" clId="{BD5E85F8-C29A-4E46-B60C-49DB5235AF5A}" dt="2024-05-05T05:24:11.828" v="1432" actId="478"/>
          <ac:cxnSpMkLst>
            <pc:docMk/>
            <pc:sldMk cId="1761855145" sldId="306"/>
            <ac:cxnSpMk id="14" creationId="{FDC6CDF9-E8EE-D392-39F1-CD03D5D02B6D}"/>
          </ac:cxnSpMkLst>
        </pc:cxnChg>
        <pc:cxnChg chg="add del mod">
          <ac:chgData name="Wijeratne D.M.S.D it21138386" userId="45fd3dc1-0149-44fd-a853-d125b9b9ad8c" providerId="ADAL" clId="{BD5E85F8-C29A-4E46-B60C-49DB5235AF5A}" dt="2024-05-05T05:24:11.828" v="1432" actId="478"/>
          <ac:cxnSpMkLst>
            <pc:docMk/>
            <pc:sldMk cId="1761855145" sldId="306"/>
            <ac:cxnSpMk id="15" creationId="{A5D1198C-273D-2528-D123-2ED96C22826C}"/>
          </ac:cxnSpMkLst>
        </pc:cxnChg>
        <pc:cxnChg chg="add del mod">
          <ac:chgData name="Wijeratne D.M.S.D it21138386" userId="45fd3dc1-0149-44fd-a853-d125b9b9ad8c" providerId="ADAL" clId="{BD5E85F8-C29A-4E46-B60C-49DB5235AF5A}" dt="2024-05-05T05:24:11.828" v="1432" actId="478"/>
          <ac:cxnSpMkLst>
            <pc:docMk/>
            <pc:sldMk cId="1761855145" sldId="306"/>
            <ac:cxnSpMk id="16" creationId="{F1F50207-725B-0C60-7CE2-33D84CFB39ED}"/>
          </ac:cxnSpMkLst>
        </pc:cxnChg>
        <pc:cxnChg chg="add del mod">
          <ac:chgData name="Wijeratne D.M.S.D it21138386" userId="45fd3dc1-0149-44fd-a853-d125b9b9ad8c" providerId="ADAL" clId="{BD5E85F8-C29A-4E46-B60C-49DB5235AF5A}" dt="2024-05-05T05:24:11.828" v="1432" actId="478"/>
          <ac:cxnSpMkLst>
            <pc:docMk/>
            <pc:sldMk cId="1761855145" sldId="306"/>
            <ac:cxnSpMk id="17" creationId="{7E9C3624-686F-AAD1-7079-3BDD92665CEA}"/>
          </ac:cxnSpMkLst>
        </pc:cxnChg>
        <pc:cxnChg chg="add mod">
          <ac:chgData name="Wijeratne D.M.S.D it21138386" userId="45fd3dc1-0149-44fd-a853-d125b9b9ad8c" providerId="ADAL" clId="{BD5E85F8-C29A-4E46-B60C-49DB5235AF5A}" dt="2024-05-05T10:03:12.652" v="3876" actId="1035"/>
          <ac:cxnSpMkLst>
            <pc:docMk/>
            <pc:sldMk cId="1761855145" sldId="306"/>
            <ac:cxnSpMk id="47" creationId="{85AEDEAF-28D0-5270-6895-F82E60BB3AFD}"/>
          </ac:cxnSpMkLst>
        </pc:cxnChg>
        <pc:cxnChg chg="add mod">
          <ac:chgData name="Wijeratne D.M.S.D it21138386" userId="45fd3dc1-0149-44fd-a853-d125b9b9ad8c" providerId="ADAL" clId="{BD5E85F8-C29A-4E46-B60C-49DB5235AF5A}" dt="2024-05-05T10:03:12.652" v="3876" actId="1035"/>
          <ac:cxnSpMkLst>
            <pc:docMk/>
            <pc:sldMk cId="1761855145" sldId="306"/>
            <ac:cxnSpMk id="48" creationId="{DB136D48-AB46-CBDF-6D43-25C656D50D6A}"/>
          </ac:cxnSpMkLst>
        </pc:cxnChg>
        <pc:cxnChg chg="add mod">
          <ac:chgData name="Wijeratne D.M.S.D it21138386" userId="45fd3dc1-0149-44fd-a853-d125b9b9ad8c" providerId="ADAL" clId="{BD5E85F8-C29A-4E46-B60C-49DB5235AF5A}" dt="2024-05-05T10:03:12.652" v="3876" actId="1035"/>
          <ac:cxnSpMkLst>
            <pc:docMk/>
            <pc:sldMk cId="1761855145" sldId="306"/>
            <ac:cxnSpMk id="49" creationId="{0CF93D37-0003-72CC-65E6-AD801FC72777}"/>
          </ac:cxnSpMkLst>
        </pc:cxnChg>
        <pc:cxnChg chg="add mod">
          <ac:chgData name="Wijeratne D.M.S.D it21138386" userId="45fd3dc1-0149-44fd-a853-d125b9b9ad8c" providerId="ADAL" clId="{BD5E85F8-C29A-4E46-B60C-49DB5235AF5A}" dt="2024-05-05T10:03:12.652" v="3876" actId="1035"/>
          <ac:cxnSpMkLst>
            <pc:docMk/>
            <pc:sldMk cId="1761855145" sldId="306"/>
            <ac:cxnSpMk id="50" creationId="{70181BBF-28BB-D37A-4843-A3F879E3EAEA}"/>
          </ac:cxnSpMkLst>
        </pc:cxnChg>
        <pc:cxnChg chg="add mod">
          <ac:chgData name="Wijeratne D.M.S.D it21138386" userId="45fd3dc1-0149-44fd-a853-d125b9b9ad8c" providerId="ADAL" clId="{BD5E85F8-C29A-4E46-B60C-49DB5235AF5A}" dt="2024-05-05T10:03:12.652" v="3876" actId="1035"/>
          <ac:cxnSpMkLst>
            <pc:docMk/>
            <pc:sldMk cId="1761855145" sldId="306"/>
            <ac:cxnSpMk id="51" creationId="{91A98ED8-92FC-0AE9-4C56-BFBFF9EDBF7F}"/>
          </ac:cxnSpMkLst>
        </pc:cxnChg>
        <pc:cxnChg chg="add mod">
          <ac:chgData name="Wijeratne D.M.S.D it21138386" userId="45fd3dc1-0149-44fd-a853-d125b9b9ad8c" providerId="ADAL" clId="{BD5E85F8-C29A-4E46-B60C-49DB5235AF5A}" dt="2024-05-05T10:03:12.652" v="3876" actId="1035"/>
          <ac:cxnSpMkLst>
            <pc:docMk/>
            <pc:sldMk cId="1761855145" sldId="306"/>
            <ac:cxnSpMk id="52" creationId="{E0344D79-FE45-5B5C-EE9D-8A7BD61E1793}"/>
          </ac:cxnSpMkLst>
        </pc:cxnChg>
        <pc:cxnChg chg="add mod">
          <ac:chgData name="Wijeratne D.M.S.D it21138386" userId="45fd3dc1-0149-44fd-a853-d125b9b9ad8c" providerId="ADAL" clId="{BD5E85F8-C29A-4E46-B60C-49DB5235AF5A}" dt="2024-05-05T10:03:12.652" v="3876" actId="1035"/>
          <ac:cxnSpMkLst>
            <pc:docMk/>
            <pc:sldMk cId="1761855145" sldId="306"/>
            <ac:cxnSpMk id="53" creationId="{9010F461-B52B-F830-B123-05C216CCD7E9}"/>
          </ac:cxnSpMkLst>
        </pc:cxnChg>
        <pc:cxnChg chg="add mod">
          <ac:chgData name="Wijeratne D.M.S.D it21138386" userId="45fd3dc1-0149-44fd-a853-d125b9b9ad8c" providerId="ADAL" clId="{BD5E85F8-C29A-4E46-B60C-49DB5235AF5A}" dt="2024-05-05T10:03:12.652" v="3876" actId="1035"/>
          <ac:cxnSpMkLst>
            <pc:docMk/>
            <pc:sldMk cId="1761855145" sldId="306"/>
            <ac:cxnSpMk id="54" creationId="{DD8953FA-7092-0C79-8C8B-F8775FD1EB2E}"/>
          </ac:cxnSpMkLst>
        </pc:cxnChg>
        <pc:cxnChg chg="add mod">
          <ac:chgData name="Wijeratne D.M.S.D it21138386" userId="45fd3dc1-0149-44fd-a853-d125b9b9ad8c" providerId="ADAL" clId="{BD5E85F8-C29A-4E46-B60C-49DB5235AF5A}" dt="2024-05-05T10:03:12.652" v="3876" actId="1035"/>
          <ac:cxnSpMkLst>
            <pc:docMk/>
            <pc:sldMk cId="1761855145" sldId="306"/>
            <ac:cxnSpMk id="55" creationId="{973D120D-0F6F-FC2B-10A9-E2D9397B878F}"/>
          </ac:cxnSpMkLst>
        </pc:cxnChg>
        <pc:cxnChg chg="add mod">
          <ac:chgData name="Wijeratne D.M.S.D it21138386" userId="45fd3dc1-0149-44fd-a853-d125b9b9ad8c" providerId="ADAL" clId="{BD5E85F8-C29A-4E46-B60C-49DB5235AF5A}" dt="2024-05-05T10:03:12.652" v="3876" actId="1035"/>
          <ac:cxnSpMkLst>
            <pc:docMk/>
            <pc:sldMk cId="1761855145" sldId="306"/>
            <ac:cxnSpMk id="56" creationId="{2CEC3BE5-3547-135D-AF28-735D9B67F9F7}"/>
          </ac:cxnSpMkLst>
        </pc:cxnChg>
        <pc:cxnChg chg="add mod">
          <ac:chgData name="Wijeratne D.M.S.D it21138386" userId="45fd3dc1-0149-44fd-a853-d125b9b9ad8c" providerId="ADAL" clId="{BD5E85F8-C29A-4E46-B60C-49DB5235AF5A}" dt="2024-05-05T10:03:12.652" v="3876" actId="1035"/>
          <ac:cxnSpMkLst>
            <pc:docMk/>
            <pc:sldMk cId="1761855145" sldId="306"/>
            <ac:cxnSpMk id="57" creationId="{005D0209-9B8D-C637-B5C5-3E273D6A464B}"/>
          </ac:cxnSpMkLst>
        </pc:cxnChg>
        <pc:cxnChg chg="add mod">
          <ac:chgData name="Wijeratne D.M.S.D it21138386" userId="45fd3dc1-0149-44fd-a853-d125b9b9ad8c" providerId="ADAL" clId="{BD5E85F8-C29A-4E46-B60C-49DB5235AF5A}" dt="2024-05-05T10:03:12.652" v="3876" actId="1035"/>
          <ac:cxnSpMkLst>
            <pc:docMk/>
            <pc:sldMk cId="1761855145" sldId="306"/>
            <ac:cxnSpMk id="58" creationId="{54E7D205-E5E5-0D7C-BBBA-36562B20B40E}"/>
          </ac:cxnSpMkLst>
        </pc:cxnChg>
        <pc:cxnChg chg="add mod">
          <ac:chgData name="Wijeratne D.M.S.D it21138386" userId="45fd3dc1-0149-44fd-a853-d125b9b9ad8c" providerId="ADAL" clId="{BD5E85F8-C29A-4E46-B60C-49DB5235AF5A}" dt="2024-05-05T10:03:12.652" v="3876" actId="1035"/>
          <ac:cxnSpMkLst>
            <pc:docMk/>
            <pc:sldMk cId="1761855145" sldId="306"/>
            <ac:cxnSpMk id="59" creationId="{0E626C89-E0DB-F245-FBF9-67E6E9DBE8C2}"/>
          </ac:cxnSpMkLst>
        </pc:cxnChg>
        <pc:cxnChg chg="add mod">
          <ac:chgData name="Wijeratne D.M.S.D it21138386" userId="45fd3dc1-0149-44fd-a853-d125b9b9ad8c" providerId="ADAL" clId="{BD5E85F8-C29A-4E46-B60C-49DB5235AF5A}" dt="2024-05-05T10:03:12.652" v="3876" actId="1035"/>
          <ac:cxnSpMkLst>
            <pc:docMk/>
            <pc:sldMk cId="1761855145" sldId="306"/>
            <ac:cxnSpMk id="60" creationId="{62C1E5CF-A026-20D2-2CDC-44F99D553F8A}"/>
          </ac:cxnSpMkLst>
        </pc:cxnChg>
      </pc:sldChg>
      <pc:sldChg chg="addSp delSp modSp add mod delAnim modAnim">
        <pc:chgData name="Wijeratne D.M.S.D it21138386" userId="45fd3dc1-0149-44fd-a853-d125b9b9ad8c" providerId="ADAL" clId="{BD5E85F8-C29A-4E46-B60C-49DB5235AF5A}" dt="2024-05-05T05:24:03.312" v="1431" actId="732"/>
        <pc:sldMkLst>
          <pc:docMk/>
          <pc:sldMk cId="3266392068" sldId="307"/>
        </pc:sldMkLst>
        <pc:spChg chg="add del">
          <ac:chgData name="Wijeratne D.M.S.D it21138386" userId="45fd3dc1-0149-44fd-a853-d125b9b9ad8c" providerId="ADAL" clId="{BD5E85F8-C29A-4E46-B60C-49DB5235AF5A}" dt="2024-05-05T05:12:10.707" v="1368" actId="478"/>
          <ac:spMkLst>
            <pc:docMk/>
            <pc:sldMk cId="3266392068" sldId="307"/>
            <ac:spMk id="3" creationId="{29B34361-5325-28D8-97B9-B77F3B5BCF97}"/>
          </ac:spMkLst>
        </pc:spChg>
        <pc:spChg chg="del">
          <ac:chgData name="Wijeratne D.M.S.D it21138386" userId="45fd3dc1-0149-44fd-a853-d125b9b9ad8c" providerId="ADAL" clId="{BD5E85F8-C29A-4E46-B60C-49DB5235AF5A}" dt="2024-05-05T05:09:16.098" v="1309" actId="478"/>
          <ac:spMkLst>
            <pc:docMk/>
            <pc:sldMk cId="3266392068" sldId="307"/>
            <ac:spMk id="943" creationId="{B50A8E1D-3559-451E-1B4E-BED8DEB1CBA8}"/>
          </ac:spMkLst>
        </pc:spChg>
        <pc:spChg chg="add del mod">
          <ac:chgData name="Wijeratne D.M.S.D it21138386" userId="45fd3dc1-0149-44fd-a853-d125b9b9ad8c" providerId="ADAL" clId="{BD5E85F8-C29A-4E46-B60C-49DB5235AF5A}" dt="2024-05-05T05:09:00.986" v="1307" actId="478"/>
          <ac:spMkLst>
            <pc:docMk/>
            <pc:sldMk cId="3266392068" sldId="307"/>
            <ac:spMk id="944" creationId="{D91C7146-FE6D-D849-F7ED-5D997553D717}"/>
          </ac:spMkLst>
        </pc:spChg>
        <pc:picChg chg="add del mod modCrop">
          <ac:chgData name="Wijeratne D.M.S.D it21138386" userId="45fd3dc1-0149-44fd-a853-d125b9b9ad8c" providerId="ADAL" clId="{BD5E85F8-C29A-4E46-B60C-49DB5235AF5A}" dt="2024-05-05T05:24:03.312" v="1431" actId="732"/>
          <ac:picMkLst>
            <pc:docMk/>
            <pc:sldMk cId="3266392068" sldId="307"/>
            <ac:picMk id="2" creationId="{C9BF9F09-BB5A-ABA3-5AEE-15804AFA0EFD}"/>
          </ac:picMkLst>
        </pc:picChg>
        <pc:cxnChg chg="add mod">
          <ac:chgData name="Wijeratne D.M.S.D it21138386" userId="45fd3dc1-0149-44fd-a853-d125b9b9ad8c" providerId="ADAL" clId="{BD5E85F8-C29A-4E46-B60C-49DB5235AF5A}" dt="2024-05-05T05:13:00.054" v="1373" actId="1076"/>
          <ac:cxnSpMkLst>
            <pc:docMk/>
            <pc:sldMk cId="3266392068" sldId="307"/>
            <ac:cxnSpMk id="10" creationId="{BA6AB3E1-D2E1-6620-EEA5-EEDACB5678C6}"/>
          </ac:cxnSpMkLst>
        </pc:cxnChg>
        <pc:cxnChg chg="add del mod">
          <ac:chgData name="Wijeratne D.M.S.D it21138386" userId="45fd3dc1-0149-44fd-a853-d125b9b9ad8c" providerId="ADAL" clId="{BD5E85F8-C29A-4E46-B60C-49DB5235AF5A}" dt="2024-05-05T05:09:07.773" v="1308" actId="208"/>
          <ac:cxnSpMkLst>
            <pc:docMk/>
            <pc:sldMk cId="3266392068" sldId="307"/>
            <ac:cxnSpMk id="14" creationId="{16BE53F3-95D7-73EF-8A9F-C1CF80A150CE}"/>
          </ac:cxnSpMkLst>
        </pc:cxnChg>
        <pc:cxnChg chg="mod">
          <ac:chgData name="Wijeratne D.M.S.D it21138386" userId="45fd3dc1-0149-44fd-a853-d125b9b9ad8c" providerId="ADAL" clId="{BD5E85F8-C29A-4E46-B60C-49DB5235AF5A}" dt="2024-05-05T05:09:07.773" v="1308" actId="208"/>
          <ac:cxnSpMkLst>
            <pc:docMk/>
            <pc:sldMk cId="3266392068" sldId="307"/>
            <ac:cxnSpMk id="20" creationId="{CB42EA1C-CCBE-D506-0067-4B952390F13C}"/>
          </ac:cxnSpMkLst>
        </pc:cxnChg>
        <pc:cxnChg chg="add del">
          <ac:chgData name="Wijeratne D.M.S.D it21138386" userId="45fd3dc1-0149-44fd-a853-d125b9b9ad8c" providerId="ADAL" clId="{BD5E85F8-C29A-4E46-B60C-49DB5235AF5A}" dt="2024-05-05T05:08:47.202" v="1295" actId="478"/>
          <ac:cxnSpMkLst>
            <pc:docMk/>
            <pc:sldMk cId="3266392068" sldId="307"/>
            <ac:cxnSpMk id="31" creationId="{8934694E-B5DC-CF00-1DE9-0DE7063DA1B7}"/>
          </ac:cxnSpMkLst>
        </pc:cxnChg>
        <pc:cxnChg chg="add del">
          <ac:chgData name="Wijeratne D.M.S.D it21138386" userId="45fd3dc1-0149-44fd-a853-d125b9b9ad8c" providerId="ADAL" clId="{BD5E85F8-C29A-4E46-B60C-49DB5235AF5A}" dt="2024-05-05T05:08:47.202" v="1295" actId="478"/>
          <ac:cxnSpMkLst>
            <pc:docMk/>
            <pc:sldMk cId="3266392068" sldId="307"/>
            <ac:cxnSpMk id="53" creationId="{D437644F-7305-285B-3867-FE2C0E312A18}"/>
          </ac:cxnSpMkLst>
        </pc:cxnChg>
        <pc:cxnChg chg="add del">
          <ac:chgData name="Wijeratne D.M.S.D it21138386" userId="45fd3dc1-0149-44fd-a853-d125b9b9ad8c" providerId="ADAL" clId="{BD5E85F8-C29A-4E46-B60C-49DB5235AF5A}" dt="2024-05-05T05:08:48.644" v="1296" actId="478"/>
          <ac:cxnSpMkLst>
            <pc:docMk/>
            <pc:sldMk cId="3266392068" sldId="307"/>
            <ac:cxnSpMk id="56" creationId="{FE374190-F505-25D2-A03A-CE0F9701C037}"/>
          </ac:cxnSpMkLst>
        </pc:cxnChg>
        <pc:cxnChg chg="add del">
          <ac:chgData name="Wijeratne D.M.S.D it21138386" userId="45fd3dc1-0149-44fd-a853-d125b9b9ad8c" providerId="ADAL" clId="{BD5E85F8-C29A-4E46-B60C-49DB5235AF5A}" dt="2024-05-05T05:08:49.234" v="1297" actId="478"/>
          <ac:cxnSpMkLst>
            <pc:docMk/>
            <pc:sldMk cId="3266392068" sldId="307"/>
            <ac:cxnSpMk id="60" creationId="{0A1A373C-D2D5-04A0-E9C5-BB0F25E0CEEA}"/>
          </ac:cxnSpMkLst>
        </pc:cxnChg>
        <pc:cxnChg chg="add del">
          <ac:chgData name="Wijeratne D.M.S.D it21138386" userId="45fd3dc1-0149-44fd-a853-d125b9b9ad8c" providerId="ADAL" clId="{BD5E85F8-C29A-4E46-B60C-49DB5235AF5A}" dt="2024-05-05T05:08:50.146" v="1298" actId="478"/>
          <ac:cxnSpMkLst>
            <pc:docMk/>
            <pc:sldMk cId="3266392068" sldId="307"/>
            <ac:cxnSpMk id="63" creationId="{5FDCCEE6-BB96-F0E9-8E5C-4226E558BE07}"/>
          </ac:cxnSpMkLst>
        </pc:cxnChg>
        <pc:cxnChg chg="add del">
          <ac:chgData name="Wijeratne D.M.S.D it21138386" userId="45fd3dc1-0149-44fd-a853-d125b9b9ad8c" providerId="ADAL" clId="{BD5E85F8-C29A-4E46-B60C-49DB5235AF5A}" dt="2024-05-05T05:08:51.104" v="1299" actId="478"/>
          <ac:cxnSpMkLst>
            <pc:docMk/>
            <pc:sldMk cId="3266392068" sldId="307"/>
            <ac:cxnSpMk id="899" creationId="{E8723DD2-1C65-50B5-FA0D-B6CE7641B3C7}"/>
          </ac:cxnSpMkLst>
        </pc:cxnChg>
        <pc:cxnChg chg="add del">
          <ac:chgData name="Wijeratne D.M.S.D it21138386" userId="45fd3dc1-0149-44fd-a853-d125b9b9ad8c" providerId="ADAL" clId="{BD5E85F8-C29A-4E46-B60C-49DB5235AF5A}" dt="2024-05-05T05:08:52.143" v="1300" actId="478"/>
          <ac:cxnSpMkLst>
            <pc:docMk/>
            <pc:sldMk cId="3266392068" sldId="307"/>
            <ac:cxnSpMk id="903" creationId="{1D88D2B3-B6D3-2FE1-5AA8-1811B64ED12E}"/>
          </ac:cxnSpMkLst>
        </pc:cxnChg>
        <pc:cxnChg chg="add del">
          <ac:chgData name="Wijeratne D.M.S.D it21138386" userId="45fd3dc1-0149-44fd-a853-d125b9b9ad8c" providerId="ADAL" clId="{BD5E85F8-C29A-4E46-B60C-49DB5235AF5A}" dt="2024-05-05T05:08:53.021" v="1301" actId="478"/>
          <ac:cxnSpMkLst>
            <pc:docMk/>
            <pc:sldMk cId="3266392068" sldId="307"/>
            <ac:cxnSpMk id="909" creationId="{A2ECE4E7-3097-C9CB-E522-FFBC2ECFF0ED}"/>
          </ac:cxnSpMkLst>
        </pc:cxnChg>
        <pc:cxnChg chg="add del">
          <ac:chgData name="Wijeratne D.M.S.D it21138386" userId="45fd3dc1-0149-44fd-a853-d125b9b9ad8c" providerId="ADAL" clId="{BD5E85F8-C29A-4E46-B60C-49DB5235AF5A}" dt="2024-05-05T05:08:53.940" v="1302" actId="478"/>
          <ac:cxnSpMkLst>
            <pc:docMk/>
            <pc:sldMk cId="3266392068" sldId="307"/>
            <ac:cxnSpMk id="913" creationId="{7A9FA1C7-F067-9B2E-D387-3B8B26FE2954}"/>
          </ac:cxnSpMkLst>
        </pc:cxnChg>
        <pc:cxnChg chg="add del mod">
          <ac:chgData name="Wijeratne D.M.S.D it21138386" userId="45fd3dc1-0149-44fd-a853-d125b9b9ad8c" providerId="ADAL" clId="{BD5E85F8-C29A-4E46-B60C-49DB5235AF5A}" dt="2024-05-05T05:09:07.773" v="1308" actId="208"/>
          <ac:cxnSpMkLst>
            <pc:docMk/>
            <pc:sldMk cId="3266392068" sldId="307"/>
            <ac:cxnSpMk id="919" creationId="{9DE85414-0602-372E-2211-9EFA8286FA34}"/>
          </ac:cxnSpMkLst>
        </pc:cxnChg>
        <pc:cxnChg chg="add del mod">
          <ac:chgData name="Wijeratne D.M.S.D it21138386" userId="45fd3dc1-0149-44fd-a853-d125b9b9ad8c" providerId="ADAL" clId="{BD5E85F8-C29A-4E46-B60C-49DB5235AF5A}" dt="2024-05-05T05:09:07.773" v="1308" actId="208"/>
          <ac:cxnSpMkLst>
            <pc:docMk/>
            <pc:sldMk cId="3266392068" sldId="307"/>
            <ac:cxnSpMk id="922" creationId="{C8FA7F87-AC02-81DA-4AD3-FE797FA3BCA1}"/>
          </ac:cxnSpMkLst>
        </pc:cxnChg>
        <pc:cxnChg chg="mod">
          <ac:chgData name="Wijeratne D.M.S.D it21138386" userId="45fd3dc1-0149-44fd-a853-d125b9b9ad8c" providerId="ADAL" clId="{BD5E85F8-C29A-4E46-B60C-49DB5235AF5A}" dt="2024-05-05T05:09:07.773" v="1308" actId="208"/>
          <ac:cxnSpMkLst>
            <pc:docMk/>
            <pc:sldMk cId="3266392068" sldId="307"/>
            <ac:cxnSpMk id="925" creationId="{ECB24D76-416A-BF58-281C-024092D9FFF3}"/>
          </ac:cxnSpMkLst>
        </pc:cxnChg>
        <pc:cxnChg chg="add del">
          <ac:chgData name="Wijeratne D.M.S.D it21138386" userId="45fd3dc1-0149-44fd-a853-d125b9b9ad8c" providerId="ADAL" clId="{BD5E85F8-C29A-4E46-B60C-49DB5235AF5A}" dt="2024-05-05T05:08:44.187" v="1294" actId="478"/>
          <ac:cxnSpMkLst>
            <pc:docMk/>
            <pc:sldMk cId="3266392068" sldId="307"/>
            <ac:cxnSpMk id="927" creationId="{988B09EB-14C7-5E9F-294E-02919F34A89D}"/>
          </ac:cxnSpMkLst>
        </pc:cxnChg>
        <pc:cxnChg chg="add del mod">
          <ac:chgData name="Wijeratne D.M.S.D it21138386" userId="45fd3dc1-0149-44fd-a853-d125b9b9ad8c" providerId="ADAL" clId="{BD5E85F8-C29A-4E46-B60C-49DB5235AF5A}" dt="2024-05-05T05:09:07.773" v="1308" actId="208"/>
          <ac:cxnSpMkLst>
            <pc:docMk/>
            <pc:sldMk cId="3266392068" sldId="307"/>
            <ac:cxnSpMk id="930" creationId="{B407E34B-C5F9-9AD8-5F4A-08782CB9B481}"/>
          </ac:cxnSpMkLst>
        </pc:cxnChg>
        <pc:cxnChg chg="mod">
          <ac:chgData name="Wijeratne D.M.S.D it21138386" userId="45fd3dc1-0149-44fd-a853-d125b9b9ad8c" providerId="ADAL" clId="{BD5E85F8-C29A-4E46-B60C-49DB5235AF5A}" dt="2024-05-05T05:14:16.741" v="1393" actId="1037"/>
          <ac:cxnSpMkLst>
            <pc:docMk/>
            <pc:sldMk cId="3266392068" sldId="307"/>
            <ac:cxnSpMk id="940" creationId="{ED5A45AD-76A9-D30B-EED6-BE0552548B63}"/>
          </ac:cxnSpMkLst>
        </pc:cxnChg>
        <pc:cxnChg chg="add del">
          <ac:chgData name="Wijeratne D.M.S.D it21138386" userId="45fd3dc1-0149-44fd-a853-d125b9b9ad8c" providerId="ADAL" clId="{BD5E85F8-C29A-4E46-B60C-49DB5235AF5A}" dt="2024-05-05T05:08:54.986" v="1303" actId="478"/>
          <ac:cxnSpMkLst>
            <pc:docMk/>
            <pc:sldMk cId="3266392068" sldId="307"/>
            <ac:cxnSpMk id="941" creationId="{D75C688F-AD77-54A0-4548-1FA81E795E12}"/>
          </ac:cxnSpMkLst>
        </pc:cxnChg>
      </pc:sldChg>
      <pc:sldChg chg="addSp delSp modSp add mod addAnim delAnim modAnim modNotesTx">
        <pc:chgData name="Wijeratne D.M.S.D it21138386" userId="45fd3dc1-0149-44fd-a853-d125b9b9ad8c" providerId="ADAL" clId="{BD5E85F8-C29A-4E46-B60C-49DB5235AF5A}" dt="2024-05-06T09:25:09.632" v="5547" actId="20577"/>
        <pc:sldMkLst>
          <pc:docMk/>
          <pc:sldMk cId="660560126" sldId="308"/>
        </pc:sldMkLst>
        <pc:spChg chg="add mod">
          <ac:chgData name="Wijeratne D.M.S.D it21138386" userId="45fd3dc1-0149-44fd-a853-d125b9b9ad8c" providerId="ADAL" clId="{BD5E85F8-C29A-4E46-B60C-49DB5235AF5A}" dt="2024-05-05T10:02:10.915" v="3812"/>
          <ac:spMkLst>
            <pc:docMk/>
            <pc:sldMk cId="660560126" sldId="308"/>
            <ac:spMk id="2" creationId="{5266794E-44DF-BC0B-7406-147590240E18}"/>
          </ac:spMkLst>
        </pc:spChg>
        <pc:spChg chg="add mod">
          <ac:chgData name="Wijeratne D.M.S.D it21138386" userId="45fd3dc1-0149-44fd-a853-d125b9b9ad8c" providerId="ADAL" clId="{BD5E85F8-C29A-4E46-B60C-49DB5235AF5A}" dt="2024-05-05T06:38:45.595" v="1981" actId="14100"/>
          <ac:spMkLst>
            <pc:docMk/>
            <pc:sldMk cId="660560126" sldId="308"/>
            <ac:spMk id="17" creationId="{41ACDBD2-BFB6-48F9-45F6-5E644626BA63}"/>
          </ac:spMkLst>
        </pc:spChg>
        <pc:spChg chg="add mod">
          <ac:chgData name="Wijeratne D.M.S.D it21138386" userId="45fd3dc1-0149-44fd-a853-d125b9b9ad8c" providerId="ADAL" clId="{BD5E85F8-C29A-4E46-B60C-49DB5235AF5A}" dt="2024-05-05T12:05:11.871" v="4806" actId="20577"/>
          <ac:spMkLst>
            <pc:docMk/>
            <pc:sldMk cId="660560126" sldId="308"/>
            <ac:spMk id="18" creationId="{AE5DA2D2-7FF3-3660-DCA0-7A8207DD3D9D}"/>
          </ac:spMkLst>
        </pc:spChg>
        <pc:spChg chg="add mod">
          <ac:chgData name="Wijeratne D.M.S.D it21138386" userId="45fd3dc1-0149-44fd-a853-d125b9b9ad8c" providerId="ADAL" clId="{BD5E85F8-C29A-4E46-B60C-49DB5235AF5A}" dt="2024-05-05T07:56:15.069" v="2374" actId="14100"/>
          <ac:spMkLst>
            <pc:docMk/>
            <pc:sldMk cId="660560126" sldId="308"/>
            <ac:spMk id="19" creationId="{ECB90107-2838-072D-B6EB-E9F8521DD0AF}"/>
          </ac:spMkLst>
        </pc:spChg>
        <pc:spChg chg="mod">
          <ac:chgData name="Wijeratne D.M.S.D it21138386" userId="45fd3dc1-0149-44fd-a853-d125b9b9ad8c" providerId="ADAL" clId="{BD5E85F8-C29A-4E46-B60C-49DB5235AF5A}" dt="2024-05-05T05:34:36.810" v="1670" actId="1076"/>
          <ac:spMkLst>
            <pc:docMk/>
            <pc:sldMk cId="660560126" sldId="308"/>
            <ac:spMk id="853" creationId="{8BA93B6C-85F0-982F-2A2E-EAA31E7F8FBD}"/>
          </ac:spMkLst>
        </pc:spChg>
        <pc:spChg chg="mod">
          <ac:chgData name="Wijeratne D.M.S.D it21138386" userId="45fd3dc1-0149-44fd-a853-d125b9b9ad8c" providerId="ADAL" clId="{BD5E85F8-C29A-4E46-B60C-49DB5235AF5A}" dt="2024-05-05T09:33:04.142" v="2930" actId="404"/>
          <ac:spMkLst>
            <pc:docMk/>
            <pc:sldMk cId="660560126" sldId="308"/>
            <ac:spMk id="854" creationId="{3F55AB50-4D72-7DA4-CBF9-C869B1A67B17}"/>
          </ac:spMkLst>
        </pc:spChg>
        <pc:grpChg chg="del">
          <ac:chgData name="Wijeratne D.M.S.D it21138386" userId="45fd3dc1-0149-44fd-a853-d125b9b9ad8c" providerId="ADAL" clId="{BD5E85F8-C29A-4E46-B60C-49DB5235AF5A}" dt="2024-05-05T05:29:57.501" v="1504" actId="478"/>
          <ac:grpSpMkLst>
            <pc:docMk/>
            <pc:sldMk cId="660560126" sldId="308"/>
            <ac:grpSpMk id="855" creationId="{5B273670-0EC0-52F4-942C-8F0D4E4B19AA}"/>
          </ac:grpSpMkLst>
        </pc:grpChg>
        <pc:picChg chg="mod modCrop">
          <ac:chgData name="Wijeratne D.M.S.D it21138386" userId="45fd3dc1-0149-44fd-a853-d125b9b9ad8c" providerId="ADAL" clId="{BD5E85F8-C29A-4E46-B60C-49DB5235AF5A}" dt="2024-05-05T05:34:48.380" v="1672" actId="1076"/>
          <ac:picMkLst>
            <pc:docMk/>
            <pc:sldMk cId="660560126" sldId="308"/>
            <ac:picMk id="46" creationId="{4C103775-4AA8-3D97-5340-5D0BD6CAFFCA}"/>
          </ac:picMkLst>
        </pc:picChg>
        <pc:cxnChg chg="add del mod">
          <ac:chgData name="Wijeratne D.M.S.D it21138386" userId="45fd3dc1-0149-44fd-a853-d125b9b9ad8c" providerId="ADAL" clId="{BD5E85F8-C29A-4E46-B60C-49DB5235AF5A}" dt="2024-05-05T05:28:04.273" v="1491" actId="478"/>
          <ac:cxnSpMkLst>
            <pc:docMk/>
            <pc:sldMk cId="660560126" sldId="308"/>
            <ac:cxnSpMk id="4" creationId="{73E2CF98-2D56-0BB7-54FD-8FFA66600352}"/>
          </ac:cxnSpMkLst>
        </pc:cxnChg>
        <pc:cxnChg chg="add del mod">
          <ac:chgData name="Wijeratne D.M.S.D it21138386" userId="45fd3dc1-0149-44fd-a853-d125b9b9ad8c" providerId="ADAL" clId="{BD5E85F8-C29A-4E46-B60C-49DB5235AF5A}" dt="2024-05-05T05:28:05.057" v="1492" actId="478"/>
          <ac:cxnSpMkLst>
            <pc:docMk/>
            <pc:sldMk cId="660560126" sldId="308"/>
            <ac:cxnSpMk id="5" creationId="{EC7CC789-56D9-2F91-C3EA-7CC1F96BBA6A}"/>
          </ac:cxnSpMkLst>
        </pc:cxnChg>
        <pc:cxnChg chg="add del mod">
          <ac:chgData name="Wijeratne D.M.S.D it21138386" userId="45fd3dc1-0149-44fd-a853-d125b9b9ad8c" providerId="ADAL" clId="{BD5E85F8-C29A-4E46-B60C-49DB5235AF5A}" dt="2024-05-05T05:28:05.761" v="1493" actId="478"/>
          <ac:cxnSpMkLst>
            <pc:docMk/>
            <pc:sldMk cId="660560126" sldId="308"/>
            <ac:cxnSpMk id="6" creationId="{5C62152B-BB9F-860A-EE34-EEFF17FC3FD6}"/>
          </ac:cxnSpMkLst>
        </pc:cxnChg>
        <pc:cxnChg chg="add del mod">
          <ac:chgData name="Wijeratne D.M.S.D it21138386" userId="45fd3dc1-0149-44fd-a853-d125b9b9ad8c" providerId="ADAL" clId="{BD5E85F8-C29A-4E46-B60C-49DB5235AF5A}" dt="2024-05-05T06:38:37.189" v="1976" actId="478"/>
          <ac:cxnSpMkLst>
            <pc:docMk/>
            <pc:sldMk cId="660560126" sldId="308"/>
            <ac:cxnSpMk id="8" creationId="{5EE5997F-146A-4CA7-D2BA-EC2EEC6733E9}"/>
          </ac:cxnSpMkLst>
        </pc:cxnChg>
        <pc:cxnChg chg="add del mod">
          <ac:chgData name="Wijeratne D.M.S.D it21138386" userId="45fd3dc1-0149-44fd-a853-d125b9b9ad8c" providerId="ADAL" clId="{BD5E85F8-C29A-4E46-B60C-49DB5235AF5A}" dt="2024-05-05T06:38:39.926" v="1979" actId="478"/>
          <ac:cxnSpMkLst>
            <pc:docMk/>
            <pc:sldMk cId="660560126" sldId="308"/>
            <ac:cxnSpMk id="11" creationId="{448DFE44-9023-E5FB-6439-D853CD31BC90}"/>
          </ac:cxnSpMkLst>
        </pc:cxnChg>
        <pc:cxnChg chg="add del mod">
          <ac:chgData name="Wijeratne D.M.S.D it21138386" userId="45fd3dc1-0149-44fd-a853-d125b9b9ad8c" providerId="ADAL" clId="{BD5E85F8-C29A-4E46-B60C-49DB5235AF5A}" dt="2024-05-05T06:38:39.179" v="1978" actId="478"/>
          <ac:cxnSpMkLst>
            <pc:docMk/>
            <pc:sldMk cId="660560126" sldId="308"/>
            <ac:cxnSpMk id="14" creationId="{FFF55CF2-F400-9A01-A9A3-A9AB5E3A47A0}"/>
          </ac:cxnSpMkLst>
        </pc:cxnChg>
        <pc:cxnChg chg="add del mod">
          <ac:chgData name="Wijeratne D.M.S.D it21138386" userId="45fd3dc1-0149-44fd-a853-d125b9b9ad8c" providerId="ADAL" clId="{BD5E85F8-C29A-4E46-B60C-49DB5235AF5A}" dt="2024-05-05T06:38:38.220" v="1977" actId="478"/>
          <ac:cxnSpMkLst>
            <pc:docMk/>
            <pc:sldMk cId="660560126" sldId="308"/>
            <ac:cxnSpMk id="47" creationId="{85AEDEAF-28D0-5270-6895-F82E60BB3AFD}"/>
          </ac:cxnSpMkLst>
        </pc:cxnChg>
        <pc:cxnChg chg="add del">
          <ac:chgData name="Wijeratne D.M.S.D it21138386" userId="45fd3dc1-0149-44fd-a853-d125b9b9ad8c" providerId="ADAL" clId="{BD5E85F8-C29A-4E46-B60C-49DB5235AF5A}" dt="2024-05-05T05:27:21.257" v="1471" actId="478"/>
          <ac:cxnSpMkLst>
            <pc:docMk/>
            <pc:sldMk cId="660560126" sldId="308"/>
            <ac:cxnSpMk id="48" creationId="{DB136D48-AB46-CBDF-6D43-25C656D50D6A}"/>
          </ac:cxnSpMkLst>
        </pc:cxnChg>
        <pc:cxnChg chg="add del">
          <ac:chgData name="Wijeratne D.M.S.D it21138386" userId="45fd3dc1-0149-44fd-a853-d125b9b9ad8c" providerId="ADAL" clId="{BD5E85F8-C29A-4E46-B60C-49DB5235AF5A}" dt="2024-05-05T05:27:22.607" v="1472" actId="478"/>
          <ac:cxnSpMkLst>
            <pc:docMk/>
            <pc:sldMk cId="660560126" sldId="308"/>
            <ac:cxnSpMk id="49" creationId="{0CF93D37-0003-72CC-65E6-AD801FC72777}"/>
          </ac:cxnSpMkLst>
        </pc:cxnChg>
        <pc:cxnChg chg="add del">
          <ac:chgData name="Wijeratne D.M.S.D it21138386" userId="45fd3dc1-0149-44fd-a853-d125b9b9ad8c" providerId="ADAL" clId="{BD5E85F8-C29A-4E46-B60C-49DB5235AF5A}" dt="2024-05-05T05:27:27.416" v="1477" actId="478"/>
          <ac:cxnSpMkLst>
            <pc:docMk/>
            <pc:sldMk cId="660560126" sldId="308"/>
            <ac:cxnSpMk id="50" creationId="{70181BBF-28BB-D37A-4843-A3F879E3EAEA}"/>
          </ac:cxnSpMkLst>
        </pc:cxnChg>
        <pc:cxnChg chg="add del">
          <ac:chgData name="Wijeratne D.M.S.D it21138386" userId="45fd3dc1-0149-44fd-a853-d125b9b9ad8c" providerId="ADAL" clId="{BD5E85F8-C29A-4E46-B60C-49DB5235AF5A}" dt="2024-05-05T05:27:25.701" v="1475" actId="478"/>
          <ac:cxnSpMkLst>
            <pc:docMk/>
            <pc:sldMk cId="660560126" sldId="308"/>
            <ac:cxnSpMk id="51" creationId="{91A98ED8-92FC-0AE9-4C56-BFBFF9EDBF7F}"/>
          </ac:cxnSpMkLst>
        </pc:cxnChg>
        <pc:cxnChg chg="add del">
          <ac:chgData name="Wijeratne D.M.S.D it21138386" userId="45fd3dc1-0149-44fd-a853-d125b9b9ad8c" providerId="ADAL" clId="{BD5E85F8-C29A-4E46-B60C-49DB5235AF5A}" dt="2024-05-05T05:27:26.767" v="1476" actId="478"/>
          <ac:cxnSpMkLst>
            <pc:docMk/>
            <pc:sldMk cId="660560126" sldId="308"/>
            <ac:cxnSpMk id="52" creationId="{E0344D79-FE45-5B5C-EE9D-8A7BD61E1793}"/>
          </ac:cxnSpMkLst>
        </pc:cxnChg>
        <pc:cxnChg chg="add del">
          <ac:chgData name="Wijeratne D.M.S.D it21138386" userId="45fd3dc1-0149-44fd-a853-d125b9b9ad8c" providerId="ADAL" clId="{BD5E85F8-C29A-4E46-B60C-49DB5235AF5A}" dt="2024-05-05T05:27:29.515" v="1479" actId="478"/>
          <ac:cxnSpMkLst>
            <pc:docMk/>
            <pc:sldMk cId="660560126" sldId="308"/>
            <ac:cxnSpMk id="53" creationId="{9010F461-B52B-F830-B123-05C216CCD7E9}"/>
          </ac:cxnSpMkLst>
        </pc:cxnChg>
        <pc:cxnChg chg="add del">
          <ac:chgData name="Wijeratne D.M.S.D it21138386" userId="45fd3dc1-0149-44fd-a853-d125b9b9ad8c" providerId="ADAL" clId="{BD5E85F8-C29A-4E46-B60C-49DB5235AF5A}" dt="2024-05-05T05:34:49.980" v="1673" actId="478"/>
          <ac:cxnSpMkLst>
            <pc:docMk/>
            <pc:sldMk cId="660560126" sldId="308"/>
            <ac:cxnSpMk id="54" creationId="{DD8953FA-7092-0C79-8C8B-F8775FD1EB2E}"/>
          </ac:cxnSpMkLst>
        </pc:cxnChg>
        <pc:cxnChg chg="add del">
          <ac:chgData name="Wijeratne D.M.S.D it21138386" userId="45fd3dc1-0149-44fd-a853-d125b9b9ad8c" providerId="ADAL" clId="{BD5E85F8-C29A-4E46-B60C-49DB5235AF5A}" dt="2024-05-05T05:34:51.072" v="1674" actId="478"/>
          <ac:cxnSpMkLst>
            <pc:docMk/>
            <pc:sldMk cId="660560126" sldId="308"/>
            <ac:cxnSpMk id="55" creationId="{973D120D-0F6F-FC2B-10A9-E2D9397B878F}"/>
          </ac:cxnSpMkLst>
        </pc:cxnChg>
        <pc:cxnChg chg="add del">
          <ac:chgData name="Wijeratne D.M.S.D it21138386" userId="45fd3dc1-0149-44fd-a853-d125b9b9ad8c" providerId="ADAL" clId="{BD5E85F8-C29A-4E46-B60C-49DB5235AF5A}" dt="2024-05-05T05:27:28.599" v="1478" actId="478"/>
          <ac:cxnSpMkLst>
            <pc:docMk/>
            <pc:sldMk cId="660560126" sldId="308"/>
            <ac:cxnSpMk id="56" creationId="{2CEC3BE5-3547-135D-AF28-735D9B67F9F7}"/>
          </ac:cxnSpMkLst>
        </pc:cxnChg>
        <pc:cxnChg chg="add del">
          <ac:chgData name="Wijeratne D.M.S.D it21138386" userId="45fd3dc1-0149-44fd-a853-d125b9b9ad8c" providerId="ADAL" clId="{BD5E85F8-C29A-4E46-B60C-49DB5235AF5A}" dt="2024-05-05T05:27:24.371" v="1474" actId="478"/>
          <ac:cxnSpMkLst>
            <pc:docMk/>
            <pc:sldMk cId="660560126" sldId="308"/>
            <ac:cxnSpMk id="57" creationId="{005D0209-9B8D-C637-B5C5-3E273D6A464B}"/>
          </ac:cxnSpMkLst>
        </pc:cxnChg>
        <pc:cxnChg chg="add del">
          <ac:chgData name="Wijeratne D.M.S.D it21138386" userId="45fd3dc1-0149-44fd-a853-d125b9b9ad8c" providerId="ADAL" clId="{BD5E85F8-C29A-4E46-B60C-49DB5235AF5A}" dt="2024-05-05T05:27:23.488" v="1473" actId="478"/>
          <ac:cxnSpMkLst>
            <pc:docMk/>
            <pc:sldMk cId="660560126" sldId="308"/>
            <ac:cxnSpMk id="58" creationId="{54E7D205-E5E5-0D7C-BBBA-36562B20B40E}"/>
          </ac:cxnSpMkLst>
        </pc:cxnChg>
        <pc:cxnChg chg="add del">
          <ac:chgData name="Wijeratne D.M.S.D it21138386" userId="45fd3dc1-0149-44fd-a853-d125b9b9ad8c" providerId="ADAL" clId="{BD5E85F8-C29A-4E46-B60C-49DB5235AF5A}" dt="2024-05-05T05:28:38.862" v="1503" actId="478"/>
          <ac:cxnSpMkLst>
            <pc:docMk/>
            <pc:sldMk cId="660560126" sldId="308"/>
            <ac:cxnSpMk id="59" creationId="{0E626C89-E0DB-F245-FBF9-67E6E9DBE8C2}"/>
          </ac:cxnSpMkLst>
        </pc:cxnChg>
      </pc:sldChg>
      <pc:sldChg chg="addSp delSp modSp add mod delAnim modAnim modNotesTx">
        <pc:chgData name="Wijeratne D.M.S.D it21138386" userId="45fd3dc1-0149-44fd-a853-d125b9b9ad8c" providerId="ADAL" clId="{BD5E85F8-C29A-4E46-B60C-49DB5235AF5A}" dt="2024-05-06T09:34:04.835" v="5763" actId="20577"/>
        <pc:sldMkLst>
          <pc:docMk/>
          <pc:sldMk cId="2009450483" sldId="309"/>
        </pc:sldMkLst>
        <pc:spChg chg="add mod">
          <ac:chgData name="Wijeratne D.M.S.D it21138386" userId="45fd3dc1-0149-44fd-a853-d125b9b9ad8c" providerId="ADAL" clId="{BD5E85F8-C29A-4E46-B60C-49DB5235AF5A}" dt="2024-05-05T10:02:00.765" v="3811"/>
          <ac:spMkLst>
            <pc:docMk/>
            <pc:sldMk cId="2009450483" sldId="309"/>
            <ac:spMk id="2" creationId="{55EAD3D5-D40B-0C47-2622-450F47E08206}"/>
          </ac:spMkLst>
        </pc:spChg>
        <pc:spChg chg="add del mod">
          <ac:chgData name="Wijeratne D.M.S.D it21138386" userId="45fd3dc1-0149-44fd-a853-d125b9b9ad8c" providerId="ADAL" clId="{BD5E85F8-C29A-4E46-B60C-49DB5235AF5A}" dt="2024-05-05T06:49:59.831" v="2046" actId="478"/>
          <ac:spMkLst>
            <pc:docMk/>
            <pc:sldMk cId="2009450483" sldId="309"/>
            <ac:spMk id="26" creationId="{B03E43E7-31B9-CFC6-985B-B5467D0958B0}"/>
          </ac:spMkLst>
        </pc:spChg>
        <pc:spChg chg="add del mod">
          <ac:chgData name="Wijeratne D.M.S.D it21138386" userId="45fd3dc1-0149-44fd-a853-d125b9b9ad8c" providerId="ADAL" clId="{BD5E85F8-C29A-4E46-B60C-49DB5235AF5A}" dt="2024-05-05T07:30:42.422" v="2076" actId="478"/>
          <ac:spMkLst>
            <pc:docMk/>
            <pc:sldMk cId="2009450483" sldId="309"/>
            <ac:spMk id="43" creationId="{834E5B82-1F2C-BC7C-73A9-2D22DF62D765}"/>
          </ac:spMkLst>
        </pc:spChg>
        <pc:spChg chg="add mod">
          <ac:chgData name="Wijeratne D.M.S.D it21138386" userId="45fd3dc1-0149-44fd-a853-d125b9b9ad8c" providerId="ADAL" clId="{BD5E85F8-C29A-4E46-B60C-49DB5235AF5A}" dt="2024-05-05T07:38:03.254" v="2225"/>
          <ac:spMkLst>
            <pc:docMk/>
            <pc:sldMk cId="2009450483" sldId="309"/>
            <ac:spMk id="44" creationId="{BBCA2776-8092-965F-7F47-E0ACD20DF0B5}"/>
          </ac:spMkLst>
        </pc:spChg>
        <pc:spChg chg="add mod">
          <ac:chgData name="Wijeratne D.M.S.D it21138386" userId="45fd3dc1-0149-44fd-a853-d125b9b9ad8c" providerId="ADAL" clId="{BD5E85F8-C29A-4E46-B60C-49DB5235AF5A}" dt="2024-05-05T12:05:16.091" v="4808" actId="20577"/>
          <ac:spMkLst>
            <pc:docMk/>
            <pc:sldMk cId="2009450483" sldId="309"/>
            <ac:spMk id="55" creationId="{B77029D7-CF4A-4C69-141E-5BA0FDEF1BC2}"/>
          </ac:spMkLst>
        </pc:spChg>
        <pc:spChg chg="add mod">
          <ac:chgData name="Wijeratne D.M.S.D it21138386" userId="45fd3dc1-0149-44fd-a853-d125b9b9ad8c" providerId="ADAL" clId="{BD5E85F8-C29A-4E46-B60C-49DB5235AF5A}" dt="2024-05-05T07:50:08.804" v="2347" actId="14100"/>
          <ac:spMkLst>
            <pc:docMk/>
            <pc:sldMk cId="2009450483" sldId="309"/>
            <ac:spMk id="56" creationId="{7B53D039-FF80-FDE1-7CCF-2761555AF023}"/>
          </ac:spMkLst>
        </pc:spChg>
        <pc:spChg chg="add mod">
          <ac:chgData name="Wijeratne D.M.S.D it21138386" userId="45fd3dc1-0149-44fd-a853-d125b9b9ad8c" providerId="ADAL" clId="{BD5E85F8-C29A-4E46-B60C-49DB5235AF5A}" dt="2024-05-05T07:50:03.336" v="2346" actId="14100"/>
          <ac:spMkLst>
            <pc:docMk/>
            <pc:sldMk cId="2009450483" sldId="309"/>
            <ac:spMk id="57" creationId="{53954CD5-1497-6C43-540A-1406D2BD6F5A}"/>
          </ac:spMkLst>
        </pc:spChg>
        <pc:spChg chg="add mod">
          <ac:chgData name="Wijeratne D.M.S.D it21138386" userId="45fd3dc1-0149-44fd-a853-d125b9b9ad8c" providerId="ADAL" clId="{BD5E85F8-C29A-4E46-B60C-49DB5235AF5A}" dt="2024-05-05T07:50:25.565" v="2350" actId="14100"/>
          <ac:spMkLst>
            <pc:docMk/>
            <pc:sldMk cId="2009450483" sldId="309"/>
            <ac:spMk id="58" creationId="{DCCF5EC2-57ED-9EDF-1E79-5D0CD7AE5465}"/>
          </ac:spMkLst>
        </pc:spChg>
        <pc:spChg chg="mod">
          <ac:chgData name="Wijeratne D.M.S.D it21138386" userId="45fd3dc1-0149-44fd-a853-d125b9b9ad8c" providerId="ADAL" clId="{BD5E85F8-C29A-4E46-B60C-49DB5235AF5A}" dt="2024-05-05T09:33:20.148" v="2935" actId="20577"/>
          <ac:spMkLst>
            <pc:docMk/>
            <pc:sldMk cId="2009450483" sldId="309"/>
            <ac:spMk id="854" creationId="{3F55AB50-4D72-7DA4-CBF9-C869B1A67B17}"/>
          </ac:spMkLst>
        </pc:spChg>
        <pc:spChg chg="add mod">
          <ac:chgData name="Wijeratne D.M.S.D it21138386" userId="45fd3dc1-0149-44fd-a853-d125b9b9ad8c" providerId="ADAL" clId="{BD5E85F8-C29A-4E46-B60C-49DB5235AF5A}" dt="2024-05-05T06:22:47.685" v="1834" actId="1582"/>
          <ac:spMkLst>
            <pc:docMk/>
            <pc:sldMk cId="2009450483" sldId="309"/>
            <ac:spMk id="867" creationId="{D12263D9-E146-0788-B794-8E1C0250C413}"/>
          </ac:spMkLst>
        </pc:spChg>
        <pc:spChg chg="mod">
          <ac:chgData name="Wijeratne D.M.S.D it21138386" userId="45fd3dc1-0149-44fd-a853-d125b9b9ad8c" providerId="ADAL" clId="{BD5E85F8-C29A-4E46-B60C-49DB5235AF5A}" dt="2024-05-05T06:50:51.633" v="2058" actId="1076"/>
          <ac:spMkLst>
            <pc:docMk/>
            <pc:sldMk cId="2009450483" sldId="309"/>
            <ac:spMk id="877" creationId="{00000000-0000-0000-0000-000000000000}"/>
          </ac:spMkLst>
        </pc:spChg>
        <pc:picChg chg="mod">
          <ac:chgData name="Wijeratne D.M.S.D it21138386" userId="45fd3dc1-0149-44fd-a853-d125b9b9ad8c" providerId="ADAL" clId="{BD5E85F8-C29A-4E46-B60C-49DB5235AF5A}" dt="2024-05-05T06:19:26.041" v="1817" actId="1076"/>
          <ac:picMkLst>
            <pc:docMk/>
            <pc:sldMk cId="2009450483" sldId="309"/>
            <ac:picMk id="46" creationId="{4C103775-4AA8-3D97-5340-5D0BD6CAFFCA}"/>
          </ac:picMkLst>
        </pc:picChg>
        <pc:cxnChg chg="add mod">
          <ac:chgData name="Wijeratne D.M.S.D it21138386" userId="45fd3dc1-0149-44fd-a853-d125b9b9ad8c" providerId="ADAL" clId="{BD5E85F8-C29A-4E46-B60C-49DB5235AF5A}" dt="2024-05-05T06:18:28.462" v="1800" actId="14100"/>
          <ac:cxnSpMkLst>
            <pc:docMk/>
            <pc:sldMk cId="2009450483" sldId="309"/>
            <ac:cxnSpMk id="3" creationId="{4E65E32D-17A0-2833-CCCF-016B54506099}"/>
          </ac:cxnSpMkLst>
        </pc:cxnChg>
        <pc:cxnChg chg="add mod">
          <ac:chgData name="Wijeratne D.M.S.D it21138386" userId="45fd3dc1-0149-44fd-a853-d125b9b9ad8c" providerId="ADAL" clId="{BD5E85F8-C29A-4E46-B60C-49DB5235AF5A}" dt="2024-05-05T06:18:36.327" v="1803" actId="14100"/>
          <ac:cxnSpMkLst>
            <pc:docMk/>
            <pc:sldMk cId="2009450483" sldId="309"/>
            <ac:cxnSpMk id="6" creationId="{1BBA88AA-38F5-B1BD-0771-F086FE0A19A8}"/>
          </ac:cxnSpMkLst>
        </pc:cxnChg>
        <pc:cxnChg chg="add mod">
          <ac:chgData name="Wijeratne D.M.S.D it21138386" userId="45fd3dc1-0149-44fd-a853-d125b9b9ad8c" providerId="ADAL" clId="{BD5E85F8-C29A-4E46-B60C-49DB5235AF5A}" dt="2024-05-05T06:18:42.095" v="1806" actId="14100"/>
          <ac:cxnSpMkLst>
            <pc:docMk/>
            <pc:sldMk cId="2009450483" sldId="309"/>
            <ac:cxnSpMk id="10" creationId="{0DA1BC38-990C-F48C-8B45-E5D8B9DBC4DA}"/>
          </ac:cxnSpMkLst>
        </pc:cxnChg>
        <pc:cxnChg chg="mod">
          <ac:chgData name="Wijeratne D.M.S.D it21138386" userId="45fd3dc1-0149-44fd-a853-d125b9b9ad8c" providerId="ADAL" clId="{BD5E85F8-C29A-4E46-B60C-49DB5235AF5A}" dt="2024-05-05T06:18:23.528" v="1797" actId="14100"/>
          <ac:cxnSpMkLst>
            <pc:docMk/>
            <pc:sldMk cId="2009450483" sldId="309"/>
            <ac:cxnSpMk id="11" creationId="{448DFE44-9023-E5FB-6439-D853CD31BC90}"/>
          </ac:cxnSpMkLst>
        </pc:cxnChg>
        <pc:cxnChg chg="add mod">
          <ac:chgData name="Wijeratne D.M.S.D it21138386" userId="45fd3dc1-0149-44fd-a853-d125b9b9ad8c" providerId="ADAL" clId="{BD5E85F8-C29A-4E46-B60C-49DB5235AF5A}" dt="2024-05-05T06:18:50.443" v="1811" actId="14100"/>
          <ac:cxnSpMkLst>
            <pc:docMk/>
            <pc:sldMk cId="2009450483" sldId="309"/>
            <ac:cxnSpMk id="15" creationId="{B1AE8ADC-C7F3-02F6-3354-31D0E91A31FE}"/>
          </ac:cxnSpMkLst>
        </pc:cxnChg>
        <pc:cxnChg chg="add del mod">
          <ac:chgData name="Wijeratne D.M.S.D it21138386" userId="45fd3dc1-0149-44fd-a853-d125b9b9ad8c" providerId="ADAL" clId="{BD5E85F8-C29A-4E46-B60C-49DB5235AF5A}" dt="2024-05-05T07:30:38.575" v="2075" actId="478"/>
          <ac:cxnSpMkLst>
            <pc:docMk/>
            <pc:sldMk cId="2009450483" sldId="309"/>
            <ac:cxnSpMk id="18" creationId="{3C8322F3-7912-4A31-5108-7BA03EC54740}"/>
          </ac:cxnSpMkLst>
        </pc:cxnChg>
        <pc:cxnChg chg="add del mod">
          <ac:chgData name="Wijeratne D.M.S.D it21138386" userId="45fd3dc1-0149-44fd-a853-d125b9b9ad8c" providerId="ADAL" clId="{BD5E85F8-C29A-4E46-B60C-49DB5235AF5A}" dt="2024-05-05T07:30:38.575" v="2075" actId="478"/>
          <ac:cxnSpMkLst>
            <pc:docMk/>
            <pc:sldMk cId="2009450483" sldId="309"/>
            <ac:cxnSpMk id="19" creationId="{DAB2DAE6-8102-0438-CE60-FB3D5E057F1B}"/>
          </ac:cxnSpMkLst>
        </pc:cxnChg>
        <pc:cxnChg chg="add del mod">
          <ac:chgData name="Wijeratne D.M.S.D it21138386" userId="45fd3dc1-0149-44fd-a853-d125b9b9ad8c" providerId="ADAL" clId="{BD5E85F8-C29A-4E46-B60C-49DB5235AF5A}" dt="2024-05-05T07:30:38.575" v="2075" actId="478"/>
          <ac:cxnSpMkLst>
            <pc:docMk/>
            <pc:sldMk cId="2009450483" sldId="309"/>
            <ac:cxnSpMk id="20" creationId="{B80560C0-F50A-A4C7-EB54-AE3F3F43F66C}"/>
          </ac:cxnSpMkLst>
        </pc:cxnChg>
        <pc:cxnChg chg="add del mod">
          <ac:chgData name="Wijeratne D.M.S.D it21138386" userId="45fd3dc1-0149-44fd-a853-d125b9b9ad8c" providerId="ADAL" clId="{BD5E85F8-C29A-4E46-B60C-49DB5235AF5A}" dt="2024-05-05T07:30:38.575" v="2075" actId="478"/>
          <ac:cxnSpMkLst>
            <pc:docMk/>
            <pc:sldMk cId="2009450483" sldId="309"/>
            <ac:cxnSpMk id="21" creationId="{B2C74F5E-AD94-6482-4909-5711173659D7}"/>
          </ac:cxnSpMkLst>
        </pc:cxnChg>
        <pc:cxnChg chg="add del mod">
          <ac:chgData name="Wijeratne D.M.S.D it21138386" userId="45fd3dc1-0149-44fd-a853-d125b9b9ad8c" providerId="ADAL" clId="{BD5E85F8-C29A-4E46-B60C-49DB5235AF5A}" dt="2024-05-05T07:30:38.575" v="2075" actId="478"/>
          <ac:cxnSpMkLst>
            <pc:docMk/>
            <pc:sldMk cId="2009450483" sldId="309"/>
            <ac:cxnSpMk id="22" creationId="{B179B94C-9702-0763-5B04-7446039DA50D}"/>
          </ac:cxnSpMkLst>
        </pc:cxnChg>
        <pc:cxnChg chg="add del mod">
          <ac:chgData name="Wijeratne D.M.S.D it21138386" userId="45fd3dc1-0149-44fd-a853-d125b9b9ad8c" providerId="ADAL" clId="{BD5E85F8-C29A-4E46-B60C-49DB5235AF5A}" dt="2024-05-05T07:30:38.575" v="2075" actId="478"/>
          <ac:cxnSpMkLst>
            <pc:docMk/>
            <pc:sldMk cId="2009450483" sldId="309"/>
            <ac:cxnSpMk id="23" creationId="{8D5700D7-F223-C0DE-C6CA-DEF47E721EDA}"/>
          </ac:cxnSpMkLst>
        </pc:cxnChg>
        <pc:cxnChg chg="add del mod">
          <ac:chgData name="Wijeratne D.M.S.D it21138386" userId="45fd3dc1-0149-44fd-a853-d125b9b9ad8c" providerId="ADAL" clId="{BD5E85F8-C29A-4E46-B60C-49DB5235AF5A}" dt="2024-05-05T07:30:38.575" v="2075" actId="478"/>
          <ac:cxnSpMkLst>
            <pc:docMk/>
            <pc:sldMk cId="2009450483" sldId="309"/>
            <ac:cxnSpMk id="24" creationId="{275B6E96-9994-BC4E-1858-4654B841EB1B}"/>
          </ac:cxnSpMkLst>
        </pc:cxnChg>
        <pc:cxnChg chg="add del mod">
          <ac:chgData name="Wijeratne D.M.S.D it21138386" userId="45fd3dc1-0149-44fd-a853-d125b9b9ad8c" providerId="ADAL" clId="{BD5E85F8-C29A-4E46-B60C-49DB5235AF5A}" dt="2024-05-05T07:30:38.575" v="2075" actId="478"/>
          <ac:cxnSpMkLst>
            <pc:docMk/>
            <pc:sldMk cId="2009450483" sldId="309"/>
            <ac:cxnSpMk id="25" creationId="{0A3A9372-70D9-286C-D61E-01CDF86C29D1}"/>
          </ac:cxnSpMkLst>
        </pc:cxnChg>
        <pc:cxnChg chg="add mod">
          <ac:chgData name="Wijeratne D.M.S.D it21138386" userId="45fd3dc1-0149-44fd-a853-d125b9b9ad8c" providerId="ADAL" clId="{BD5E85F8-C29A-4E46-B60C-49DB5235AF5A}" dt="2024-05-05T06:50:11.848" v="2050"/>
          <ac:cxnSpMkLst>
            <pc:docMk/>
            <pc:sldMk cId="2009450483" sldId="309"/>
            <ac:cxnSpMk id="27" creationId="{EB6FFA79-4265-4C1A-03BE-0B9DA8D431EF}"/>
          </ac:cxnSpMkLst>
        </pc:cxnChg>
        <pc:cxnChg chg="add mod">
          <ac:chgData name="Wijeratne D.M.S.D it21138386" userId="45fd3dc1-0149-44fd-a853-d125b9b9ad8c" providerId="ADAL" clId="{BD5E85F8-C29A-4E46-B60C-49DB5235AF5A}" dt="2024-05-05T06:50:11.848" v="2050"/>
          <ac:cxnSpMkLst>
            <pc:docMk/>
            <pc:sldMk cId="2009450483" sldId="309"/>
            <ac:cxnSpMk id="28" creationId="{A64191EB-0E1D-FC93-5395-624A0E377A8C}"/>
          </ac:cxnSpMkLst>
        </pc:cxnChg>
        <pc:cxnChg chg="add mod">
          <ac:chgData name="Wijeratne D.M.S.D it21138386" userId="45fd3dc1-0149-44fd-a853-d125b9b9ad8c" providerId="ADAL" clId="{BD5E85F8-C29A-4E46-B60C-49DB5235AF5A}" dt="2024-05-05T06:50:11.848" v="2050"/>
          <ac:cxnSpMkLst>
            <pc:docMk/>
            <pc:sldMk cId="2009450483" sldId="309"/>
            <ac:cxnSpMk id="29" creationId="{86C04ECC-070D-551A-5D75-BCA347F29D81}"/>
          </ac:cxnSpMkLst>
        </pc:cxnChg>
        <pc:cxnChg chg="add mod">
          <ac:chgData name="Wijeratne D.M.S.D it21138386" userId="45fd3dc1-0149-44fd-a853-d125b9b9ad8c" providerId="ADAL" clId="{BD5E85F8-C29A-4E46-B60C-49DB5235AF5A}" dt="2024-05-05T06:50:11.848" v="2050"/>
          <ac:cxnSpMkLst>
            <pc:docMk/>
            <pc:sldMk cId="2009450483" sldId="309"/>
            <ac:cxnSpMk id="30" creationId="{B9CC05D9-675A-A9C4-D5BD-99476697AAE9}"/>
          </ac:cxnSpMkLst>
        </pc:cxnChg>
        <pc:cxnChg chg="add mod">
          <ac:chgData name="Wijeratne D.M.S.D it21138386" userId="45fd3dc1-0149-44fd-a853-d125b9b9ad8c" providerId="ADAL" clId="{BD5E85F8-C29A-4E46-B60C-49DB5235AF5A}" dt="2024-05-05T06:50:11.848" v="2050"/>
          <ac:cxnSpMkLst>
            <pc:docMk/>
            <pc:sldMk cId="2009450483" sldId="309"/>
            <ac:cxnSpMk id="31" creationId="{02DE91E1-80EA-49DF-6455-51699DC3B7A2}"/>
          </ac:cxnSpMkLst>
        </pc:cxnChg>
        <pc:cxnChg chg="add mod">
          <ac:chgData name="Wijeratne D.M.S.D it21138386" userId="45fd3dc1-0149-44fd-a853-d125b9b9ad8c" providerId="ADAL" clId="{BD5E85F8-C29A-4E46-B60C-49DB5235AF5A}" dt="2024-05-05T06:50:11.848" v="2050"/>
          <ac:cxnSpMkLst>
            <pc:docMk/>
            <pc:sldMk cId="2009450483" sldId="309"/>
            <ac:cxnSpMk id="32" creationId="{52DC2128-4B1A-B63A-5856-19C80B038CCC}"/>
          </ac:cxnSpMkLst>
        </pc:cxnChg>
        <pc:cxnChg chg="add mod">
          <ac:chgData name="Wijeratne D.M.S.D it21138386" userId="45fd3dc1-0149-44fd-a853-d125b9b9ad8c" providerId="ADAL" clId="{BD5E85F8-C29A-4E46-B60C-49DB5235AF5A}" dt="2024-05-05T06:50:11.848" v="2050"/>
          <ac:cxnSpMkLst>
            <pc:docMk/>
            <pc:sldMk cId="2009450483" sldId="309"/>
            <ac:cxnSpMk id="33" creationId="{1B7C5DC6-BC6D-C5D9-D752-96E521889365}"/>
          </ac:cxnSpMkLst>
        </pc:cxnChg>
        <pc:cxnChg chg="add mod">
          <ac:chgData name="Wijeratne D.M.S.D it21138386" userId="45fd3dc1-0149-44fd-a853-d125b9b9ad8c" providerId="ADAL" clId="{BD5E85F8-C29A-4E46-B60C-49DB5235AF5A}" dt="2024-05-05T06:50:11.848" v="2050"/>
          <ac:cxnSpMkLst>
            <pc:docMk/>
            <pc:sldMk cId="2009450483" sldId="309"/>
            <ac:cxnSpMk id="34" creationId="{921F9117-F591-C78E-6A1E-A4AD1CB9A15D}"/>
          </ac:cxnSpMkLst>
        </pc:cxnChg>
        <pc:cxnChg chg="add mod">
          <ac:chgData name="Wijeratne D.M.S.D it21138386" userId="45fd3dc1-0149-44fd-a853-d125b9b9ad8c" providerId="ADAL" clId="{BD5E85F8-C29A-4E46-B60C-49DB5235AF5A}" dt="2024-05-05T07:38:11.024" v="2226"/>
          <ac:cxnSpMkLst>
            <pc:docMk/>
            <pc:sldMk cId="2009450483" sldId="309"/>
            <ac:cxnSpMk id="45" creationId="{F1C24A9A-2119-6461-EDB6-57BEAA521009}"/>
          </ac:cxnSpMkLst>
        </pc:cxnChg>
        <pc:cxnChg chg="add mod">
          <ac:chgData name="Wijeratne D.M.S.D it21138386" userId="45fd3dc1-0149-44fd-a853-d125b9b9ad8c" providerId="ADAL" clId="{BD5E85F8-C29A-4E46-B60C-49DB5235AF5A}" dt="2024-05-05T07:38:11.024" v="2226"/>
          <ac:cxnSpMkLst>
            <pc:docMk/>
            <pc:sldMk cId="2009450483" sldId="309"/>
            <ac:cxnSpMk id="48" creationId="{676C7B2A-F239-05AE-0527-81DD4F672DFB}"/>
          </ac:cxnSpMkLst>
        </pc:cxnChg>
        <pc:cxnChg chg="add mod">
          <ac:chgData name="Wijeratne D.M.S.D it21138386" userId="45fd3dc1-0149-44fd-a853-d125b9b9ad8c" providerId="ADAL" clId="{BD5E85F8-C29A-4E46-B60C-49DB5235AF5A}" dt="2024-05-05T07:38:11.024" v="2226"/>
          <ac:cxnSpMkLst>
            <pc:docMk/>
            <pc:sldMk cId="2009450483" sldId="309"/>
            <ac:cxnSpMk id="49" creationId="{1EC6BA84-FA86-78C7-0EBE-E30D6D3C1099}"/>
          </ac:cxnSpMkLst>
        </pc:cxnChg>
        <pc:cxnChg chg="add mod">
          <ac:chgData name="Wijeratne D.M.S.D it21138386" userId="45fd3dc1-0149-44fd-a853-d125b9b9ad8c" providerId="ADAL" clId="{BD5E85F8-C29A-4E46-B60C-49DB5235AF5A}" dt="2024-05-05T07:38:11.024" v="2226"/>
          <ac:cxnSpMkLst>
            <pc:docMk/>
            <pc:sldMk cId="2009450483" sldId="309"/>
            <ac:cxnSpMk id="50" creationId="{DEBE3FCB-D920-C4AC-5BB8-157395036947}"/>
          </ac:cxnSpMkLst>
        </pc:cxnChg>
        <pc:cxnChg chg="add mod">
          <ac:chgData name="Wijeratne D.M.S.D it21138386" userId="45fd3dc1-0149-44fd-a853-d125b9b9ad8c" providerId="ADAL" clId="{BD5E85F8-C29A-4E46-B60C-49DB5235AF5A}" dt="2024-05-05T07:38:11.024" v="2226"/>
          <ac:cxnSpMkLst>
            <pc:docMk/>
            <pc:sldMk cId="2009450483" sldId="309"/>
            <ac:cxnSpMk id="51" creationId="{431378AD-1588-3AEB-B65A-DF4DD4278CBB}"/>
          </ac:cxnSpMkLst>
        </pc:cxnChg>
        <pc:cxnChg chg="add mod">
          <ac:chgData name="Wijeratne D.M.S.D it21138386" userId="45fd3dc1-0149-44fd-a853-d125b9b9ad8c" providerId="ADAL" clId="{BD5E85F8-C29A-4E46-B60C-49DB5235AF5A}" dt="2024-05-05T07:38:11.024" v="2226"/>
          <ac:cxnSpMkLst>
            <pc:docMk/>
            <pc:sldMk cId="2009450483" sldId="309"/>
            <ac:cxnSpMk id="52" creationId="{530CAD44-D6C8-B635-24F7-054D0A460054}"/>
          </ac:cxnSpMkLst>
        </pc:cxnChg>
        <pc:cxnChg chg="add mod">
          <ac:chgData name="Wijeratne D.M.S.D it21138386" userId="45fd3dc1-0149-44fd-a853-d125b9b9ad8c" providerId="ADAL" clId="{BD5E85F8-C29A-4E46-B60C-49DB5235AF5A}" dt="2024-05-05T07:38:11.024" v="2226"/>
          <ac:cxnSpMkLst>
            <pc:docMk/>
            <pc:sldMk cId="2009450483" sldId="309"/>
            <ac:cxnSpMk id="53" creationId="{A9B34A14-0B55-B548-F372-CA81C88BEDFE}"/>
          </ac:cxnSpMkLst>
        </pc:cxnChg>
        <pc:cxnChg chg="add mod">
          <ac:chgData name="Wijeratne D.M.S.D it21138386" userId="45fd3dc1-0149-44fd-a853-d125b9b9ad8c" providerId="ADAL" clId="{BD5E85F8-C29A-4E46-B60C-49DB5235AF5A}" dt="2024-05-05T07:38:11.024" v="2226"/>
          <ac:cxnSpMkLst>
            <pc:docMk/>
            <pc:sldMk cId="2009450483" sldId="309"/>
            <ac:cxnSpMk id="54" creationId="{F9AACA5B-E93F-9C19-CB43-AC87D9318A06}"/>
          </ac:cxnSpMkLst>
        </pc:cxnChg>
        <pc:cxnChg chg="del">
          <ac:chgData name="Wijeratne D.M.S.D it21138386" userId="45fd3dc1-0149-44fd-a853-d125b9b9ad8c" providerId="ADAL" clId="{BD5E85F8-C29A-4E46-B60C-49DB5235AF5A}" dt="2024-05-05T06:25:39.652" v="1942" actId="478"/>
          <ac:cxnSpMkLst>
            <pc:docMk/>
            <pc:sldMk cId="2009450483" sldId="309"/>
            <ac:cxnSpMk id="60" creationId="{62C1E5CF-A026-20D2-2CDC-44F99D553F8A}"/>
          </ac:cxnSpMkLst>
        </pc:cxnChg>
      </pc:sldChg>
      <pc:sldChg chg="addSp delSp modSp add del mod delAnim modAnim">
        <pc:chgData name="Wijeratne D.M.S.D it21138386" userId="45fd3dc1-0149-44fd-a853-d125b9b9ad8c" providerId="ADAL" clId="{BD5E85F8-C29A-4E46-B60C-49DB5235AF5A}" dt="2024-05-05T07:41:39.069" v="2238" actId="2696"/>
        <pc:sldMkLst>
          <pc:docMk/>
          <pc:sldMk cId="2665044529" sldId="310"/>
        </pc:sldMkLst>
        <pc:spChg chg="add mod">
          <ac:chgData name="Wijeratne D.M.S.D it21138386" userId="45fd3dc1-0149-44fd-a853-d125b9b9ad8c" providerId="ADAL" clId="{BD5E85F8-C29A-4E46-B60C-49DB5235AF5A}" dt="2024-05-05T07:34:56.734" v="2194"/>
          <ac:spMkLst>
            <pc:docMk/>
            <pc:sldMk cId="2665044529" sldId="310"/>
            <ac:spMk id="2" creationId="{13BE6E72-5901-8393-B57A-51FC4EE02EBD}"/>
          </ac:spMkLst>
        </pc:spChg>
        <pc:spChg chg="add mod">
          <ac:chgData name="Wijeratne D.M.S.D it21138386" userId="45fd3dc1-0149-44fd-a853-d125b9b9ad8c" providerId="ADAL" clId="{BD5E85F8-C29A-4E46-B60C-49DB5235AF5A}" dt="2024-05-05T07:35:05.099" v="2195"/>
          <ac:spMkLst>
            <pc:docMk/>
            <pc:sldMk cId="2665044529" sldId="310"/>
            <ac:spMk id="26" creationId="{108D4911-74EC-6114-172D-0D210CAABD6D}"/>
          </ac:spMkLst>
        </pc:spChg>
        <pc:spChg chg="add del mod">
          <ac:chgData name="Wijeratne D.M.S.D it21138386" userId="45fd3dc1-0149-44fd-a853-d125b9b9ad8c" providerId="ADAL" clId="{BD5E85F8-C29A-4E46-B60C-49DB5235AF5A}" dt="2024-05-05T07:35:16.317" v="2201" actId="478"/>
          <ac:spMkLst>
            <pc:docMk/>
            <pc:sldMk cId="2665044529" sldId="310"/>
            <ac:spMk id="35" creationId="{72B90D16-5A2E-CA5E-CCB7-CBBB649A728E}"/>
          </ac:spMkLst>
        </pc:spChg>
        <pc:spChg chg="mod">
          <ac:chgData name="Wijeratne D.M.S.D it21138386" userId="45fd3dc1-0149-44fd-a853-d125b9b9ad8c" providerId="ADAL" clId="{BD5E85F8-C29A-4E46-B60C-49DB5235AF5A}" dt="2024-05-05T07:36:32.542" v="2220" actId="1076"/>
          <ac:spMkLst>
            <pc:docMk/>
            <pc:sldMk cId="2665044529" sldId="310"/>
            <ac:spMk id="43" creationId="{834E5B82-1F2C-BC7C-73A9-2D22DF62D765}"/>
          </ac:spMkLst>
        </pc:spChg>
        <pc:spChg chg="mod">
          <ac:chgData name="Wijeratne D.M.S.D it21138386" userId="45fd3dc1-0149-44fd-a853-d125b9b9ad8c" providerId="ADAL" clId="{BD5E85F8-C29A-4E46-B60C-49DB5235AF5A}" dt="2024-05-05T07:33:56.019" v="2181" actId="20577"/>
          <ac:spMkLst>
            <pc:docMk/>
            <pc:sldMk cId="2665044529" sldId="310"/>
            <ac:spMk id="854" creationId="{3F55AB50-4D72-7DA4-CBF9-C869B1A67B17}"/>
          </ac:spMkLst>
        </pc:spChg>
        <pc:spChg chg="del">
          <ac:chgData name="Wijeratne D.M.S.D it21138386" userId="45fd3dc1-0149-44fd-a853-d125b9b9ad8c" providerId="ADAL" clId="{BD5E85F8-C29A-4E46-B60C-49DB5235AF5A}" dt="2024-05-05T07:30:49.015" v="2078" actId="478"/>
          <ac:spMkLst>
            <pc:docMk/>
            <pc:sldMk cId="2665044529" sldId="310"/>
            <ac:spMk id="867" creationId="{D12263D9-E146-0788-B794-8E1C0250C413}"/>
          </ac:spMkLst>
        </pc:spChg>
        <pc:cxnChg chg="del">
          <ac:chgData name="Wijeratne D.M.S.D it21138386" userId="45fd3dc1-0149-44fd-a853-d125b9b9ad8c" providerId="ADAL" clId="{BD5E85F8-C29A-4E46-B60C-49DB5235AF5A}" dt="2024-05-05T07:30:49.015" v="2078" actId="478"/>
          <ac:cxnSpMkLst>
            <pc:docMk/>
            <pc:sldMk cId="2665044529" sldId="310"/>
            <ac:cxnSpMk id="3" creationId="{4E65E32D-17A0-2833-CCCF-016B54506099}"/>
          </ac:cxnSpMkLst>
        </pc:cxnChg>
        <pc:cxnChg chg="add mod">
          <ac:chgData name="Wijeratne D.M.S.D it21138386" userId="45fd3dc1-0149-44fd-a853-d125b9b9ad8c" providerId="ADAL" clId="{BD5E85F8-C29A-4E46-B60C-49DB5235AF5A}" dt="2024-05-05T07:35:11.048" v="2197" actId="1076"/>
          <ac:cxnSpMkLst>
            <pc:docMk/>
            <pc:sldMk cId="2665044529" sldId="310"/>
            <ac:cxnSpMk id="4" creationId="{E5C5B611-F7CC-6816-8A24-62FF72448A17}"/>
          </ac:cxnSpMkLst>
        </pc:cxnChg>
        <pc:cxnChg chg="add mod">
          <ac:chgData name="Wijeratne D.M.S.D it21138386" userId="45fd3dc1-0149-44fd-a853-d125b9b9ad8c" providerId="ADAL" clId="{BD5E85F8-C29A-4E46-B60C-49DB5235AF5A}" dt="2024-05-05T07:35:05.099" v="2195"/>
          <ac:cxnSpMkLst>
            <pc:docMk/>
            <pc:sldMk cId="2665044529" sldId="310"/>
            <ac:cxnSpMk id="5" creationId="{D317496E-0CE1-ABB6-4863-B982FEF00690}"/>
          </ac:cxnSpMkLst>
        </pc:cxnChg>
        <pc:cxnChg chg="del">
          <ac:chgData name="Wijeratne D.M.S.D it21138386" userId="45fd3dc1-0149-44fd-a853-d125b9b9ad8c" providerId="ADAL" clId="{BD5E85F8-C29A-4E46-B60C-49DB5235AF5A}" dt="2024-05-05T07:30:49.015" v="2078" actId="478"/>
          <ac:cxnSpMkLst>
            <pc:docMk/>
            <pc:sldMk cId="2665044529" sldId="310"/>
            <ac:cxnSpMk id="6" creationId="{1BBA88AA-38F5-B1BD-0771-F086FE0A19A8}"/>
          </ac:cxnSpMkLst>
        </pc:cxnChg>
        <pc:cxnChg chg="add mod">
          <ac:chgData name="Wijeratne D.M.S.D it21138386" userId="45fd3dc1-0149-44fd-a853-d125b9b9ad8c" providerId="ADAL" clId="{BD5E85F8-C29A-4E46-B60C-49DB5235AF5A}" dt="2024-05-05T07:35:05.099" v="2195"/>
          <ac:cxnSpMkLst>
            <pc:docMk/>
            <pc:sldMk cId="2665044529" sldId="310"/>
            <ac:cxnSpMk id="7" creationId="{CFA2F671-1B79-AB56-F979-43DDAC93D0AB}"/>
          </ac:cxnSpMkLst>
        </pc:cxnChg>
        <pc:cxnChg chg="del">
          <ac:chgData name="Wijeratne D.M.S.D it21138386" userId="45fd3dc1-0149-44fd-a853-d125b9b9ad8c" providerId="ADAL" clId="{BD5E85F8-C29A-4E46-B60C-49DB5235AF5A}" dt="2024-05-05T07:30:49.015" v="2078" actId="478"/>
          <ac:cxnSpMkLst>
            <pc:docMk/>
            <pc:sldMk cId="2665044529" sldId="310"/>
            <ac:cxnSpMk id="8" creationId="{5EE5997F-146A-4CA7-D2BA-EC2EEC6733E9}"/>
          </ac:cxnSpMkLst>
        </pc:cxnChg>
        <pc:cxnChg chg="add mod">
          <ac:chgData name="Wijeratne D.M.S.D it21138386" userId="45fd3dc1-0149-44fd-a853-d125b9b9ad8c" providerId="ADAL" clId="{BD5E85F8-C29A-4E46-B60C-49DB5235AF5A}" dt="2024-05-05T07:35:05.099" v="2195"/>
          <ac:cxnSpMkLst>
            <pc:docMk/>
            <pc:sldMk cId="2665044529" sldId="310"/>
            <ac:cxnSpMk id="9" creationId="{4639A3B4-26A1-DCA7-F8FD-B4FADD21966B}"/>
          </ac:cxnSpMkLst>
        </pc:cxnChg>
        <pc:cxnChg chg="del">
          <ac:chgData name="Wijeratne D.M.S.D it21138386" userId="45fd3dc1-0149-44fd-a853-d125b9b9ad8c" providerId="ADAL" clId="{BD5E85F8-C29A-4E46-B60C-49DB5235AF5A}" dt="2024-05-05T07:30:49.015" v="2078" actId="478"/>
          <ac:cxnSpMkLst>
            <pc:docMk/>
            <pc:sldMk cId="2665044529" sldId="310"/>
            <ac:cxnSpMk id="10" creationId="{0DA1BC38-990C-F48C-8B45-E5D8B9DBC4DA}"/>
          </ac:cxnSpMkLst>
        </pc:cxnChg>
        <pc:cxnChg chg="del">
          <ac:chgData name="Wijeratne D.M.S.D it21138386" userId="45fd3dc1-0149-44fd-a853-d125b9b9ad8c" providerId="ADAL" clId="{BD5E85F8-C29A-4E46-B60C-49DB5235AF5A}" dt="2024-05-05T07:30:49.015" v="2078" actId="478"/>
          <ac:cxnSpMkLst>
            <pc:docMk/>
            <pc:sldMk cId="2665044529" sldId="310"/>
            <ac:cxnSpMk id="11" creationId="{448DFE44-9023-E5FB-6439-D853CD31BC90}"/>
          </ac:cxnSpMkLst>
        </pc:cxnChg>
        <pc:cxnChg chg="add mod">
          <ac:chgData name="Wijeratne D.M.S.D it21138386" userId="45fd3dc1-0149-44fd-a853-d125b9b9ad8c" providerId="ADAL" clId="{BD5E85F8-C29A-4E46-B60C-49DB5235AF5A}" dt="2024-05-05T07:35:05.099" v="2195"/>
          <ac:cxnSpMkLst>
            <pc:docMk/>
            <pc:sldMk cId="2665044529" sldId="310"/>
            <ac:cxnSpMk id="12" creationId="{77AAF9F5-4659-8931-016E-C08F949464A6}"/>
          </ac:cxnSpMkLst>
        </pc:cxnChg>
        <pc:cxnChg chg="add mod">
          <ac:chgData name="Wijeratne D.M.S.D it21138386" userId="45fd3dc1-0149-44fd-a853-d125b9b9ad8c" providerId="ADAL" clId="{BD5E85F8-C29A-4E46-B60C-49DB5235AF5A}" dt="2024-05-05T07:35:05.099" v="2195"/>
          <ac:cxnSpMkLst>
            <pc:docMk/>
            <pc:sldMk cId="2665044529" sldId="310"/>
            <ac:cxnSpMk id="13" creationId="{F925B9C1-3C54-F653-E858-E9CD2B7FEE2F}"/>
          </ac:cxnSpMkLst>
        </pc:cxnChg>
        <pc:cxnChg chg="del">
          <ac:chgData name="Wijeratne D.M.S.D it21138386" userId="45fd3dc1-0149-44fd-a853-d125b9b9ad8c" providerId="ADAL" clId="{BD5E85F8-C29A-4E46-B60C-49DB5235AF5A}" dt="2024-05-05T07:30:49.015" v="2078" actId="478"/>
          <ac:cxnSpMkLst>
            <pc:docMk/>
            <pc:sldMk cId="2665044529" sldId="310"/>
            <ac:cxnSpMk id="14" creationId="{FFF55CF2-F400-9A01-A9A3-A9AB5E3A47A0}"/>
          </ac:cxnSpMkLst>
        </pc:cxnChg>
        <pc:cxnChg chg="del">
          <ac:chgData name="Wijeratne D.M.S.D it21138386" userId="45fd3dc1-0149-44fd-a853-d125b9b9ad8c" providerId="ADAL" clId="{BD5E85F8-C29A-4E46-B60C-49DB5235AF5A}" dt="2024-05-05T07:30:49.015" v="2078" actId="478"/>
          <ac:cxnSpMkLst>
            <pc:docMk/>
            <pc:sldMk cId="2665044529" sldId="310"/>
            <ac:cxnSpMk id="15" creationId="{B1AE8ADC-C7F3-02F6-3354-31D0E91A31FE}"/>
          </ac:cxnSpMkLst>
        </pc:cxnChg>
        <pc:cxnChg chg="add mod">
          <ac:chgData name="Wijeratne D.M.S.D it21138386" userId="45fd3dc1-0149-44fd-a853-d125b9b9ad8c" providerId="ADAL" clId="{BD5E85F8-C29A-4E46-B60C-49DB5235AF5A}" dt="2024-05-05T07:35:05.099" v="2195"/>
          <ac:cxnSpMkLst>
            <pc:docMk/>
            <pc:sldMk cId="2665044529" sldId="310"/>
            <ac:cxnSpMk id="16" creationId="{FFE9C589-3AF1-57B9-F35E-B4D8272573AC}"/>
          </ac:cxnSpMkLst>
        </pc:cxnChg>
        <pc:cxnChg chg="add mod">
          <ac:chgData name="Wijeratne D.M.S.D it21138386" userId="45fd3dc1-0149-44fd-a853-d125b9b9ad8c" providerId="ADAL" clId="{BD5E85F8-C29A-4E46-B60C-49DB5235AF5A}" dt="2024-05-05T07:35:05.099" v="2195"/>
          <ac:cxnSpMkLst>
            <pc:docMk/>
            <pc:sldMk cId="2665044529" sldId="310"/>
            <ac:cxnSpMk id="17" creationId="{16045CD3-41C4-936D-6D94-F98DD03EC842}"/>
          </ac:cxnSpMkLst>
        </pc:cxnChg>
        <pc:cxnChg chg="del">
          <ac:chgData name="Wijeratne D.M.S.D it21138386" userId="45fd3dc1-0149-44fd-a853-d125b9b9ad8c" providerId="ADAL" clId="{BD5E85F8-C29A-4E46-B60C-49DB5235AF5A}" dt="2024-05-05T07:30:45.620" v="2077" actId="478"/>
          <ac:cxnSpMkLst>
            <pc:docMk/>
            <pc:sldMk cId="2665044529" sldId="310"/>
            <ac:cxnSpMk id="18" creationId="{3C8322F3-7912-4A31-5108-7BA03EC54740}"/>
          </ac:cxnSpMkLst>
        </pc:cxnChg>
        <pc:cxnChg chg="del">
          <ac:chgData name="Wijeratne D.M.S.D it21138386" userId="45fd3dc1-0149-44fd-a853-d125b9b9ad8c" providerId="ADAL" clId="{BD5E85F8-C29A-4E46-B60C-49DB5235AF5A}" dt="2024-05-05T07:30:45.620" v="2077" actId="478"/>
          <ac:cxnSpMkLst>
            <pc:docMk/>
            <pc:sldMk cId="2665044529" sldId="310"/>
            <ac:cxnSpMk id="19" creationId="{DAB2DAE6-8102-0438-CE60-FB3D5E057F1B}"/>
          </ac:cxnSpMkLst>
        </pc:cxnChg>
        <pc:cxnChg chg="del">
          <ac:chgData name="Wijeratne D.M.S.D it21138386" userId="45fd3dc1-0149-44fd-a853-d125b9b9ad8c" providerId="ADAL" clId="{BD5E85F8-C29A-4E46-B60C-49DB5235AF5A}" dt="2024-05-05T07:30:45.620" v="2077" actId="478"/>
          <ac:cxnSpMkLst>
            <pc:docMk/>
            <pc:sldMk cId="2665044529" sldId="310"/>
            <ac:cxnSpMk id="20" creationId="{B80560C0-F50A-A4C7-EB54-AE3F3F43F66C}"/>
          </ac:cxnSpMkLst>
        </pc:cxnChg>
        <pc:cxnChg chg="del">
          <ac:chgData name="Wijeratne D.M.S.D it21138386" userId="45fd3dc1-0149-44fd-a853-d125b9b9ad8c" providerId="ADAL" clId="{BD5E85F8-C29A-4E46-B60C-49DB5235AF5A}" dt="2024-05-05T07:30:45.620" v="2077" actId="478"/>
          <ac:cxnSpMkLst>
            <pc:docMk/>
            <pc:sldMk cId="2665044529" sldId="310"/>
            <ac:cxnSpMk id="21" creationId="{B2C74F5E-AD94-6482-4909-5711173659D7}"/>
          </ac:cxnSpMkLst>
        </pc:cxnChg>
        <pc:cxnChg chg="del">
          <ac:chgData name="Wijeratne D.M.S.D it21138386" userId="45fd3dc1-0149-44fd-a853-d125b9b9ad8c" providerId="ADAL" clId="{BD5E85F8-C29A-4E46-B60C-49DB5235AF5A}" dt="2024-05-05T07:30:45.620" v="2077" actId="478"/>
          <ac:cxnSpMkLst>
            <pc:docMk/>
            <pc:sldMk cId="2665044529" sldId="310"/>
            <ac:cxnSpMk id="22" creationId="{B179B94C-9702-0763-5B04-7446039DA50D}"/>
          </ac:cxnSpMkLst>
        </pc:cxnChg>
        <pc:cxnChg chg="del">
          <ac:chgData name="Wijeratne D.M.S.D it21138386" userId="45fd3dc1-0149-44fd-a853-d125b9b9ad8c" providerId="ADAL" clId="{BD5E85F8-C29A-4E46-B60C-49DB5235AF5A}" dt="2024-05-05T07:30:45.620" v="2077" actId="478"/>
          <ac:cxnSpMkLst>
            <pc:docMk/>
            <pc:sldMk cId="2665044529" sldId="310"/>
            <ac:cxnSpMk id="23" creationId="{8D5700D7-F223-C0DE-C6CA-DEF47E721EDA}"/>
          </ac:cxnSpMkLst>
        </pc:cxnChg>
        <pc:cxnChg chg="del">
          <ac:chgData name="Wijeratne D.M.S.D it21138386" userId="45fd3dc1-0149-44fd-a853-d125b9b9ad8c" providerId="ADAL" clId="{BD5E85F8-C29A-4E46-B60C-49DB5235AF5A}" dt="2024-05-05T07:30:45.620" v="2077" actId="478"/>
          <ac:cxnSpMkLst>
            <pc:docMk/>
            <pc:sldMk cId="2665044529" sldId="310"/>
            <ac:cxnSpMk id="24" creationId="{275B6E96-9994-BC4E-1858-4654B841EB1B}"/>
          </ac:cxnSpMkLst>
        </pc:cxnChg>
        <pc:cxnChg chg="del">
          <ac:chgData name="Wijeratne D.M.S.D it21138386" userId="45fd3dc1-0149-44fd-a853-d125b9b9ad8c" providerId="ADAL" clId="{BD5E85F8-C29A-4E46-B60C-49DB5235AF5A}" dt="2024-05-05T07:30:45.620" v="2077" actId="478"/>
          <ac:cxnSpMkLst>
            <pc:docMk/>
            <pc:sldMk cId="2665044529" sldId="310"/>
            <ac:cxnSpMk id="25" creationId="{0A3A9372-70D9-286C-D61E-01CDF86C29D1}"/>
          </ac:cxnSpMkLst>
        </pc:cxnChg>
        <pc:cxnChg chg="add mod">
          <ac:chgData name="Wijeratne D.M.S.D it21138386" userId="45fd3dc1-0149-44fd-a853-d125b9b9ad8c" providerId="ADAL" clId="{BD5E85F8-C29A-4E46-B60C-49DB5235AF5A}" dt="2024-05-05T07:35:38.491" v="2206" actId="14100"/>
          <ac:cxnSpMkLst>
            <pc:docMk/>
            <pc:sldMk cId="2665044529" sldId="310"/>
            <ac:cxnSpMk id="27" creationId="{5B0815C8-FBB5-2CAF-871C-45834119308C}"/>
          </ac:cxnSpMkLst>
        </pc:cxnChg>
        <pc:cxnChg chg="add mod">
          <ac:chgData name="Wijeratne D.M.S.D it21138386" userId="45fd3dc1-0149-44fd-a853-d125b9b9ad8c" providerId="ADAL" clId="{BD5E85F8-C29A-4E46-B60C-49DB5235AF5A}" dt="2024-05-05T07:35:43.360" v="2208" actId="14100"/>
          <ac:cxnSpMkLst>
            <pc:docMk/>
            <pc:sldMk cId="2665044529" sldId="310"/>
            <ac:cxnSpMk id="28" creationId="{8AD3D3E6-928B-9724-3535-1F01046A6000}"/>
          </ac:cxnSpMkLst>
        </pc:cxnChg>
        <pc:cxnChg chg="add mod">
          <ac:chgData name="Wijeratne D.M.S.D it21138386" userId="45fd3dc1-0149-44fd-a853-d125b9b9ad8c" providerId="ADAL" clId="{BD5E85F8-C29A-4E46-B60C-49DB5235AF5A}" dt="2024-05-05T07:35:32.797" v="2205" actId="1076"/>
          <ac:cxnSpMkLst>
            <pc:docMk/>
            <pc:sldMk cId="2665044529" sldId="310"/>
            <ac:cxnSpMk id="29" creationId="{B1E5397D-4E49-6584-E40E-9285F580FFE3}"/>
          </ac:cxnSpMkLst>
        </pc:cxnChg>
        <pc:cxnChg chg="add mod">
          <ac:chgData name="Wijeratne D.M.S.D it21138386" userId="45fd3dc1-0149-44fd-a853-d125b9b9ad8c" providerId="ADAL" clId="{BD5E85F8-C29A-4E46-B60C-49DB5235AF5A}" dt="2024-05-05T07:35:32.797" v="2205" actId="1076"/>
          <ac:cxnSpMkLst>
            <pc:docMk/>
            <pc:sldMk cId="2665044529" sldId="310"/>
            <ac:cxnSpMk id="30" creationId="{801D5952-A7F2-3B4E-DDA3-7E69C52CE67E}"/>
          </ac:cxnSpMkLst>
        </pc:cxnChg>
        <pc:cxnChg chg="add mod">
          <ac:chgData name="Wijeratne D.M.S.D it21138386" userId="45fd3dc1-0149-44fd-a853-d125b9b9ad8c" providerId="ADAL" clId="{BD5E85F8-C29A-4E46-B60C-49DB5235AF5A}" dt="2024-05-05T07:36:04.501" v="2217" actId="14100"/>
          <ac:cxnSpMkLst>
            <pc:docMk/>
            <pc:sldMk cId="2665044529" sldId="310"/>
            <ac:cxnSpMk id="31" creationId="{CA2C2317-F2B9-10AB-668A-2079CA070BA2}"/>
          </ac:cxnSpMkLst>
        </pc:cxnChg>
        <pc:cxnChg chg="add mod">
          <ac:chgData name="Wijeratne D.M.S.D it21138386" userId="45fd3dc1-0149-44fd-a853-d125b9b9ad8c" providerId="ADAL" clId="{BD5E85F8-C29A-4E46-B60C-49DB5235AF5A}" dt="2024-05-05T07:35:59.192" v="2215" actId="14100"/>
          <ac:cxnSpMkLst>
            <pc:docMk/>
            <pc:sldMk cId="2665044529" sldId="310"/>
            <ac:cxnSpMk id="32" creationId="{1A867B9A-789C-33A5-9284-28BDC55DEC32}"/>
          </ac:cxnSpMkLst>
        </pc:cxnChg>
        <pc:cxnChg chg="add mod">
          <ac:chgData name="Wijeratne D.M.S.D it21138386" userId="45fd3dc1-0149-44fd-a853-d125b9b9ad8c" providerId="ADAL" clId="{BD5E85F8-C29A-4E46-B60C-49DB5235AF5A}" dt="2024-05-05T07:36:01.403" v="2216" actId="14100"/>
          <ac:cxnSpMkLst>
            <pc:docMk/>
            <pc:sldMk cId="2665044529" sldId="310"/>
            <ac:cxnSpMk id="33" creationId="{0C51EAC9-868E-DEA0-9DC8-BE3F152FFDEB}"/>
          </ac:cxnSpMkLst>
        </pc:cxnChg>
        <pc:cxnChg chg="add mod">
          <ac:chgData name="Wijeratne D.M.S.D it21138386" userId="45fd3dc1-0149-44fd-a853-d125b9b9ad8c" providerId="ADAL" clId="{BD5E85F8-C29A-4E46-B60C-49DB5235AF5A}" dt="2024-05-05T07:35:48.556" v="2210" actId="14100"/>
          <ac:cxnSpMkLst>
            <pc:docMk/>
            <pc:sldMk cId="2665044529" sldId="310"/>
            <ac:cxnSpMk id="34" creationId="{384D79E3-C257-BE36-B23C-F077ACF7CF46}"/>
          </ac:cxnSpMkLst>
        </pc:cxnChg>
        <pc:cxnChg chg="del">
          <ac:chgData name="Wijeratne D.M.S.D it21138386" userId="45fd3dc1-0149-44fd-a853-d125b9b9ad8c" providerId="ADAL" clId="{BD5E85F8-C29A-4E46-B60C-49DB5235AF5A}" dt="2024-05-05T07:30:49.015" v="2078" actId="478"/>
          <ac:cxnSpMkLst>
            <pc:docMk/>
            <pc:sldMk cId="2665044529" sldId="310"/>
            <ac:cxnSpMk id="47" creationId="{85AEDEAF-28D0-5270-6895-F82E60BB3AFD}"/>
          </ac:cxnSpMkLst>
        </pc:cxnChg>
      </pc:sldChg>
      <pc:sldChg chg="add del">
        <pc:chgData name="Wijeratne D.M.S.D it21138386" userId="45fd3dc1-0149-44fd-a853-d125b9b9ad8c" providerId="ADAL" clId="{BD5E85F8-C29A-4E46-B60C-49DB5235AF5A}" dt="2024-05-05T07:41:30.611" v="2237" actId="2890"/>
        <pc:sldMkLst>
          <pc:docMk/>
          <pc:sldMk cId="499530666" sldId="312"/>
        </pc:sldMkLst>
      </pc:sldChg>
      <pc:sldChg chg="addSp delSp modSp add mod ord modNotesTx">
        <pc:chgData name="Wijeratne D.M.S.D it21138386" userId="45fd3dc1-0149-44fd-a853-d125b9b9ad8c" providerId="ADAL" clId="{BD5E85F8-C29A-4E46-B60C-49DB5235AF5A}" dt="2024-05-06T09:34:49.262" v="5779" actId="20577"/>
        <pc:sldMkLst>
          <pc:docMk/>
          <pc:sldMk cId="3636882532" sldId="312"/>
        </pc:sldMkLst>
        <pc:spChg chg="add mod">
          <ac:chgData name="Wijeratne D.M.S.D it21138386" userId="45fd3dc1-0149-44fd-a853-d125b9b9ad8c" providerId="ADAL" clId="{BD5E85F8-C29A-4E46-B60C-49DB5235AF5A}" dt="2024-05-05T10:01:41.664" v="3808"/>
          <ac:spMkLst>
            <pc:docMk/>
            <pc:sldMk cId="3636882532" sldId="312"/>
            <ac:spMk id="2" creationId="{36664F10-29D5-6B1D-8DDB-D34D07D83F9A}"/>
          </ac:spMkLst>
        </pc:spChg>
        <pc:spChg chg="add mod">
          <ac:chgData name="Wijeratne D.M.S.D it21138386" userId="45fd3dc1-0149-44fd-a853-d125b9b9ad8c" providerId="ADAL" clId="{BD5E85F8-C29A-4E46-B60C-49DB5235AF5A}" dt="2024-05-05T10:01:59.401" v="3810"/>
          <ac:spMkLst>
            <pc:docMk/>
            <pc:sldMk cId="3636882532" sldId="312"/>
            <ac:spMk id="3" creationId="{4EAC4676-78D0-1ECF-AA4D-6205FB5B8B9C}"/>
          </ac:spMkLst>
        </pc:spChg>
        <pc:spChg chg="add del mod">
          <ac:chgData name="Wijeratne D.M.S.D it21138386" userId="45fd3dc1-0149-44fd-a853-d125b9b9ad8c" providerId="ADAL" clId="{BD5E85F8-C29A-4E46-B60C-49DB5235AF5A}" dt="2024-05-05T08:01:42.519" v="2471" actId="478"/>
          <ac:spMkLst>
            <pc:docMk/>
            <pc:sldMk cId="3636882532" sldId="312"/>
            <ac:spMk id="3" creationId="{DD209AD6-6737-05F0-949B-3071EB696677}"/>
          </ac:spMkLst>
        </pc:spChg>
        <pc:spChg chg="add del mod">
          <ac:chgData name="Wijeratne D.M.S.D it21138386" userId="45fd3dc1-0149-44fd-a853-d125b9b9ad8c" providerId="ADAL" clId="{BD5E85F8-C29A-4E46-B60C-49DB5235AF5A}" dt="2024-05-05T08:06:32.277" v="2676" actId="478"/>
          <ac:spMkLst>
            <pc:docMk/>
            <pc:sldMk cId="3636882532" sldId="312"/>
            <ac:spMk id="9" creationId="{04117AFB-B1DA-FBC1-F41F-D471A0AE182A}"/>
          </ac:spMkLst>
        </pc:spChg>
        <pc:spChg chg="add mod">
          <ac:chgData name="Wijeratne D.M.S.D it21138386" userId="45fd3dc1-0149-44fd-a853-d125b9b9ad8c" providerId="ADAL" clId="{BD5E85F8-C29A-4E46-B60C-49DB5235AF5A}" dt="2024-05-05T08:12:31.111" v="2920" actId="115"/>
          <ac:spMkLst>
            <pc:docMk/>
            <pc:sldMk cId="3636882532" sldId="312"/>
            <ac:spMk id="11" creationId="{80319C9F-13C4-1A47-DD82-6C14D7DCBA03}"/>
          </ac:spMkLst>
        </pc:spChg>
        <pc:spChg chg="add mod">
          <ac:chgData name="Wijeratne D.M.S.D it21138386" userId="45fd3dc1-0149-44fd-a853-d125b9b9ad8c" providerId="ADAL" clId="{BD5E85F8-C29A-4E46-B60C-49DB5235AF5A}" dt="2024-05-05T08:07:43.886" v="2755" actId="5793"/>
          <ac:spMkLst>
            <pc:docMk/>
            <pc:sldMk cId="3636882532" sldId="312"/>
            <ac:spMk id="12" creationId="{09E4832A-64E5-F92E-C984-A4EA1ADEF387}"/>
          </ac:spMkLst>
        </pc:spChg>
        <pc:spChg chg="add mod">
          <ac:chgData name="Wijeratne D.M.S.D it21138386" userId="45fd3dc1-0149-44fd-a853-d125b9b9ad8c" providerId="ADAL" clId="{BD5E85F8-C29A-4E46-B60C-49DB5235AF5A}" dt="2024-05-05T08:09:22.171" v="2790" actId="255"/>
          <ac:spMkLst>
            <pc:docMk/>
            <pc:sldMk cId="3636882532" sldId="312"/>
            <ac:spMk id="14" creationId="{7B087008-801A-1BEB-46AD-F591E110AB15}"/>
          </ac:spMkLst>
        </pc:spChg>
        <pc:spChg chg="add mod">
          <ac:chgData name="Wijeratne D.M.S.D it21138386" userId="45fd3dc1-0149-44fd-a853-d125b9b9ad8c" providerId="ADAL" clId="{BD5E85F8-C29A-4E46-B60C-49DB5235AF5A}" dt="2024-05-05T08:09:16.958" v="2789" actId="1076"/>
          <ac:spMkLst>
            <pc:docMk/>
            <pc:sldMk cId="3636882532" sldId="312"/>
            <ac:spMk id="16" creationId="{6C133D09-CCCF-F024-C959-1D7085173BA3}"/>
          </ac:spMkLst>
        </pc:spChg>
        <pc:spChg chg="add mod">
          <ac:chgData name="Wijeratne D.M.S.D it21138386" userId="45fd3dc1-0149-44fd-a853-d125b9b9ad8c" providerId="ADAL" clId="{BD5E85F8-C29A-4E46-B60C-49DB5235AF5A}" dt="2024-05-05T08:09:29.410" v="2791" actId="1076"/>
          <ac:spMkLst>
            <pc:docMk/>
            <pc:sldMk cId="3636882532" sldId="312"/>
            <ac:spMk id="17" creationId="{D6DF7C03-B64D-32C9-10D6-9A5AC2FAC341}"/>
          </ac:spMkLst>
        </pc:spChg>
        <pc:spChg chg="add mod">
          <ac:chgData name="Wijeratne D.M.S.D it21138386" userId="45fd3dc1-0149-44fd-a853-d125b9b9ad8c" providerId="ADAL" clId="{BD5E85F8-C29A-4E46-B60C-49DB5235AF5A}" dt="2024-05-05T08:09:22.171" v="2790" actId="255"/>
          <ac:spMkLst>
            <pc:docMk/>
            <pc:sldMk cId="3636882532" sldId="312"/>
            <ac:spMk id="19" creationId="{7EF16974-0A93-61C1-499A-38806AD1895F}"/>
          </ac:spMkLst>
        </pc:spChg>
        <pc:spChg chg="add mod">
          <ac:chgData name="Wijeratne D.M.S.D it21138386" userId="45fd3dc1-0149-44fd-a853-d125b9b9ad8c" providerId="ADAL" clId="{BD5E85F8-C29A-4E46-B60C-49DB5235AF5A}" dt="2024-05-05T08:09:35.056" v="2795" actId="404"/>
          <ac:spMkLst>
            <pc:docMk/>
            <pc:sldMk cId="3636882532" sldId="312"/>
            <ac:spMk id="21" creationId="{56B84029-2617-40C0-D81A-36C5AD497EF2}"/>
          </ac:spMkLst>
        </pc:spChg>
        <pc:spChg chg="del mod">
          <ac:chgData name="Wijeratne D.M.S.D it21138386" userId="45fd3dc1-0149-44fd-a853-d125b9b9ad8c" providerId="ADAL" clId="{BD5E85F8-C29A-4E46-B60C-49DB5235AF5A}" dt="2024-05-05T08:01:01.078" v="2443" actId="478"/>
          <ac:spMkLst>
            <pc:docMk/>
            <pc:sldMk cId="3636882532" sldId="312"/>
            <ac:spMk id="27" creationId="{6A36DED6-DB8A-F421-F373-94B2668124A8}"/>
          </ac:spMkLst>
        </pc:spChg>
        <pc:spChg chg="mod">
          <ac:chgData name="Wijeratne D.M.S.D it21138386" userId="45fd3dc1-0149-44fd-a853-d125b9b9ad8c" providerId="ADAL" clId="{BD5E85F8-C29A-4E46-B60C-49DB5235AF5A}" dt="2024-05-05T10:21:42.982" v="3987" actId="1076"/>
          <ac:spMkLst>
            <pc:docMk/>
            <pc:sldMk cId="3636882532" sldId="312"/>
            <ac:spMk id="822" creationId="{00000000-0000-0000-0000-000000000000}"/>
          </ac:spMkLst>
        </pc:spChg>
        <pc:spChg chg="del">
          <ac:chgData name="Wijeratne D.M.S.D it21138386" userId="45fd3dc1-0149-44fd-a853-d125b9b9ad8c" providerId="ADAL" clId="{BD5E85F8-C29A-4E46-B60C-49DB5235AF5A}" dt="2024-05-05T08:01:38.897" v="2470" actId="478"/>
          <ac:spMkLst>
            <pc:docMk/>
            <pc:sldMk cId="3636882532" sldId="312"/>
            <ac:spMk id="823" creationId="{00000000-0000-0000-0000-000000000000}"/>
          </ac:spMkLst>
        </pc:spChg>
        <pc:spChg chg="del mod">
          <ac:chgData name="Wijeratne D.M.S.D it21138386" userId="45fd3dc1-0149-44fd-a853-d125b9b9ad8c" providerId="ADAL" clId="{BD5E85F8-C29A-4E46-B60C-49DB5235AF5A}" dt="2024-05-05T08:06:26.396" v="2675" actId="478"/>
          <ac:spMkLst>
            <pc:docMk/>
            <pc:sldMk cId="3636882532" sldId="312"/>
            <ac:spMk id="824" creationId="{00000000-0000-0000-0000-000000000000}"/>
          </ac:spMkLst>
        </pc:spChg>
        <pc:spChg chg="mod">
          <ac:chgData name="Wijeratne D.M.S.D it21138386" userId="45fd3dc1-0149-44fd-a853-d125b9b9ad8c" providerId="ADAL" clId="{BD5E85F8-C29A-4E46-B60C-49DB5235AF5A}" dt="2024-05-05T08:12:29.081" v="2919" actId="115"/>
          <ac:spMkLst>
            <pc:docMk/>
            <pc:sldMk cId="3636882532" sldId="312"/>
            <ac:spMk id="825" creationId="{00000000-0000-0000-0000-000000000000}"/>
          </ac:spMkLst>
        </pc:spChg>
        <pc:spChg chg="mod">
          <ac:chgData name="Wijeratne D.M.S.D it21138386" userId="45fd3dc1-0149-44fd-a853-d125b9b9ad8c" providerId="ADAL" clId="{BD5E85F8-C29A-4E46-B60C-49DB5235AF5A}" dt="2024-05-05T08:06:16.614" v="2674" actId="113"/>
          <ac:spMkLst>
            <pc:docMk/>
            <pc:sldMk cId="3636882532" sldId="312"/>
            <ac:spMk id="826" creationId="{00000000-0000-0000-0000-000000000000}"/>
          </ac:spMkLst>
        </pc:spChg>
        <pc:grpChg chg="del">
          <ac:chgData name="Wijeratne D.M.S.D it21138386" userId="45fd3dc1-0149-44fd-a853-d125b9b9ad8c" providerId="ADAL" clId="{BD5E85F8-C29A-4E46-B60C-49DB5235AF5A}" dt="2024-05-05T08:00:31.505" v="2435" actId="478"/>
          <ac:grpSpMkLst>
            <pc:docMk/>
            <pc:sldMk cId="3636882532" sldId="312"/>
            <ac:grpSpMk id="24" creationId="{11226185-E83C-03CB-670A-A68666F97BD8}"/>
          </ac:grpSpMkLst>
        </pc:grpChg>
        <pc:grpChg chg="del">
          <ac:chgData name="Wijeratne D.M.S.D it21138386" userId="45fd3dc1-0149-44fd-a853-d125b9b9ad8c" providerId="ADAL" clId="{BD5E85F8-C29A-4E46-B60C-49DB5235AF5A}" dt="2024-05-05T08:00:32.307" v="2436" actId="478"/>
          <ac:grpSpMkLst>
            <pc:docMk/>
            <pc:sldMk cId="3636882532" sldId="312"/>
            <ac:grpSpMk id="834" creationId="{00000000-0000-0000-0000-000000000000}"/>
          </ac:grpSpMkLst>
        </pc:grpChg>
        <pc:picChg chg="add del mod">
          <ac:chgData name="Wijeratne D.M.S.D it21138386" userId="45fd3dc1-0149-44fd-a853-d125b9b9ad8c" providerId="ADAL" clId="{BD5E85F8-C29A-4E46-B60C-49DB5235AF5A}" dt="2024-05-05T08:05:53.117" v="2652" actId="478"/>
          <ac:picMkLst>
            <pc:docMk/>
            <pc:sldMk cId="3636882532" sldId="312"/>
            <ac:picMk id="4" creationId="{40AA9D92-3AC9-A58A-C40E-E918BBDA3752}"/>
          </ac:picMkLst>
        </pc:picChg>
        <pc:picChg chg="add del mod">
          <ac:chgData name="Wijeratne D.M.S.D it21138386" userId="45fd3dc1-0149-44fd-a853-d125b9b9ad8c" providerId="ADAL" clId="{BD5E85F8-C29A-4E46-B60C-49DB5235AF5A}" dt="2024-05-05T08:05:53.117" v="2652" actId="478"/>
          <ac:picMkLst>
            <pc:docMk/>
            <pc:sldMk cId="3636882532" sldId="312"/>
            <ac:picMk id="5" creationId="{04836A90-4C13-5B49-2F73-2C512FEEF560}"/>
          </ac:picMkLst>
        </pc:picChg>
        <pc:picChg chg="add del mod">
          <ac:chgData name="Wijeratne D.M.S.D it21138386" userId="45fd3dc1-0149-44fd-a853-d125b9b9ad8c" providerId="ADAL" clId="{BD5E85F8-C29A-4E46-B60C-49DB5235AF5A}" dt="2024-05-05T08:05:53.117" v="2652" actId="478"/>
          <ac:picMkLst>
            <pc:docMk/>
            <pc:sldMk cId="3636882532" sldId="312"/>
            <ac:picMk id="6" creationId="{3229887F-FA6F-3A96-D9BE-706F1AE99D0E}"/>
          </ac:picMkLst>
        </pc:picChg>
        <pc:picChg chg="add del mod">
          <ac:chgData name="Wijeratne D.M.S.D it21138386" userId="45fd3dc1-0149-44fd-a853-d125b9b9ad8c" providerId="ADAL" clId="{BD5E85F8-C29A-4E46-B60C-49DB5235AF5A}" dt="2024-05-05T08:05:53.117" v="2652" actId="478"/>
          <ac:picMkLst>
            <pc:docMk/>
            <pc:sldMk cId="3636882532" sldId="312"/>
            <ac:picMk id="7" creationId="{9B7AFD8A-31F9-297A-7B35-BF35AD17E659}"/>
          </ac:picMkLst>
        </pc:picChg>
        <pc:picChg chg="add mod">
          <ac:chgData name="Wijeratne D.M.S.D it21138386" userId="45fd3dc1-0149-44fd-a853-d125b9b9ad8c" providerId="ADAL" clId="{BD5E85F8-C29A-4E46-B60C-49DB5235AF5A}" dt="2024-05-05T08:06:47.081" v="2679" actId="14100"/>
          <ac:picMkLst>
            <pc:docMk/>
            <pc:sldMk cId="3636882532" sldId="312"/>
            <ac:picMk id="10" creationId="{9786B92E-481B-E71C-FDF8-432E5653DE81}"/>
          </ac:picMkLst>
        </pc:picChg>
        <pc:picChg chg="add mod">
          <ac:chgData name="Wijeratne D.M.S.D it21138386" userId="45fd3dc1-0149-44fd-a853-d125b9b9ad8c" providerId="ADAL" clId="{BD5E85F8-C29A-4E46-B60C-49DB5235AF5A}" dt="2024-05-05T08:08:07.887" v="2758" actId="14100"/>
          <ac:picMkLst>
            <pc:docMk/>
            <pc:sldMk cId="3636882532" sldId="312"/>
            <ac:picMk id="13" creationId="{5BC14C12-1588-B24D-4E10-31A62B8C4120}"/>
          </ac:picMkLst>
        </pc:picChg>
        <pc:picChg chg="add mod">
          <ac:chgData name="Wijeratne D.M.S.D it21138386" userId="45fd3dc1-0149-44fd-a853-d125b9b9ad8c" providerId="ADAL" clId="{BD5E85F8-C29A-4E46-B60C-49DB5235AF5A}" dt="2024-05-05T08:08:36.608" v="2777" actId="1035"/>
          <ac:picMkLst>
            <pc:docMk/>
            <pc:sldMk cId="3636882532" sldId="312"/>
            <ac:picMk id="15" creationId="{E3687E5D-3A30-1714-90D3-303EF909F059}"/>
          </ac:picMkLst>
        </pc:picChg>
        <pc:picChg chg="add mod">
          <ac:chgData name="Wijeratne D.M.S.D it21138386" userId="45fd3dc1-0149-44fd-a853-d125b9b9ad8c" providerId="ADAL" clId="{BD5E85F8-C29A-4E46-B60C-49DB5235AF5A}" dt="2024-05-05T08:09:29.410" v="2791" actId="1076"/>
          <ac:picMkLst>
            <pc:docMk/>
            <pc:sldMk cId="3636882532" sldId="312"/>
            <ac:picMk id="18" creationId="{DE1AD075-6E1F-70C2-A698-5036E1ACF0AE}"/>
          </ac:picMkLst>
        </pc:picChg>
        <pc:picChg chg="add mod">
          <ac:chgData name="Wijeratne D.M.S.D it21138386" userId="45fd3dc1-0149-44fd-a853-d125b9b9ad8c" providerId="ADAL" clId="{BD5E85F8-C29A-4E46-B60C-49DB5235AF5A}" dt="2024-05-05T08:09:00.006" v="2786" actId="1076"/>
          <ac:picMkLst>
            <pc:docMk/>
            <pc:sldMk cId="3636882532" sldId="312"/>
            <ac:picMk id="20" creationId="{06921AFE-F284-0411-E272-5FB4BCCD438A}"/>
          </ac:picMkLst>
        </pc:picChg>
        <pc:picChg chg="del">
          <ac:chgData name="Wijeratne D.M.S.D it21138386" userId="45fd3dc1-0149-44fd-a853-d125b9b9ad8c" providerId="ADAL" clId="{BD5E85F8-C29A-4E46-B60C-49DB5235AF5A}" dt="2024-05-05T08:00:58.204" v="2441" actId="478"/>
          <ac:picMkLst>
            <pc:docMk/>
            <pc:sldMk cId="3636882532" sldId="312"/>
            <ac:picMk id="22" creationId="{0561844A-343C-04A9-C37A-6A3E6B2543D1}"/>
          </ac:picMkLst>
        </pc:picChg>
      </pc:sldChg>
      <pc:sldChg chg="addSp delSp modSp add mod modNotesTx">
        <pc:chgData name="Wijeratne D.M.S.D it21138386" userId="45fd3dc1-0149-44fd-a853-d125b9b9ad8c" providerId="ADAL" clId="{BD5E85F8-C29A-4E46-B60C-49DB5235AF5A}" dt="2024-05-06T09:35:15.807" v="5793" actId="20577"/>
        <pc:sldMkLst>
          <pc:docMk/>
          <pc:sldMk cId="1257880422" sldId="313"/>
        </pc:sldMkLst>
        <pc:spChg chg="add mod">
          <ac:chgData name="Wijeratne D.M.S.D it21138386" userId="45fd3dc1-0149-44fd-a853-d125b9b9ad8c" providerId="ADAL" clId="{BD5E85F8-C29A-4E46-B60C-49DB5235AF5A}" dt="2024-05-05T09:59:30.452" v="3799" actId="1038"/>
          <ac:spMkLst>
            <pc:docMk/>
            <pc:sldMk cId="1257880422" sldId="313"/>
            <ac:spMk id="2" creationId="{38330B48-B83E-501E-49D2-5FA65D67553C}"/>
          </ac:spMkLst>
        </pc:spChg>
        <pc:spChg chg="add mod">
          <ac:chgData name="Wijeratne D.M.S.D it21138386" userId="45fd3dc1-0149-44fd-a853-d125b9b9ad8c" providerId="ADAL" clId="{BD5E85F8-C29A-4E46-B60C-49DB5235AF5A}" dt="2024-05-05T09:59:30.452" v="3799" actId="1038"/>
          <ac:spMkLst>
            <pc:docMk/>
            <pc:sldMk cId="1257880422" sldId="313"/>
            <ac:spMk id="3" creationId="{93773F1F-F405-6A91-A0D0-C3424D3D3884}"/>
          </ac:spMkLst>
        </pc:spChg>
        <pc:spChg chg="add mod">
          <ac:chgData name="Wijeratne D.M.S.D it21138386" userId="45fd3dc1-0149-44fd-a853-d125b9b9ad8c" providerId="ADAL" clId="{BD5E85F8-C29A-4E46-B60C-49DB5235AF5A}" dt="2024-05-05T09:59:30.452" v="3799" actId="1038"/>
          <ac:spMkLst>
            <pc:docMk/>
            <pc:sldMk cId="1257880422" sldId="313"/>
            <ac:spMk id="8" creationId="{C539E71A-C638-EFFC-6A01-BC92CE2C077B}"/>
          </ac:spMkLst>
        </pc:spChg>
        <pc:spChg chg="add mod">
          <ac:chgData name="Wijeratne D.M.S.D it21138386" userId="45fd3dc1-0149-44fd-a853-d125b9b9ad8c" providerId="ADAL" clId="{BD5E85F8-C29A-4E46-B60C-49DB5235AF5A}" dt="2024-05-05T09:59:30.452" v="3799" actId="1038"/>
          <ac:spMkLst>
            <pc:docMk/>
            <pc:sldMk cId="1257880422" sldId="313"/>
            <ac:spMk id="9" creationId="{C72B225C-B500-016F-7E18-C27FE86B5A9F}"/>
          </ac:spMkLst>
        </pc:spChg>
        <pc:spChg chg="add mod">
          <ac:chgData name="Wijeratne D.M.S.D it21138386" userId="45fd3dc1-0149-44fd-a853-d125b9b9ad8c" providerId="ADAL" clId="{BD5E85F8-C29A-4E46-B60C-49DB5235AF5A}" dt="2024-05-05T10:01:51.582" v="3809" actId="1076"/>
          <ac:spMkLst>
            <pc:docMk/>
            <pc:sldMk cId="1257880422" sldId="313"/>
            <ac:spMk id="10" creationId="{FF42DDF9-5B48-6F6F-720B-54D648699770}"/>
          </ac:spMkLst>
        </pc:spChg>
        <pc:spChg chg="add mod">
          <ac:chgData name="Wijeratne D.M.S.D it21138386" userId="45fd3dc1-0149-44fd-a853-d125b9b9ad8c" providerId="ADAL" clId="{BD5E85F8-C29A-4E46-B60C-49DB5235AF5A}" dt="2024-05-05T10:01:19.704" v="3804"/>
          <ac:spMkLst>
            <pc:docMk/>
            <pc:sldMk cId="1257880422" sldId="313"/>
            <ac:spMk id="11" creationId="{2B4F419B-D457-634C-821A-DD696A74D644}"/>
          </ac:spMkLst>
        </pc:spChg>
        <pc:spChg chg="add del mod">
          <ac:chgData name="Wijeratne D.M.S.D it21138386" userId="45fd3dc1-0149-44fd-a853-d125b9b9ad8c" providerId="ADAL" clId="{BD5E85F8-C29A-4E46-B60C-49DB5235AF5A}" dt="2024-05-05T10:01:34.076" v="3807" actId="478"/>
          <ac:spMkLst>
            <pc:docMk/>
            <pc:sldMk cId="1257880422" sldId="313"/>
            <ac:spMk id="12" creationId="{90E743EF-35E1-0B08-50FE-43AE7BEFD2A3}"/>
          </ac:spMkLst>
        </pc:spChg>
        <pc:spChg chg="mod">
          <ac:chgData name="Wijeratne D.M.S.D it21138386" userId="45fd3dc1-0149-44fd-a853-d125b9b9ad8c" providerId="ADAL" clId="{BD5E85F8-C29A-4E46-B60C-49DB5235AF5A}" dt="2024-05-05T09:59:30.452" v="3799" actId="1038"/>
          <ac:spMkLst>
            <pc:docMk/>
            <pc:sldMk cId="1257880422" sldId="313"/>
            <ac:spMk id="824" creationId="{00000000-0000-0000-0000-000000000000}"/>
          </ac:spMkLst>
        </pc:spChg>
        <pc:spChg chg="mod">
          <ac:chgData name="Wijeratne D.M.S.D it21138386" userId="45fd3dc1-0149-44fd-a853-d125b9b9ad8c" providerId="ADAL" clId="{BD5E85F8-C29A-4E46-B60C-49DB5235AF5A}" dt="2024-05-05T10:07:11.436" v="3894" actId="1036"/>
          <ac:spMkLst>
            <pc:docMk/>
            <pc:sldMk cId="1257880422" sldId="313"/>
            <ac:spMk id="825" creationId="{00000000-0000-0000-0000-000000000000}"/>
          </ac:spMkLst>
        </pc:spChg>
        <pc:spChg chg="mod">
          <ac:chgData name="Wijeratne D.M.S.D it21138386" userId="45fd3dc1-0149-44fd-a853-d125b9b9ad8c" providerId="ADAL" clId="{BD5E85F8-C29A-4E46-B60C-49DB5235AF5A}" dt="2024-05-05T09:59:30.452" v="3799" actId="1038"/>
          <ac:spMkLst>
            <pc:docMk/>
            <pc:sldMk cId="1257880422" sldId="313"/>
            <ac:spMk id="826" creationId="{00000000-0000-0000-0000-000000000000}"/>
          </ac:spMkLst>
        </pc:spChg>
        <pc:picChg chg="mod">
          <ac:chgData name="Wijeratne D.M.S.D it21138386" userId="45fd3dc1-0149-44fd-a853-d125b9b9ad8c" providerId="ADAL" clId="{BD5E85F8-C29A-4E46-B60C-49DB5235AF5A}" dt="2024-05-05T09:59:30.452" v="3799" actId="1038"/>
          <ac:picMkLst>
            <pc:docMk/>
            <pc:sldMk cId="1257880422" sldId="313"/>
            <ac:picMk id="4" creationId="{40AA9D92-3AC9-A58A-C40E-E918BBDA3752}"/>
          </ac:picMkLst>
        </pc:picChg>
        <pc:picChg chg="mod">
          <ac:chgData name="Wijeratne D.M.S.D it21138386" userId="45fd3dc1-0149-44fd-a853-d125b9b9ad8c" providerId="ADAL" clId="{BD5E85F8-C29A-4E46-B60C-49DB5235AF5A}" dt="2024-05-05T09:59:30.452" v="3799" actId="1038"/>
          <ac:picMkLst>
            <pc:docMk/>
            <pc:sldMk cId="1257880422" sldId="313"/>
            <ac:picMk id="5" creationId="{04836A90-4C13-5B49-2F73-2C512FEEF560}"/>
          </ac:picMkLst>
        </pc:picChg>
        <pc:picChg chg="mod">
          <ac:chgData name="Wijeratne D.M.S.D it21138386" userId="45fd3dc1-0149-44fd-a853-d125b9b9ad8c" providerId="ADAL" clId="{BD5E85F8-C29A-4E46-B60C-49DB5235AF5A}" dt="2024-05-05T09:59:30.452" v="3799" actId="1038"/>
          <ac:picMkLst>
            <pc:docMk/>
            <pc:sldMk cId="1257880422" sldId="313"/>
            <ac:picMk id="6" creationId="{3229887F-FA6F-3A96-D9BE-706F1AE99D0E}"/>
          </ac:picMkLst>
        </pc:picChg>
        <pc:picChg chg="mod">
          <ac:chgData name="Wijeratne D.M.S.D it21138386" userId="45fd3dc1-0149-44fd-a853-d125b9b9ad8c" providerId="ADAL" clId="{BD5E85F8-C29A-4E46-B60C-49DB5235AF5A}" dt="2024-05-05T09:59:30.452" v="3799" actId="1038"/>
          <ac:picMkLst>
            <pc:docMk/>
            <pc:sldMk cId="1257880422" sldId="313"/>
            <ac:picMk id="7" creationId="{9B7AFD8A-31F9-297A-7B35-BF35AD17E659}"/>
          </ac:picMkLst>
        </pc:picChg>
      </pc:sldChg>
      <pc:sldChg chg="addSp delSp modSp add del mod">
        <pc:chgData name="Wijeratne D.M.S.D it21138386" userId="45fd3dc1-0149-44fd-a853-d125b9b9ad8c" providerId="ADAL" clId="{BD5E85F8-C29A-4E46-B60C-49DB5235AF5A}" dt="2024-05-05T12:13:36.180" v="4928" actId="2696"/>
        <pc:sldMkLst>
          <pc:docMk/>
          <pc:sldMk cId="2823907653" sldId="323"/>
        </pc:sldMkLst>
        <pc:spChg chg="add del mod">
          <ac:chgData name="Wijeratne D.M.S.D it21138386" userId="45fd3dc1-0149-44fd-a853-d125b9b9ad8c" providerId="ADAL" clId="{BD5E85F8-C29A-4E46-B60C-49DB5235AF5A}" dt="2024-05-05T09:51:01.761" v="3448" actId="478"/>
          <ac:spMkLst>
            <pc:docMk/>
            <pc:sldMk cId="2823907653" sldId="323"/>
            <ac:spMk id="3" creationId="{64E574CA-49F1-CCE8-5967-35834C8F2958}"/>
          </ac:spMkLst>
        </pc:spChg>
        <pc:spChg chg="add del mod">
          <ac:chgData name="Wijeratne D.M.S.D it21138386" userId="45fd3dc1-0149-44fd-a853-d125b9b9ad8c" providerId="ADAL" clId="{BD5E85F8-C29A-4E46-B60C-49DB5235AF5A}" dt="2024-05-05T09:51:01.761" v="3448" actId="478"/>
          <ac:spMkLst>
            <pc:docMk/>
            <pc:sldMk cId="2823907653" sldId="323"/>
            <ac:spMk id="9" creationId="{66F96580-7C37-5E6D-968B-5DB97E19114F}"/>
          </ac:spMkLst>
        </pc:spChg>
        <pc:spChg chg="mod">
          <ac:chgData name="Wijeratne D.M.S.D it21138386" userId="45fd3dc1-0149-44fd-a853-d125b9b9ad8c" providerId="ADAL" clId="{BD5E85F8-C29A-4E46-B60C-49DB5235AF5A}" dt="2024-05-05T09:50:53.062" v="3446" actId="20577"/>
          <ac:spMkLst>
            <pc:docMk/>
            <pc:sldMk cId="2823907653" sldId="323"/>
            <ac:spMk id="822" creationId="{00000000-0000-0000-0000-000000000000}"/>
          </ac:spMkLst>
        </pc:spChg>
        <pc:spChg chg="del">
          <ac:chgData name="Wijeratne D.M.S.D it21138386" userId="45fd3dc1-0149-44fd-a853-d125b9b9ad8c" providerId="ADAL" clId="{BD5E85F8-C29A-4E46-B60C-49DB5235AF5A}" dt="2024-05-05T09:50:59.323" v="3447" actId="478"/>
          <ac:spMkLst>
            <pc:docMk/>
            <pc:sldMk cId="2823907653" sldId="323"/>
            <ac:spMk id="824" creationId="{00000000-0000-0000-0000-000000000000}"/>
          </ac:spMkLst>
        </pc:spChg>
        <pc:spChg chg="mod">
          <ac:chgData name="Wijeratne D.M.S.D it21138386" userId="45fd3dc1-0149-44fd-a853-d125b9b9ad8c" providerId="ADAL" clId="{BD5E85F8-C29A-4E46-B60C-49DB5235AF5A}" dt="2024-05-05T12:05:43.396" v="4814" actId="20577"/>
          <ac:spMkLst>
            <pc:docMk/>
            <pc:sldMk cId="2823907653" sldId="323"/>
            <ac:spMk id="825" creationId="{00000000-0000-0000-0000-000000000000}"/>
          </ac:spMkLst>
        </pc:spChg>
        <pc:spChg chg="del">
          <ac:chgData name="Wijeratne D.M.S.D it21138386" userId="45fd3dc1-0149-44fd-a853-d125b9b9ad8c" providerId="ADAL" clId="{BD5E85F8-C29A-4E46-B60C-49DB5235AF5A}" dt="2024-05-05T09:50:59.323" v="3447" actId="478"/>
          <ac:spMkLst>
            <pc:docMk/>
            <pc:sldMk cId="2823907653" sldId="323"/>
            <ac:spMk id="826" creationId="{00000000-0000-0000-0000-000000000000}"/>
          </ac:spMkLst>
        </pc:spChg>
        <pc:picChg chg="del">
          <ac:chgData name="Wijeratne D.M.S.D it21138386" userId="45fd3dc1-0149-44fd-a853-d125b9b9ad8c" providerId="ADAL" clId="{BD5E85F8-C29A-4E46-B60C-49DB5235AF5A}" dt="2024-05-05T09:50:59.323" v="3447" actId="478"/>
          <ac:picMkLst>
            <pc:docMk/>
            <pc:sldMk cId="2823907653" sldId="323"/>
            <ac:picMk id="4" creationId="{40AA9D92-3AC9-A58A-C40E-E918BBDA3752}"/>
          </ac:picMkLst>
        </pc:picChg>
        <pc:picChg chg="del">
          <ac:chgData name="Wijeratne D.M.S.D it21138386" userId="45fd3dc1-0149-44fd-a853-d125b9b9ad8c" providerId="ADAL" clId="{BD5E85F8-C29A-4E46-B60C-49DB5235AF5A}" dt="2024-05-05T09:50:59.323" v="3447" actId="478"/>
          <ac:picMkLst>
            <pc:docMk/>
            <pc:sldMk cId="2823907653" sldId="323"/>
            <ac:picMk id="5" creationId="{04836A90-4C13-5B49-2F73-2C512FEEF560}"/>
          </ac:picMkLst>
        </pc:picChg>
        <pc:picChg chg="del">
          <ac:chgData name="Wijeratne D.M.S.D it21138386" userId="45fd3dc1-0149-44fd-a853-d125b9b9ad8c" providerId="ADAL" clId="{BD5E85F8-C29A-4E46-B60C-49DB5235AF5A}" dt="2024-05-05T09:50:59.323" v="3447" actId="478"/>
          <ac:picMkLst>
            <pc:docMk/>
            <pc:sldMk cId="2823907653" sldId="323"/>
            <ac:picMk id="6" creationId="{3229887F-FA6F-3A96-D9BE-706F1AE99D0E}"/>
          </ac:picMkLst>
        </pc:picChg>
        <pc:picChg chg="del">
          <ac:chgData name="Wijeratne D.M.S.D it21138386" userId="45fd3dc1-0149-44fd-a853-d125b9b9ad8c" providerId="ADAL" clId="{BD5E85F8-C29A-4E46-B60C-49DB5235AF5A}" dt="2024-05-05T09:50:59.323" v="3447" actId="478"/>
          <ac:picMkLst>
            <pc:docMk/>
            <pc:sldMk cId="2823907653" sldId="323"/>
            <ac:picMk id="7" creationId="{9B7AFD8A-31F9-297A-7B35-BF35AD17E659}"/>
          </ac:picMkLst>
        </pc:picChg>
      </pc:sldChg>
      <pc:sldChg chg="addSp delSp modSp add mod modNotesTx">
        <pc:chgData name="Wijeratne D.M.S.D it21138386" userId="45fd3dc1-0149-44fd-a853-d125b9b9ad8c" providerId="ADAL" clId="{BD5E85F8-C29A-4E46-B60C-49DB5235AF5A}" dt="2024-05-06T09:37:50.374" v="5881"/>
        <pc:sldMkLst>
          <pc:docMk/>
          <pc:sldMk cId="119042664" sldId="324"/>
        </pc:sldMkLst>
        <pc:spChg chg="add mod">
          <ac:chgData name="Wijeratne D.M.S.D it21138386" userId="45fd3dc1-0149-44fd-a853-d125b9b9ad8c" providerId="ADAL" clId="{BD5E85F8-C29A-4E46-B60C-49DB5235AF5A}" dt="2024-05-05T10:07:57.281" v="3896" actId="1076"/>
          <ac:spMkLst>
            <pc:docMk/>
            <pc:sldMk cId="119042664" sldId="324"/>
            <ac:spMk id="2" creationId="{6D50259B-EADF-44A0-0F9A-94561B71A81D}"/>
          </ac:spMkLst>
        </pc:spChg>
        <pc:spChg chg="add mod">
          <ac:chgData name="Wijeratne D.M.S.D it21138386" userId="45fd3dc1-0149-44fd-a853-d125b9b9ad8c" providerId="ADAL" clId="{BD5E85F8-C29A-4E46-B60C-49DB5235AF5A}" dt="2024-05-06T09:03:49.835" v="5252" actId="20577"/>
          <ac:spMkLst>
            <pc:docMk/>
            <pc:sldMk cId="119042664" sldId="324"/>
            <ac:spMk id="5" creationId="{C62D03A6-759B-EFF9-0B15-57EA4EC4BDB6}"/>
          </ac:spMkLst>
        </pc:spChg>
        <pc:spChg chg="add del mod">
          <ac:chgData name="Wijeratne D.M.S.D it21138386" userId="45fd3dc1-0149-44fd-a853-d125b9b9ad8c" providerId="ADAL" clId="{BD5E85F8-C29A-4E46-B60C-49DB5235AF5A}" dt="2024-05-05T10:10:18.142" v="3917" actId="478"/>
          <ac:spMkLst>
            <pc:docMk/>
            <pc:sldMk cId="119042664" sldId="324"/>
            <ac:spMk id="8" creationId="{5461A2F4-89E9-181E-55B0-3B91C04C9F01}"/>
          </ac:spMkLst>
        </pc:spChg>
        <pc:spChg chg="add del mod">
          <ac:chgData name="Wijeratne D.M.S.D it21138386" userId="45fd3dc1-0149-44fd-a853-d125b9b9ad8c" providerId="ADAL" clId="{BD5E85F8-C29A-4E46-B60C-49DB5235AF5A}" dt="2024-05-05T10:10:18.142" v="3917" actId="478"/>
          <ac:spMkLst>
            <pc:docMk/>
            <pc:sldMk cId="119042664" sldId="324"/>
            <ac:spMk id="10" creationId="{66B69964-BBAD-E8A2-B24C-257C27F26AF1}"/>
          </ac:spMkLst>
        </pc:spChg>
        <pc:spChg chg="add mod">
          <ac:chgData name="Wijeratne D.M.S.D it21138386" userId="45fd3dc1-0149-44fd-a853-d125b9b9ad8c" providerId="ADAL" clId="{BD5E85F8-C29A-4E46-B60C-49DB5235AF5A}" dt="2024-05-06T09:03:28.681" v="5232" actId="20577"/>
          <ac:spMkLst>
            <pc:docMk/>
            <pc:sldMk cId="119042664" sldId="324"/>
            <ac:spMk id="11" creationId="{23C95860-3387-3951-D1BB-7AEEB4B15F42}"/>
          </ac:spMkLst>
        </pc:spChg>
        <pc:spChg chg="mod">
          <ac:chgData name="Wijeratne D.M.S.D it21138386" userId="45fd3dc1-0149-44fd-a853-d125b9b9ad8c" providerId="ADAL" clId="{BD5E85F8-C29A-4E46-B60C-49DB5235AF5A}" dt="2024-05-05T10:08:43.553" v="3908" actId="14100"/>
          <ac:spMkLst>
            <pc:docMk/>
            <pc:sldMk cId="119042664" sldId="324"/>
            <ac:spMk id="822" creationId="{00000000-0000-0000-0000-000000000000}"/>
          </ac:spMkLst>
        </pc:spChg>
        <pc:spChg chg="del">
          <ac:chgData name="Wijeratne D.M.S.D it21138386" userId="45fd3dc1-0149-44fd-a853-d125b9b9ad8c" providerId="ADAL" clId="{BD5E85F8-C29A-4E46-B60C-49DB5235AF5A}" dt="2024-05-05T10:10:15.680" v="3916" actId="478"/>
          <ac:spMkLst>
            <pc:docMk/>
            <pc:sldMk cId="119042664" sldId="324"/>
            <ac:spMk id="824" creationId="{00000000-0000-0000-0000-000000000000}"/>
          </ac:spMkLst>
        </pc:spChg>
        <pc:spChg chg="mod">
          <ac:chgData name="Wijeratne D.M.S.D it21138386" userId="45fd3dc1-0149-44fd-a853-d125b9b9ad8c" providerId="ADAL" clId="{BD5E85F8-C29A-4E46-B60C-49DB5235AF5A}" dt="2024-05-05T10:08:56.063" v="3915" actId="20577"/>
          <ac:spMkLst>
            <pc:docMk/>
            <pc:sldMk cId="119042664" sldId="324"/>
            <ac:spMk id="825" creationId="{00000000-0000-0000-0000-000000000000}"/>
          </ac:spMkLst>
        </pc:spChg>
        <pc:spChg chg="del">
          <ac:chgData name="Wijeratne D.M.S.D it21138386" userId="45fd3dc1-0149-44fd-a853-d125b9b9ad8c" providerId="ADAL" clId="{BD5E85F8-C29A-4E46-B60C-49DB5235AF5A}" dt="2024-05-05T10:10:15.680" v="3916" actId="478"/>
          <ac:spMkLst>
            <pc:docMk/>
            <pc:sldMk cId="119042664" sldId="324"/>
            <ac:spMk id="826" creationId="{00000000-0000-0000-0000-000000000000}"/>
          </ac:spMkLst>
        </pc:spChg>
        <pc:picChg chg="del">
          <ac:chgData name="Wijeratne D.M.S.D it21138386" userId="45fd3dc1-0149-44fd-a853-d125b9b9ad8c" providerId="ADAL" clId="{BD5E85F8-C29A-4E46-B60C-49DB5235AF5A}" dt="2024-05-05T09:57:08.031" v="3598" actId="478"/>
          <ac:picMkLst>
            <pc:docMk/>
            <pc:sldMk cId="119042664" sldId="324"/>
            <ac:picMk id="4" creationId="{40AA9D92-3AC9-A58A-C40E-E918BBDA3752}"/>
          </ac:picMkLst>
        </pc:picChg>
        <pc:picChg chg="add mod">
          <ac:chgData name="Wijeratne D.M.S.D it21138386" userId="45fd3dc1-0149-44fd-a853-d125b9b9ad8c" providerId="ADAL" clId="{BD5E85F8-C29A-4E46-B60C-49DB5235AF5A}" dt="2024-05-06T09:04:00.556" v="5254" actId="208"/>
          <ac:picMkLst>
            <pc:docMk/>
            <pc:sldMk cId="119042664" sldId="324"/>
            <ac:picMk id="4" creationId="{42016495-AD42-9AD1-6BEE-48564C0B17A0}"/>
          </ac:picMkLst>
        </pc:picChg>
        <pc:picChg chg="del">
          <ac:chgData name="Wijeratne D.M.S.D it21138386" userId="45fd3dc1-0149-44fd-a853-d125b9b9ad8c" providerId="ADAL" clId="{BD5E85F8-C29A-4E46-B60C-49DB5235AF5A}" dt="2024-05-05T09:57:08.031" v="3598" actId="478"/>
          <ac:picMkLst>
            <pc:docMk/>
            <pc:sldMk cId="119042664" sldId="324"/>
            <ac:picMk id="5" creationId="{04836A90-4C13-5B49-2F73-2C512FEEF560}"/>
          </ac:picMkLst>
        </pc:picChg>
        <pc:picChg chg="del">
          <ac:chgData name="Wijeratne D.M.S.D it21138386" userId="45fd3dc1-0149-44fd-a853-d125b9b9ad8c" providerId="ADAL" clId="{BD5E85F8-C29A-4E46-B60C-49DB5235AF5A}" dt="2024-05-05T09:57:08.031" v="3598" actId="478"/>
          <ac:picMkLst>
            <pc:docMk/>
            <pc:sldMk cId="119042664" sldId="324"/>
            <ac:picMk id="6" creationId="{3229887F-FA6F-3A96-D9BE-706F1AE99D0E}"/>
          </ac:picMkLst>
        </pc:picChg>
        <pc:picChg chg="del">
          <ac:chgData name="Wijeratne D.M.S.D it21138386" userId="45fd3dc1-0149-44fd-a853-d125b9b9ad8c" providerId="ADAL" clId="{BD5E85F8-C29A-4E46-B60C-49DB5235AF5A}" dt="2024-05-05T09:57:10.646" v="3599" actId="478"/>
          <ac:picMkLst>
            <pc:docMk/>
            <pc:sldMk cId="119042664" sldId="324"/>
            <ac:picMk id="7" creationId="{9B7AFD8A-31F9-297A-7B35-BF35AD17E659}"/>
          </ac:picMkLst>
        </pc:picChg>
        <pc:picChg chg="add mod">
          <ac:chgData name="Wijeratne D.M.S.D it21138386" userId="45fd3dc1-0149-44fd-a853-d125b9b9ad8c" providerId="ADAL" clId="{BD5E85F8-C29A-4E46-B60C-49DB5235AF5A}" dt="2024-05-06T09:03:58.802" v="5253" actId="208"/>
          <ac:picMkLst>
            <pc:docMk/>
            <pc:sldMk cId="119042664" sldId="324"/>
            <ac:picMk id="12" creationId="{BD421514-9669-FC6C-FA4A-7C9B2AAC54EB}"/>
          </ac:picMkLst>
        </pc:picChg>
      </pc:sldChg>
      <pc:sldChg chg="modSp mod">
        <pc:chgData name="Wijeratne D.M.S.D it21138386" userId="45fd3dc1-0149-44fd-a853-d125b9b9ad8c" providerId="ADAL" clId="{BD5E85F8-C29A-4E46-B60C-49DB5235AF5A}" dt="2024-05-06T15:31:58.964" v="6830" actId="20577"/>
        <pc:sldMkLst>
          <pc:docMk/>
          <pc:sldMk cId="3655483184" sldId="329"/>
        </pc:sldMkLst>
        <pc:spChg chg="mod">
          <ac:chgData name="Wijeratne D.M.S.D it21138386" userId="45fd3dc1-0149-44fd-a853-d125b9b9ad8c" providerId="ADAL" clId="{BD5E85F8-C29A-4E46-B60C-49DB5235AF5A}" dt="2024-05-06T15:31:44.707" v="6827" actId="14100"/>
          <ac:spMkLst>
            <pc:docMk/>
            <pc:sldMk cId="3655483184" sldId="329"/>
            <ac:spMk id="29" creationId="{00000000-0000-0000-0000-000000000000}"/>
          </ac:spMkLst>
        </pc:spChg>
        <pc:spChg chg="mod">
          <ac:chgData name="Wijeratne D.M.S.D it21138386" userId="45fd3dc1-0149-44fd-a853-d125b9b9ad8c" providerId="ADAL" clId="{BD5E85F8-C29A-4E46-B60C-49DB5235AF5A}" dt="2024-05-06T15:31:58.964" v="6830" actId="20577"/>
          <ac:spMkLst>
            <pc:docMk/>
            <pc:sldMk cId="3655483184" sldId="329"/>
            <ac:spMk id="31" creationId="{00000000-0000-0000-0000-000000000000}"/>
          </ac:spMkLst>
        </pc:spChg>
        <pc:spChg chg="mod">
          <ac:chgData name="Wijeratne D.M.S.D it21138386" userId="45fd3dc1-0149-44fd-a853-d125b9b9ad8c" providerId="ADAL" clId="{BD5E85F8-C29A-4E46-B60C-49DB5235AF5A}" dt="2024-05-06T15:31:52.412" v="6828" actId="403"/>
          <ac:spMkLst>
            <pc:docMk/>
            <pc:sldMk cId="3655483184" sldId="329"/>
            <ac:spMk id="32" creationId="{00000000-0000-0000-0000-000000000000}"/>
          </ac:spMkLst>
        </pc:spChg>
        <pc:spChg chg="mod">
          <ac:chgData name="Wijeratne D.M.S.D it21138386" userId="45fd3dc1-0149-44fd-a853-d125b9b9ad8c" providerId="ADAL" clId="{BD5E85F8-C29A-4E46-B60C-49DB5235AF5A}" dt="2024-05-06T15:31:44.707" v="6827" actId="14100"/>
          <ac:spMkLst>
            <pc:docMk/>
            <pc:sldMk cId="3655483184" sldId="329"/>
            <ac:spMk id="33" creationId="{00000000-0000-0000-0000-000000000000}"/>
          </ac:spMkLst>
        </pc:spChg>
      </pc:sldChg>
      <pc:sldChg chg="modSp mod">
        <pc:chgData name="Wijeratne D.M.S.D it21138386" userId="45fd3dc1-0149-44fd-a853-d125b9b9ad8c" providerId="ADAL" clId="{BD5E85F8-C29A-4E46-B60C-49DB5235AF5A}" dt="2024-05-06T13:42:24.814" v="6410" actId="14100"/>
        <pc:sldMkLst>
          <pc:docMk/>
          <pc:sldMk cId="2033241075" sldId="330"/>
        </pc:sldMkLst>
        <pc:spChg chg="mod">
          <ac:chgData name="Wijeratne D.M.S.D it21138386" userId="45fd3dc1-0149-44fd-a853-d125b9b9ad8c" providerId="ADAL" clId="{BD5E85F8-C29A-4E46-B60C-49DB5235AF5A}" dt="2024-05-06T13:41:51.209" v="6409" actId="14100"/>
          <ac:spMkLst>
            <pc:docMk/>
            <pc:sldMk cId="2033241075" sldId="330"/>
            <ac:spMk id="41" creationId="{00000000-0000-0000-0000-000000000000}"/>
          </ac:spMkLst>
        </pc:spChg>
        <pc:spChg chg="mod">
          <ac:chgData name="Wijeratne D.M.S.D it21138386" userId="45fd3dc1-0149-44fd-a853-d125b9b9ad8c" providerId="ADAL" clId="{BD5E85F8-C29A-4E46-B60C-49DB5235AF5A}" dt="2024-05-06T13:41:39.151" v="6408" actId="14100"/>
          <ac:spMkLst>
            <pc:docMk/>
            <pc:sldMk cId="2033241075" sldId="330"/>
            <ac:spMk id="47" creationId="{00000000-0000-0000-0000-000000000000}"/>
          </ac:spMkLst>
        </pc:spChg>
        <pc:spChg chg="mod">
          <ac:chgData name="Wijeratne D.M.S.D it21138386" userId="45fd3dc1-0149-44fd-a853-d125b9b9ad8c" providerId="ADAL" clId="{BD5E85F8-C29A-4E46-B60C-49DB5235AF5A}" dt="2024-05-06T13:42:24.814" v="6410" actId="14100"/>
          <ac:spMkLst>
            <pc:docMk/>
            <pc:sldMk cId="2033241075" sldId="330"/>
            <ac:spMk id="49" creationId="{A915F96A-2509-ACDC-F49A-F1C54127CC80}"/>
          </ac:spMkLst>
        </pc:spChg>
      </pc:sldChg>
      <pc:sldChg chg="delSp modSp mod">
        <pc:chgData name="Wijeratne D.M.S.D it21138386" userId="45fd3dc1-0149-44fd-a853-d125b9b9ad8c" providerId="ADAL" clId="{BD5E85F8-C29A-4E46-B60C-49DB5235AF5A}" dt="2024-05-06T15:33:50.018" v="6874" actId="1036"/>
        <pc:sldMkLst>
          <pc:docMk/>
          <pc:sldMk cId="2476306518" sldId="331"/>
        </pc:sldMkLst>
        <pc:spChg chg="del">
          <ac:chgData name="Wijeratne D.M.S.D it21138386" userId="45fd3dc1-0149-44fd-a853-d125b9b9ad8c" providerId="ADAL" clId="{BD5E85F8-C29A-4E46-B60C-49DB5235AF5A}" dt="2024-05-06T07:02:41.193" v="5176" actId="478"/>
          <ac:spMkLst>
            <pc:docMk/>
            <pc:sldMk cId="2476306518" sldId="331"/>
            <ac:spMk id="24" creationId="{00000000-0000-0000-0000-000000000000}"/>
          </ac:spMkLst>
        </pc:spChg>
        <pc:spChg chg="mod">
          <ac:chgData name="Wijeratne D.M.S.D it21138386" userId="45fd3dc1-0149-44fd-a853-d125b9b9ad8c" providerId="ADAL" clId="{BD5E85F8-C29A-4E46-B60C-49DB5235AF5A}" dt="2024-05-06T15:33:50.018" v="6874" actId="1036"/>
          <ac:spMkLst>
            <pc:docMk/>
            <pc:sldMk cId="2476306518" sldId="331"/>
            <ac:spMk id="25" creationId="{00000000-0000-0000-0000-000000000000}"/>
          </ac:spMkLst>
        </pc:spChg>
        <pc:picChg chg="mod">
          <ac:chgData name="Wijeratne D.M.S.D it21138386" userId="45fd3dc1-0149-44fd-a853-d125b9b9ad8c" providerId="ADAL" clId="{BD5E85F8-C29A-4E46-B60C-49DB5235AF5A}" dt="2024-05-06T15:33:48.547" v="6872" actId="1035"/>
          <ac:picMkLst>
            <pc:docMk/>
            <pc:sldMk cId="2476306518" sldId="331"/>
            <ac:picMk id="1026" creationId="{4495EB0C-BF36-176A-0F9D-D5635725AC84}"/>
          </ac:picMkLst>
        </pc:picChg>
      </pc:sldChg>
      <pc:sldChg chg="mod modShow">
        <pc:chgData name="Wijeratne D.M.S.D it21138386" userId="45fd3dc1-0149-44fd-a853-d125b9b9ad8c" providerId="ADAL" clId="{BD5E85F8-C29A-4E46-B60C-49DB5235AF5A}" dt="2024-05-06T08:46:00.379" v="5181" actId="729"/>
        <pc:sldMkLst>
          <pc:docMk/>
          <pc:sldMk cId="2018845940" sldId="342"/>
        </pc:sldMkLst>
      </pc:sldChg>
      <pc:sldChg chg="mod modShow">
        <pc:chgData name="Wijeratne D.M.S.D it21138386" userId="45fd3dc1-0149-44fd-a853-d125b9b9ad8c" providerId="ADAL" clId="{BD5E85F8-C29A-4E46-B60C-49DB5235AF5A}" dt="2024-05-06T08:46:00.379" v="5181" actId="729"/>
        <pc:sldMkLst>
          <pc:docMk/>
          <pc:sldMk cId="4017725599" sldId="343"/>
        </pc:sldMkLst>
      </pc:sldChg>
      <pc:sldChg chg="mod modShow">
        <pc:chgData name="Wijeratne D.M.S.D it21138386" userId="45fd3dc1-0149-44fd-a853-d125b9b9ad8c" providerId="ADAL" clId="{BD5E85F8-C29A-4E46-B60C-49DB5235AF5A}" dt="2024-05-06T08:46:00.379" v="5181" actId="729"/>
        <pc:sldMkLst>
          <pc:docMk/>
          <pc:sldMk cId="4018503114" sldId="344"/>
        </pc:sldMkLst>
      </pc:sldChg>
      <pc:sldChg chg="mod modShow">
        <pc:chgData name="Wijeratne D.M.S.D it21138386" userId="45fd3dc1-0149-44fd-a853-d125b9b9ad8c" providerId="ADAL" clId="{BD5E85F8-C29A-4E46-B60C-49DB5235AF5A}" dt="2024-05-06T08:46:00.379" v="5181" actId="729"/>
        <pc:sldMkLst>
          <pc:docMk/>
          <pc:sldMk cId="1730509463" sldId="345"/>
        </pc:sldMkLst>
      </pc:sldChg>
      <pc:sldChg chg="mod modShow">
        <pc:chgData name="Wijeratne D.M.S.D it21138386" userId="45fd3dc1-0149-44fd-a853-d125b9b9ad8c" providerId="ADAL" clId="{BD5E85F8-C29A-4E46-B60C-49DB5235AF5A}" dt="2024-05-06T08:46:00.379" v="5181" actId="729"/>
        <pc:sldMkLst>
          <pc:docMk/>
          <pc:sldMk cId="194084352" sldId="346"/>
        </pc:sldMkLst>
      </pc:sldChg>
      <pc:sldChg chg="mod modShow">
        <pc:chgData name="Wijeratne D.M.S.D it21138386" userId="45fd3dc1-0149-44fd-a853-d125b9b9ad8c" providerId="ADAL" clId="{BD5E85F8-C29A-4E46-B60C-49DB5235AF5A}" dt="2024-05-06T08:46:00.379" v="5181" actId="729"/>
        <pc:sldMkLst>
          <pc:docMk/>
          <pc:sldMk cId="1229287655" sldId="347"/>
        </pc:sldMkLst>
      </pc:sldChg>
      <pc:sldChg chg="mod modShow">
        <pc:chgData name="Wijeratne D.M.S.D it21138386" userId="45fd3dc1-0149-44fd-a853-d125b9b9ad8c" providerId="ADAL" clId="{BD5E85F8-C29A-4E46-B60C-49DB5235AF5A}" dt="2024-05-06T08:46:00.379" v="5181" actId="729"/>
        <pc:sldMkLst>
          <pc:docMk/>
          <pc:sldMk cId="911579400" sldId="348"/>
        </pc:sldMkLst>
      </pc:sldChg>
      <pc:sldChg chg="mod modShow">
        <pc:chgData name="Wijeratne D.M.S.D it21138386" userId="45fd3dc1-0149-44fd-a853-d125b9b9ad8c" providerId="ADAL" clId="{BD5E85F8-C29A-4E46-B60C-49DB5235AF5A}" dt="2024-05-06T08:46:00.379" v="5181" actId="729"/>
        <pc:sldMkLst>
          <pc:docMk/>
          <pc:sldMk cId="737096055" sldId="349"/>
        </pc:sldMkLst>
      </pc:sldChg>
      <pc:sldChg chg="mod modShow">
        <pc:chgData name="Wijeratne D.M.S.D it21138386" userId="45fd3dc1-0149-44fd-a853-d125b9b9ad8c" providerId="ADAL" clId="{BD5E85F8-C29A-4E46-B60C-49DB5235AF5A}" dt="2024-05-06T08:46:00.379" v="5181" actId="729"/>
        <pc:sldMkLst>
          <pc:docMk/>
          <pc:sldMk cId="991772919" sldId="350"/>
        </pc:sldMkLst>
      </pc:sldChg>
      <pc:sldChg chg="mod modShow">
        <pc:chgData name="Wijeratne D.M.S.D it21138386" userId="45fd3dc1-0149-44fd-a853-d125b9b9ad8c" providerId="ADAL" clId="{BD5E85F8-C29A-4E46-B60C-49DB5235AF5A}" dt="2024-05-06T08:46:00.379" v="5181" actId="729"/>
        <pc:sldMkLst>
          <pc:docMk/>
          <pc:sldMk cId="3748053645" sldId="351"/>
        </pc:sldMkLst>
      </pc:sldChg>
      <pc:sldChg chg="mod modShow">
        <pc:chgData name="Wijeratne D.M.S.D it21138386" userId="45fd3dc1-0149-44fd-a853-d125b9b9ad8c" providerId="ADAL" clId="{BD5E85F8-C29A-4E46-B60C-49DB5235AF5A}" dt="2024-05-06T08:46:00.379" v="5181" actId="729"/>
        <pc:sldMkLst>
          <pc:docMk/>
          <pc:sldMk cId="2503631943" sldId="352"/>
        </pc:sldMkLst>
      </pc:sldChg>
      <pc:sldChg chg="mod modShow">
        <pc:chgData name="Wijeratne D.M.S.D it21138386" userId="45fd3dc1-0149-44fd-a853-d125b9b9ad8c" providerId="ADAL" clId="{BD5E85F8-C29A-4E46-B60C-49DB5235AF5A}" dt="2024-05-06T08:46:00.379" v="5181" actId="729"/>
        <pc:sldMkLst>
          <pc:docMk/>
          <pc:sldMk cId="3938043333" sldId="353"/>
        </pc:sldMkLst>
      </pc:sldChg>
      <pc:sldChg chg="modSp mod">
        <pc:chgData name="Wijeratne D.M.S.D it21138386" userId="45fd3dc1-0149-44fd-a853-d125b9b9ad8c" providerId="ADAL" clId="{BD5E85F8-C29A-4E46-B60C-49DB5235AF5A}" dt="2024-05-06T15:20:19.865" v="6780" actId="123"/>
        <pc:sldMkLst>
          <pc:docMk/>
          <pc:sldMk cId="2388341907" sldId="417"/>
        </pc:sldMkLst>
        <pc:spChg chg="mod">
          <ac:chgData name="Wijeratne D.M.S.D it21138386" userId="45fd3dc1-0149-44fd-a853-d125b9b9ad8c" providerId="ADAL" clId="{BD5E85F8-C29A-4E46-B60C-49DB5235AF5A}" dt="2024-05-06T15:19:43.720" v="6745" actId="1037"/>
          <ac:spMkLst>
            <pc:docMk/>
            <pc:sldMk cId="2388341907" sldId="417"/>
            <ac:spMk id="40" creationId="{00000000-0000-0000-0000-000000000000}"/>
          </ac:spMkLst>
        </pc:spChg>
        <pc:spChg chg="mod">
          <ac:chgData name="Wijeratne D.M.S.D it21138386" userId="45fd3dc1-0149-44fd-a853-d125b9b9ad8c" providerId="ADAL" clId="{BD5E85F8-C29A-4E46-B60C-49DB5235AF5A}" dt="2024-05-06T15:20:03.215" v="6778" actId="1038"/>
          <ac:spMkLst>
            <pc:docMk/>
            <pc:sldMk cId="2388341907" sldId="417"/>
            <ac:spMk id="41" creationId="{00000000-0000-0000-0000-000000000000}"/>
          </ac:spMkLst>
        </pc:spChg>
        <pc:spChg chg="mod">
          <ac:chgData name="Wijeratne D.M.S.D it21138386" userId="45fd3dc1-0149-44fd-a853-d125b9b9ad8c" providerId="ADAL" clId="{BD5E85F8-C29A-4E46-B60C-49DB5235AF5A}" dt="2024-05-06T15:19:43.720" v="6745" actId="1037"/>
          <ac:spMkLst>
            <pc:docMk/>
            <pc:sldMk cId="2388341907" sldId="417"/>
            <ac:spMk id="44" creationId="{00000000-0000-0000-0000-000000000000}"/>
          </ac:spMkLst>
        </pc:spChg>
        <pc:spChg chg="mod">
          <ac:chgData name="Wijeratne D.M.S.D it21138386" userId="45fd3dc1-0149-44fd-a853-d125b9b9ad8c" providerId="ADAL" clId="{BD5E85F8-C29A-4E46-B60C-49DB5235AF5A}" dt="2024-05-06T15:20:19.865" v="6780" actId="123"/>
          <ac:spMkLst>
            <pc:docMk/>
            <pc:sldMk cId="2388341907" sldId="417"/>
            <ac:spMk id="45" creationId="{00000000-0000-0000-0000-000000000000}"/>
          </ac:spMkLst>
        </pc:spChg>
      </pc:sldChg>
      <pc:sldChg chg="modSp mod">
        <pc:chgData name="Wijeratne D.M.S.D it21138386" userId="45fd3dc1-0149-44fd-a853-d125b9b9ad8c" providerId="ADAL" clId="{BD5E85F8-C29A-4E46-B60C-49DB5235AF5A}" dt="2024-05-06T15:21:11.885" v="6796" actId="1076"/>
        <pc:sldMkLst>
          <pc:docMk/>
          <pc:sldMk cId="3789128980" sldId="418"/>
        </pc:sldMkLst>
        <pc:spChg chg="mod">
          <ac:chgData name="Wijeratne D.M.S.D it21138386" userId="45fd3dc1-0149-44fd-a853-d125b9b9ad8c" providerId="ADAL" clId="{BD5E85F8-C29A-4E46-B60C-49DB5235AF5A}" dt="2024-05-06T15:21:11.885" v="6796" actId="1076"/>
          <ac:spMkLst>
            <pc:docMk/>
            <pc:sldMk cId="3789128980" sldId="418"/>
            <ac:spMk id="2087" creationId="{4DEE8573-4EE1-6CE2-1C7C-6ADA9468101A}"/>
          </ac:spMkLst>
        </pc:spChg>
      </pc:sldChg>
      <pc:sldChg chg="delSp modSp mod">
        <pc:chgData name="Wijeratne D.M.S.D it21138386" userId="45fd3dc1-0149-44fd-a853-d125b9b9ad8c" providerId="ADAL" clId="{BD5E85F8-C29A-4E46-B60C-49DB5235AF5A}" dt="2024-05-06T14:49:18.233" v="6725" actId="1076"/>
        <pc:sldMkLst>
          <pc:docMk/>
          <pc:sldMk cId="3507698218" sldId="419"/>
        </pc:sldMkLst>
        <pc:spChg chg="del">
          <ac:chgData name="Wijeratne D.M.S.D it21138386" userId="45fd3dc1-0149-44fd-a853-d125b9b9ad8c" providerId="ADAL" clId="{BD5E85F8-C29A-4E46-B60C-49DB5235AF5A}" dt="2024-05-06T14:48:46.246" v="6713" actId="21"/>
          <ac:spMkLst>
            <pc:docMk/>
            <pc:sldMk cId="3507698218" sldId="419"/>
            <ac:spMk id="40" creationId="{00000000-0000-0000-0000-000000000000}"/>
          </ac:spMkLst>
        </pc:spChg>
        <pc:spChg chg="del">
          <ac:chgData name="Wijeratne D.M.S.D it21138386" userId="45fd3dc1-0149-44fd-a853-d125b9b9ad8c" providerId="ADAL" clId="{BD5E85F8-C29A-4E46-B60C-49DB5235AF5A}" dt="2024-05-06T14:48:46.246" v="6713" actId="21"/>
          <ac:spMkLst>
            <pc:docMk/>
            <pc:sldMk cId="3507698218" sldId="419"/>
            <ac:spMk id="41" creationId="{00000000-0000-0000-0000-000000000000}"/>
          </ac:spMkLst>
        </pc:spChg>
        <pc:spChg chg="mod">
          <ac:chgData name="Wijeratne D.M.S.D it21138386" userId="45fd3dc1-0149-44fd-a853-d125b9b9ad8c" providerId="ADAL" clId="{BD5E85F8-C29A-4E46-B60C-49DB5235AF5A}" dt="2024-05-06T14:49:18.233" v="6725" actId="1076"/>
          <ac:spMkLst>
            <pc:docMk/>
            <pc:sldMk cId="3507698218" sldId="419"/>
            <ac:spMk id="43" creationId="{00000000-0000-0000-0000-000000000000}"/>
          </ac:spMkLst>
        </pc:spChg>
        <pc:grpChg chg="del">
          <ac:chgData name="Wijeratne D.M.S.D it21138386" userId="45fd3dc1-0149-44fd-a853-d125b9b9ad8c" providerId="ADAL" clId="{BD5E85F8-C29A-4E46-B60C-49DB5235AF5A}" dt="2024-05-06T14:48:46.246" v="6713" actId="21"/>
          <ac:grpSpMkLst>
            <pc:docMk/>
            <pc:sldMk cId="3507698218" sldId="419"/>
            <ac:grpSpMk id="23" creationId="{00000000-0000-0000-0000-000000000000}"/>
          </ac:grpSpMkLst>
        </pc:grpChg>
        <pc:grpChg chg="del">
          <ac:chgData name="Wijeratne D.M.S.D it21138386" userId="45fd3dc1-0149-44fd-a853-d125b9b9ad8c" providerId="ADAL" clId="{BD5E85F8-C29A-4E46-B60C-49DB5235AF5A}" dt="2024-05-06T14:48:46.246" v="6713" actId="21"/>
          <ac:grpSpMkLst>
            <pc:docMk/>
            <pc:sldMk cId="3507698218" sldId="419"/>
            <ac:grpSpMk id="47" creationId="{C9F83950-E6AA-53F4-2E2B-D0803EB40B65}"/>
          </ac:grpSpMkLst>
        </pc:grpChg>
      </pc:sldChg>
      <pc:sldChg chg="addSp modSp add del mod ord">
        <pc:chgData name="Wijeratne D.M.S.D it21138386" userId="45fd3dc1-0149-44fd-a853-d125b9b9ad8c" providerId="ADAL" clId="{BD5E85F8-C29A-4E46-B60C-49DB5235AF5A}" dt="2024-05-05T12:18:03.512" v="4939" actId="2696"/>
        <pc:sldMkLst>
          <pc:docMk/>
          <pc:sldMk cId="1234783772" sldId="424"/>
        </pc:sldMkLst>
        <pc:spChg chg="add mod">
          <ac:chgData name="Wijeratne D.M.S.D it21138386" userId="45fd3dc1-0149-44fd-a853-d125b9b9ad8c" providerId="ADAL" clId="{BD5E85F8-C29A-4E46-B60C-49DB5235AF5A}" dt="2024-05-05T10:06:35.848" v="3884" actId="1076"/>
          <ac:spMkLst>
            <pc:docMk/>
            <pc:sldMk cId="1234783772" sldId="424"/>
            <ac:spMk id="2" creationId="{B3373CDD-C27C-3B82-4097-6AAFAE38B9FF}"/>
          </ac:spMkLst>
        </pc:spChg>
        <pc:spChg chg="mod">
          <ac:chgData name="Wijeratne D.M.S.D it21138386" userId="45fd3dc1-0149-44fd-a853-d125b9b9ad8c" providerId="ADAL" clId="{BD5E85F8-C29A-4E46-B60C-49DB5235AF5A}" dt="2024-05-05T10:05:35.332" v="3881"/>
          <ac:spMkLst>
            <pc:docMk/>
            <pc:sldMk cId="1234783772" sldId="424"/>
            <ac:spMk id="3" creationId="{B177E87A-5659-A812-5289-CC1AD88C7785}"/>
          </ac:spMkLst>
        </pc:spChg>
        <pc:picChg chg="mod">
          <ac:chgData name="Wijeratne D.M.S.D it21138386" userId="45fd3dc1-0149-44fd-a853-d125b9b9ad8c" providerId="ADAL" clId="{BD5E85F8-C29A-4E46-B60C-49DB5235AF5A}" dt="2024-05-05T10:05:27.334" v="3880" actId="14826"/>
          <ac:picMkLst>
            <pc:docMk/>
            <pc:sldMk cId="1234783772" sldId="424"/>
            <ac:picMk id="5" creationId="{3D857F12-D0AF-81C1-67C7-D78C782E38F0}"/>
          </ac:picMkLst>
        </pc:picChg>
      </pc:sldChg>
      <pc:sldChg chg="modSp mod">
        <pc:chgData name="Wijeratne D.M.S.D it21138386" userId="45fd3dc1-0149-44fd-a853-d125b9b9ad8c" providerId="ADAL" clId="{BD5E85F8-C29A-4E46-B60C-49DB5235AF5A}" dt="2024-05-06T14:13:20.643" v="6581" actId="20577"/>
        <pc:sldMkLst>
          <pc:docMk/>
          <pc:sldMk cId="2926043153" sldId="425"/>
        </pc:sldMkLst>
        <pc:spChg chg="mod">
          <ac:chgData name="Wijeratne D.M.S.D it21138386" userId="45fd3dc1-0149-44fd-a853-d125b9b9ad8c" providerId="ADAL" clId="{BD5E85F8-C29A-4E46-B60C-49DB5235AF5A}" dt="2024-05-06T14:13:20.643" v="6581" actId="20577"/>
          <ac:spMkLst>
            <pc:docMk/>
            <pc:sldMk cId="2926043153" sldId="425"/>
            <ac:spMk id="903" creationId="{00000000-0000-0000-0000-000000000000}"/>
          </ac:spMkLst>
        </pc:spChg>
      </pc:sldChg>
      <pc:sldChg chg="addSp delSp modSp add mod ord delAnim modAnim modNotesTx">
        <pc:chgData name="Wijeratne D.M.S.D it21138386" userId="45fd3dc1-0149-44fd-a853-d125b9b9ad8c" providerId="ADAL" clId="{BD5E85F8-C29A-4E46-B60C-49DB5235AF5A}" dt="2024-05-06T09:40:49.092" v="5935" actId="20577"/>
        <pc:sldMkLst>
          <pc:docMk/>
          <pc:sldMk cId="2288423085" sldId="426"/>
        </pc:sldMkLst>
        <pc:spChg chg="del mod">
          <ac:chgData name="Wijeratne D.M.S.D it21138386" userId="45fd3dc1-0149-44fd-a853-d125b9b9ad8c" providerId="ADAL" clId="{BD5E85F8-C29A-4E46-B60C-49DB5235AF5A}" dt="2024-05-05T10:18:18.864" v="3930" actId="478"/>
          <ac:spMkLst>
            <pc:docMk/>
            <pc:sldMk cId="2288423085" sldId="426"/>
            <ac:spMk id="3" creationId="{B177E87A-5659-A812-5289-CC1AD88C7785}"/>
          </ac:spMkLst>
        </pc:spChg>
        <pc:spChg chg="del">
          <ac:chgData name="Wijeratne D.M.S.D it21138386" userId="45fd3dc1-0149-44fd-a853-d125b9b9ad8c" providerId="ADAL" clId="{BD5E85F8-C29A-4E46-B60C-49DB5235AF5A}" dt="2024-05-05T10:18:15.501" v="3928" actId="478"/>
          <ac:spMkLst>
            <pc:docMk/>
            <pc:sldMk cId="2288423085" sldId="426"/>
            <ac:spMk id="4" creationId="{2CDAC206-F4AC-B1E8-0F10-3551BA11D40D}"/>
          </ac:spMkLst>
        </pc:spChg>
        <pc:spChg chg="add mod">
          <ac:chgData name="Wijeratne D.M.S.D it21138386" userId="45fd3dc1-0149-44fd-a853-d125b9b9ad8c" providerId="ADAL" clId="{BD5E85F8-C29A-4E46-B60C-49DB5235AF5A}" dt="2024-05-05T10:19:35.513" v="3958" actId="1076"/>
          <ac:spMkLst>
            <pc:docMk/>
            <pc:sldMk cId="2288423085" sldId="426"/>
            <ac:spMk id="6" creationId="{E4D4E1F8-2712-DC27-770A-A35C93E91D03}"/>
          </ac:spMkLst>
        </pc:spChg>
        <pc:spChg chg="add del mod">
          <ac:chgData name="Wijeratne D.M.S.D it21138386" userId="45fd3dc1-0149-44fd-a853-d125b9b9ad8c" providerId="ADAL" clId="{BD5E85F8-C29A-4E46-B60C-49DB5235AF5A}" dt="2024-05-05T10:19:27.626" v="3954" actId="478"/>
          <ac:spMkLst>
            <pc:docMk/>
            <pc:sldMk cId="2288423085" sldId="426"/>
            <ac:spMk id="7" creationId="{4A76FC80-3547-B4B7-61CE-F2B3910D014F}"/>
          </ac:spMkLst>
        </pc:spChg>
        <pc:spChg chg="add mod">
          <ac:chgData name="Wijeratne D.M.S.D it21138386" userId="45fd3dc1-0149-44fd-a853-d125b9b9ad8c" providerId="ADAL" clId="{BD5E85F8-C29A-4E46-B60C-49DB5235AF5A}" dt="2024-05-05T10:19:26.305" v="3953" actId="20577"/>
          <ac:spMkLst>
            <pc:docMk/>
            <pc:sldMk cId="2288423085" sldId="426"/>
            <ac:spMk id="8" creationId="{3ADD1ABF-12ED-946E-017A-80B9D21DC849}"/>
          </ac:spMkLst>
        </pc:spChg>
        <pc:spChg chg="add del mod">
          <ac:chgData name="Wijeratne D.M.S.D it21138386" userId="45fd3dc1-0149-44fd-a853-d125b9b9ad8c" providerId="ADAL" clId="{BD5E85F8-C29A-4E46-B60C-49DB5235AF5A}" dt="2024-05-05T10:18:40.091" v="3932" actId="478"/>
          <ac:spMkLst>
            <pc:docMk/>
            <pc:sldMk cId="2288423085" sldId="426"/>
            <ac:spMk id="17" creationId="{7D3F771E-5F3A-14A0-4E7C-4B5394798E2D}"/>
          </ac:spMkLst>
        </pc:spChg>
        <pc:spChg chg="add del mod">
          <ac:chgData name="Wijeratne D.M.S.D it21138386" userId="45fd3dc1-0149-44fd-a853-d125b9b9ad8c" providerId="ADAL" clId="{BD5E85F8-C29A-4E46-B60C-49DB5235AF5A}" dt="2024-05-05T10:18:40.091" v="3932" actId="478"/>
          <ac:spMkLst>
            <pc:docMk/>
            <pc:sldMk cId="2288423085" sldId="426"/>
            <ac:spMk id="18" creationId="{FCDC4EE5-FA25-E6FF-F8CE-F5A7F26BFA3C}"/>
          </ac:spMkLst>
        </pc:spChg>
        <pc:spChg chg="add del mod">
          <ac:chgData name="Wijeratne D.M.S.D it21138386" userId="45fd3dc1-0149-44fd-a853-d125b9b9ad8c" providerId="ADAL" clId="{BD5E85F8-C29A-4E46-B60C-49DB5235AF5A}" dt="2024-05-05T10:18:40.091" v="3932" actId="478"/>
          <ac:spMkLst>
            <pc:docMk/>
            <pc:sldMk cId="2288423085" sldId="426"/>
            <ac:spMk id="27" creationId="{D739ED89-5F0D-F566-0301-3C3B339496EF}"/>
          </ac:spMkLst>
        </pc:spChg>
        <pc:spChg chg="add del mod">
          <ac:chgData name="Wijeratne D.M.S.D it21138386" userId="45fd3dc1-0149-44fd-a853-d125b9b9ad8c" providerId="ADAL" clId="{BD5E85F8-C29A-4E46-B60C-49DB5235AF5A}" dt="2024-05-05T10:18:40.091" v="3932" actId="478"/>
          <ac:spMkLst>
            <pc:docMk/>
            <pc:sldMk cId="2288423085" sldId="426"/>
            <ac:spMk id="28" creationId="{4B900D13-5012-394D-B642-B2604DF492F7}"/>
          </ac:spMkLst>
        </pc:spChg>
        <pc:spChg chg="add del mod">
          <ac:chgData name="Wijeratne D.M.S.D it21138386" userId="45fd3dc1-0149-44fd-a853-d125b9b9ad8c" providerId="ADAL" clId="{BD5E85F8-C29A-4E46-B60C-49DB5235AF5A}" dt="2024-05-05T10:18:40.091" v="3932" actId="478"/>
          <ac:spMkLst>
            <pc:docMk/>
            <pc:sldMk cId="2288423085" sldId="426"/>
            <ac:spMk id="29" creationId="{2A5A7E85-C99B-5270-6436-D724FAD450D7}"/>
          </ac:spMkLst>
        </pc:spChg>
        <pc:spChg chg="add mod">
          <ac:chgData name="Wijeratne D.M.S.D it21138386" userId="45fd3dc1-0149-44fd-a853-d125b9b9ad8c" providerId="ADAL" clId="{BD5E85F8-C29A-4E46-B60C-49DB5235AF5A}" dt="2024-05-05T10:18:51.941" v="3934"/>
          <ac:spMkLst>
            <pc:docMk/>
            <pc:sldMk cId="2288423085" sldId="426"/>
            <ac:spMk id="30" creationId="{AD293124-0920-4741-98CA-42331D4F0430}"/>
          </ac:spMkLst>
        </pc:spChg>
        <pc:spChg chg="add del mod">
          <ac:chgData name="Wijeratne D.M.S.D it21138386" userId="45fd3dc1-0149-44fd-a853-d125b9b9ad8c" providerId="ADAL" clId="{BD5E85F8-C29A-4E46-B60C-49DB5235AF5A}" dt="2024-05-05T10:19:05.655" v="3938" actId="478"/>
          <ac:spMkLst>
            <pc:docMk/>
            <pc:sldMk cId="2288423085" sldId="426"/>
            <ac:spMk id="31" creationId="{39B2D310-DF3C-08AB-69D1-6A5290C6C2AD}"/>
          </ac:spMkLst>
        </pc:spChg>
        <pc:picChg chg="del">
          <ac:chgData name="Wijeratne D.M.S.D it21138386" userId="45fd3dc1-0149-44fd-a853-d125b9b9ad8c" providerId="ADAL" clId="{BD5E85F8-C29A-4E46-B60C-49DB5235AF5A}" dt="2024-05-05T10:18:13.925" v="3927" actId="478"/>
          <ac:picMkLst>
            <pc:docMk/>
            <pc:sldMk cId="2288423085" sldId="426"/>
            <ac:picMk id="5" creationId="{3D857F12-D0AF-81C1-67C7-D78C782E38F0}"/>
          </ac:picMkLst>
        </pc:picChg>
        <pc:picChg chg="add mod">
          <ac:chgData name="Wijeratne D.M.S.D it21138386" userId="45fd3dc1-0149-44fd-a853-d125b9b9ad8c" providerId="ADAL" clId="{BD5E85F8-C29A-4E46-B60C-49DB5235AF5A}" dt="2024-05-06T08:59:24.617" v="5219" actId="14826"/>
          <ac:picMkLst>
            <pc:docMk/>
            <pc:sldMk cId="2288423085" sldId="426"/>
            <ac:picMk id="32" creationId="{A0F73D08-8152-2109-6C2A-A67F54794D41}"/>
          </ac:picMkLst>
        </pc:picChg>
        <pc:cxnChg chg="add mod">
          <ac:chgData name="Wijeratne D.M.S.D it21138386" userId="45fd3dc1-0149-44fd-a853-d125b9b9ad8c" providerId="ADAL" clId="{BD5E85F8-C29A-4E46-B60C-49DB5235AF5A}" dt="2024-05-06T09:38:33.651" v="5886" actId="1076"/>
          <ac:cxnSpMkLst>
            <pc:docMk/>
            <pc:sldMk cId="2288423085" sldId="426"/>
            <ac:cxnSpMk id="3" creationId="{236975DA-8924-8737-9606-E7908105C383}"/>
          </ac:cxnSpMkLst>
        </pc:cxnChg>
        <pc:cxnChg chg="add del mod">
          <ac:chgData name="Wijeratne D.M.S.D it21138386" userId="45fd3dc1-0149-44fd-a853-d125b9b9ad8c" providerId="ADAL" clId="{BD5E85F8-C29A-4E46-B60C-49DB5235AF5A}" dt="2024-05-05T10:18:40.091" v="3932" actId="478"/>
          <ac:cxnSpMkLst>
            <pc:docMk/>
            <pc:sldMk cId="2288423085" sldId="426"/>
            <ac:cxnSpMk id="9" creationId="{C5B7E649-AB77-D4AD-C0A0-B1F457BCA1E2}"/>
          </ac:cxnSpMkLst>
        </pc:cxnChg>
        <pc:cxnChg chg="add del mod">
          <ac:chgData name="Wijeratne D.M.S.D it21138386" userId="45fd3dc1-0149-44fd-a853-d125b9b9ad8c" providerId="ADAL" clId="{BD5E85F8-C29A-4E46-B60C-49DB5235AF5A}" dt="2024-05-05T10:18:40.091" v="3932" actId="478"/>
          <ac:cxnSpMkLst>
            <pc:docMk/>
            <pc:sldMk cId="2288423085" sldId="426"/>
            <ac:cxnSpMk id="10" creationId="{86E7B60D-A415-D33E-5F11-361649971559}"/>
          </ac:cxnSpMkLst>
        </pc:cxnChg>
        <pc:cxnChg chg="add del mod">
          <ac:chgData name="Wijeratne D.M.S.D it21138386" userId="45fd3dc1-0149-44fd-a853-d125b9b9ad8c" providerId="ADAL" clId="{BD5E85F8-C29A-4E46-B60C-49DB5235AF5A}" dt="2024-05-05T10:18:40.091" v="3932" actId="478"/>
          <ac:cxnSpMkLst>
            <pc:docMk/>
            <pc:sldMk cId="2288423085" sldId="426"/>
            <ac:cxnSpMk id="11" creationId="{A27F4A7E-D8B6-4A5A-5C7D-278D97FB590D}"/>
          </ac:cxnSpMkLst>
        </pc:cxnChg>
        <pc:cxnChg chg="add del mod">
          <ac:chgData name="Wijeratne D.M.S.D it21138386" userId="45fd3dc1-0149-44fd-a853-d125b9b9ad8c" providerId="ADAL" clId="{BD5E85F8-C29A-4E46-B60C-49DB5235AF5A}" dt="2024-05-05T10:18:40.091" v="3932" actId="478"/>
          <ac:cxnSpMkLst>
            <pc:docMk/>
            <pc:sldMk cId="2288423085" sldId="426"/>
            <ac:cxnSpMk id="12" creationId="{B564A0F4-791B-4F88-599A-479E7C32A3E8}"/>
          </ac:cxnSpMkLst>
        </pc:cxnChg>
        <pc:cxnChg chg="add del mod">
          <ac:chgData name="Wijeratne D.M.S.D it21138386" userId="45fd3dc1-0149-44fd-a853-d125b9b9ad8c" providerId="ADAL" clId="{BD5E85F8-C29A-4E46-B60C-49DB5235AF5A}" dt="2024-05-05T10:18:40.091" v="3932" actId="478"/>
          <ac:cxnSpMkLst>
            <pc:docMk/>
            <pc:sldMk cId="2288423085" sldId="426"/>
            <ac:cxnSpMk id="13" creationId="{708C7F42-2937-8BBA-6C5D-2B6BBADB0B68}"/>
          </ac:cxnSpMkLst>
        </pc:cxnChg>
        <pc:cxnChg chg="add del mod">
          <ac:chgData name="Wijeratne D.M.S.D it21138386" userId="45fd3dc1-0149-44fd-a853-d125b9b9ad8c" providerId="ADAL" clId="{BD5E85F8-C29A-4E46-B60C-49DB5235AF5A}" dt="2024-05-05T10:18:40.091" v="3932" actId="478"/>
          <ac:cxnSpMkLst>
            <pc:docMk/>
            <pc:sldMk cId="2288423085" sldId="426"/>
            <ac:cxnSpMk id="14" creationId="{FA737F24-43CD-70FC-1CCA-26577A3E4CD7}"/>
          </ac:cxnSpMkLst>
        </pc:cxnChg>
        <pc:cxnChg chg="add del mod">
          <ac:chgData name="Wijeratne D.M.S.D it21138386" userId="45fd3dc1-0149-44fd-a853-d125b9b9ad8c" providerId="ADAL" clId="{BD5E85F8-C29A-4E46-B60C-49DB5235AF5A}" dt="2024-05-05T10:18:40.091" v="3932" actId="478"/>
          <ac:cxnSpMkLst>
            <pc:docMk/>
            <pc:sldMk cId="2288423085" sldId="426"/>
            <ac:cxnSpMk id="15" creationId="{5344B41D-F0A9-A0DD-EAA7-FB22EDE937F8}"/>
          </ac:cxnSpMkLst>
        </pc:cxnChg>
        <pc:cxnChg chg="add del mod">
          <ac:chgData name="Wijeratne D.M.S.D it21138386" userId="45fd3dc1-0149-44fd-a853-d125b9b9ad8c" providerId="ADAL" clId="{BD5E85F8-C29A-4E46-B60C-49DB5235AF5A}" dt="2024-05-05T10:18:40.091" v="3932" actId="478"/>
          <ac:cxnSpMkLst>
            <pc:docMk/>
            <pc:sldMk cId="2288423085" sldId="426"/>
            <ac:cxnSpMk id="16" creationId="{B13D54E9-586A-F877-BED3-E9DB5FDEC2EF}"/>
          </ac:cxnSpMkLst>
        </pc:cxnChg>
        <pc:cxnChg chg="add del mod">
          <ac:chgData name="Wijeratne D.M.S.D it21138386" userId="45fd3dc1-0149-44fd-a853-d125b9b9ad8c" providerId="ADAL" clId="{BD5E85F8-C29A-4E46-B60C-49DB5235AF5A}" dt="2024-05-05T10:18:40.091" v="3932" actId="478"/>
          <ac:cxnSpMkLst>
            <pc:docMk/>
            <pc:sldMk cId="2288423085" sldId="426"/>
            <ac:cxnSpMk id="19" creationId="{2713ED17-5435-0338-A170-0048BF01F209}"/>
          </ac:cxnSpMkLst>
        </pc:cxnChg>
        <pc:cxnChg chg="add del mod">
          <ac:chgData name="Wijeratne D.M.S.D it21138386" userId="45fd3dc1-0149-44fd-a853-d125b9b9ad8c" providerId="ADAL" clId="{BD5E85F8-C29A-4E46-B60C-49DB5235AF5A}" dt="2024-05-05T10:18:40.091" v="3932" actId="478"/>
          <ac:cxnSpMkLst>
            <pc:docMk/>
            <pc:sldMk cId="2288423085" sldId="426"/>
            <ac:cxnSpMk id="20" creationId="{56EAED0A-1162-A47C-A233-849491BF41BF}"/>
          </ac:cxnSpMkLst>
        </pc:cxnChg>
        <pc:cxnChg chg="add del mod">
          <ac:chgData name="Wijeratne D.M.S.D it21138386" userId="45fd3dc1-0149-44fd-a853-d125b9b9ad8c" providerId="ADAL" clId="{BD5E85F8-C29A-4E46-B60C-49DB5235AF5A}" dt="2024-05-05T10:18:40.091" v="3932" actId="478"/>
          <ac:cxnSpMkLst>
            <pc:docMk/>
            <pc:sldMk cId="2288423085" sldId="426"/>
            <ac:cxnSpMk id="21" creationId="{FC311264-FB01-1588-6334-77C78FF2C68E}"/>
          </ac:cxnSpMkLst>
        </pc:cxnChg>
        <pc:cxnChg chg="add del mod">
          <ac:chgData name="Wijeratne D.M.S.D it21138386" userId="45fd3dc1-0149-44fd-a853-d125b9b9ad8c" providerId="ADAL" clId="{BD5E85F8-C29A-4E46-B60C-49DB5235AF5A}" dt="2024-05-05T10:18:40.091" v="3932" actId="478"/>
          <ac:cxnSpMkLst>
            <pc:docMk/>
            <pc:sldMk cId="2288423085" sldId="426"/>
            <ac:cxnSpMk id="22" creationId="{A3EB77DE-CC4B-3C3B-C0F6-CA2F9CF63473}"/>
          </ac:cxnSpMkLst>
        </pc:cxnChg>
        <pc:cxnChg chg="add del mod">
          <ac:chgData name="Wijeratne D.M.S.D it21138386" userId="45fd3dc1-0149-44fd-a853-d125b9b9ad8c" providerId="ADAL" clId="{BD5E85F8-C29A-4E46-B60C-49DB5235AF5A}" dt="2024-05-05T10:18:40.091" v="3932" actId="478"/>
          <ac:cxnSpMkLst>
            <pc:docMk/>
            <pc:sldMk cId="2288423085" sldId="426"/>
            <ac:cxnSpMk id="23" creationId="{A29209D9-F9C2-1FFB-F65C-867AE87689F6}"/>
          </ac:cxnSpMkLst>
        </pc:cxnChg>
        <pc:cxnChg chg="add del mod">
          <ac:chgData name="Wijeratne D.M.S.D it21138386" userId="45fd3dc1-0149-44fd-a853-d125b9b9ad8c" providerId="ADAL" clId="{BD5E85F8-C29A-4E46-B60C-49DB5235AF5A}" dt="2024-05-05T10:18:40.091" v="3932" actId="478"/>
          <ac:cxnSpMkLst>
            <pc:docMk/>
            <pc:sldMk cId="2288423085" sldId="426"/>
            <ac:cxnSpMk id="24" creationId="{3D645077-7858-4E7D-0D62-0361D9EE9217}"/>
          </ac:cxnSpMkLst>
        </pc:cxnChg>
        <pc:cxnChg chg="add del mod">
          <ac:chgData name="Wijeratne D.M.S.D it21138386" userId="45fd3dc1-0149-44fd-a853-d125b9b9ad8c" providerId="ADAL" clId="{BD5E85F8-C29A-4E46-B60C-49DB5235AF5A}" dt="2024-05-05T10:18:40.091" v="3932" actId="478"/>
          <ac:cxnSpMkLst>
            <pc:docMk/>
            <pc:sldMk cId="2288423085" sldId="426"/>
            <ac:cxnSpMk id="25" creationId="{614D7B1A-628F-A2DA-6F80-C19DEC000977}"/>
          </ac:cxnSpMkLst>
        </pc:cxnChg>
        <pc:cxnChg chg="add del mod">
          <ac:chgData name="Wijeratne D.M.S.D it21138386" userId="45fd3dc1-0149-44fd-a853-d125b9b9ad8c" providerId="ADAL" clId="{BD5E85F8-C29A-4E46-B60C-49DB5235AF5A}" dt="2024-05-05T10:18:40.091" v="3932" actId="478"/>
          <ac:cxnSpMkLst>
            <pc:docMk/>
            <pc:sldMk cId="2288423085" sldId="426"/>
            <ac:cxnSpMk id="26" creationId="{D1E7E017-19C4-3E33-CA60-53D0AF9C481A}"/>
          </ac:cxnSpMkLst>
        </pc:cxnChg>
      </pc:sldChg>
      <pc:sldChg chg="addSp delSp modSp add mod modNotesTx">
        <pc:chgData name="Wijeratne D.M.S.D it21138386" userId="45fd3dc1-0149-44fd-a853-d125b9b9ad8c" providerId="ADAL" clId="{BD5E85F8-C29A-4E46-B60C-49DB5235AF5A}" dt="2024-05-06T09:40:57.419" v="5954" actId="20577"/>
        <pc:sldMkLst>
          <pc:docMk/>
          <pc:sldMk cId="799426605" sldId="428"/>
        </pc:sldMkLst>
        <pc:spChg chg="add mod">
          <ac:chgData name="Wijeratne D.M.S.D it21138386" userId="45fd3dc1-0149-44fd-a853-d125b9b9ad8c" providerId="ADAL" clId="{BD5E85F8-C29A-4E46-B60C-49DB5235AF5A}" dt="2024-05-05T10:21:32.234" v="3985" actId="1076"/>
          <ac:spMkLst>
            <pc:docMk/>
            <pc:sldMk cId="799426605" sldId="428"/>
            <ac:spMk id="3" creationId="{0DBAAFAA-CD17-C546-92FD-4F5DF409B84F}"/>
          </ac:spMkLst>
        </pc:spChg>
        <pc:spChg chg="add mod">
          <ac:chgData name="Wijeratne D.M.S.D it21138386" userId="45fd3dc1-0149-44fd-a853-d125b9b9ad8c" providerId="ADAL" clId="{BD5E85F8-C29A-4E46-B60C-49DB5235AF5A}" dt="2024-05-05T10:22:34.617" v="4019" actId="14100"/>
          <ac:spMkLst>
            <pc:docMk/>
            <pc:sldMk cId="799426605" sldId="428"/>
            <ac:spMk id="4" creationId="{5CF569A8-0E8D-843A-4775-A2CBB0E3AB4F}"/>
          </ac:spMkLst>
        </pc:spChg>
        <pc:spChg chg="add mod">
          <ac:chgData name="Wijeratne D.M.S.D it21138386" userId="45fd3dc1-0149-44fd-a853-d125b9b9ad8c" providerId="ADAL" clId="{BD5E85F8-C29A-4E46-B60C-49DB5235AF5A}" dt="2024-05-05T10:26:34.097" v="4176" actId="1036"/>
          <ac:spMkLst>
            <pc:docMk/>
            <pc:sldMk cId="799426605" sldId="428"/>
            <ac:spMk id="5" creationId="{27005DD7-C412-7909-A9F6-8FC6E40C4552}"/>
          </ac:spMkLst>
        </pc:spChg>
        <pc:spChg chg="del">
          <ac:chgData name="Wijeratne D.M.S.D it21138386" userId="45fd3dc1-0149-44fd-a853-d125b9b9ad8c" providerId="ADAL" clId="{BD5E85F8-C29A-4E46-B60C-49DB5235AF5A}" dt="2024-05-05T10:21:28.045" v="3984" actId="478"/>
          <ac:spMkLst>
            <pc:docMk/>
            <pc:sldMk cId="799426605" sldId="428"/>
            <ac:spMk id="6" creationId="{E4D4E1F8-2712-DC27-770A-A35C93E91D03}"/>
          </ac:spMkLst>
        </pc:spChg>
        <pc:spChg chg="mod">
          <ac:chgData name="Wijeratne D.M.S.D it21138386" userId="45fd3dc1-0149-44fd-a853-d125b9b9ad8c" providerId="ADAL" clId="{BD5E85F8-C29A-4E46-B60C-49DB5235AF5A}" dt="2024-05-05T10:26:34.097" v="4176" actId="1036"/>
          <ac:spMkLst>
            <pc:docMk/>
            <pc:sldMk cId="799426605" sldId="428"/>
            <ac:spMk id="8" creationId="{3ADD1ABF-12ED-946E-017A-80B9D21DC849}"/>
          </ac:spMkLst>
        </pc:spChg>
        <pc:spChg chg="add del mod">
          <ac:chgData name="Wijeratne D.M.S.D it21138386" userId="45fd3dc1-0149-44fd-a853-d125b9b9ad8c" providerId="ADAL" clId="{BD5E85F8-C29A-4E46-B60C-49DB5235AF5A}" dt="2024-05-05T10:23:17.490" v="4048" actId="478"/>
          <ac:spMkLst>
            <pc:docMk/>
            <pc:sldMk cId="799426605" sldId="428"/>
            <ac:spMk id="9" creationId="{B045CD3A-2D42-5E0F-766D-CA8BC1545ED8}"/>
          </ac:spMkLst>
        </pc:spChg>
        <pc:spChg chg="add mod">
          <ac:chgData name="Wijeratne D.M.S.D it21138386" userId="45fd3dc1-0149-44fd-a853-d125b9b9ad8c" providerId="ADAL" clId="{BD5E85F8-C29A-4E46-B60C-49DB5235AF5A}" dt="2024-05-05T10:21:19.743" v="3982"/>
          <ac:spMkLst>
            <pc:docMk/>
            <pc:sldMk cId="799426605" sldId="428"/>
            <ac:spMk id="10" creationId="{FC53C02A-67CD-CA6F-9EB8-66F988F07E3A}"/>
          </ac:spMkLst>
        </pc:spChg>
        <pc:spChg chg="add del mod">
          <ac:chgData name="Wijeratne D.M.S.D it21138386" userId="45fd3dc1-0149-44fd-a853-d125b9b9ad8c" providerId="ADAL" clId="{BD5E85F8-C29A-4E46-B60C-49DB5235AF5A}" dt="2024-05-05T10:23:16.154" v="4047" actId="478"/>
          <ac:spMkLst>
            <pc:docMk/>
            <pc:sldMk cId="799426605" sldId="428"/>
            <ac:spMk id="12" creationId="{CA0326E3-3982-585B-6A3F-93891FEA35D6}"/>
          </ac:spMkLst>
        </pc:spChg>
        <pc:spChg chg="add del mod">
          <ac:chgData name="Wijeratne D.M.S.D it21138386" userId="45fd3dc1-0149-44fd-a853-d125b9b9ad8c" providerId="ADAL" clId="{BD5E85F8-C29A-4E46-B60C-49DB5235AF5A}" dt="2024-05-05T10:23:16.154" v="4047" actId="478"/>
          <ac:spMkLst>
            <pc:docMk/>
            <pc:sldMk cId="799426605" sldId="428"/>
            <ac:spMk id="14" creationId="{15D06A52-F4DA-0989-0814-90FF08CD8AD6}"/>
          </ac:spMkLst>
        </pc:spChg>
        <pc:spChg chg="add del mod">
          <ac:chgData name="Wijeratne D.M.S.D it21138386" userId="45fd3dc1-0149-44fd-a853-d125b9b9ad8c" providerId="ADAL" clId="{BD5E85F8-C29A-4E46-B60C-49DB5235AF5A}" dt="2024-05-05T10:23:16.154" v="4047" actId="478"/>
          <ac:spMkLst>
            <pc:docMk/>
            <pc:sldMk cId="799426605" sldId="428"/>
            <ac:spMk id="15" creationId="{E746081C-DD42-3A55-7E65-AE3607B1C157}"/>
          </ac:spMkLst>
        </pc:spChg>
        <pc:spChg chg="add del mod">
          <ac:chgData name="Wijeratne D.M.S.D it21138386" userId="45fd3dc1-0149-44fd-a853-d125b9b9ad8c" providerId="ADAL" clId="{BD5E85F8-C29A-4E46-B60C-49DB5235AF5A}" dt="2024-05-05T10:23:16.154" v="4047" actId="478"/>
          <ac:spMkLst>
            <pc:docMk/>
            <pc:sldMk cId="799426605" sldId="428"/>
            <ac:spMk id="17" creationId="{B79B17D9-3638-1D08-ABAE-52C57E0D5438}"/>
          </ac:spMkLst>
        </pc:spChg>
        <pc:spChg chg="add mod">
          <ac:chgData name="Wijeratne D.M.S.D it21138386" userId="45fd3dc1-0149-44fd-a853-d125b9b9ad8c" providerId="ADAL" clId="{BD5E85F8-C29A-4E46-B60C-49DB5235AF5A}" dt="2024-05-06T08:59:22.833" v="5217" actId="20577"/>
          <ac:spMkLst>
            <pc:docMk/>
            <pc:sldMk cId="799426605" sldId="428"/>
            <ac:spMk id="19" creationId="{66EE7066-BAE9-826F-0BF8-7A1A78807632}"/>
          </ac:spMkLst>
        </pc:spChg>
        <pc:spChg chg="add mod">
          <ac:chgData name="Wijeratne D.M.S.D it21138386" userId="45fd3dc1-0149-44fd-a853-d125b9b9ad8c" providerId="ADAL" clId="{BD5E85F8-C29A-4E46-B60C-49DB5235AF5A}" dt="2024-05-05T10:40:22.309" v="4365" actId="20577"/>
          <ac:spMkLst>
            <pc:docMk/>
            <pc:sldMk cId="799426605" sldId="428"/>
            <ac:spMk id="22" creationId="{DA9D6E21-B45A-9C86-FBAE-2FEDD7B090B7}"/>
          </ac:spMkLst>
        </pc:spChg>
        <pc:picChg chg="add mod">
          <ac:chgData name="Wijeratne D.M.S.D it21138386" userId="45fd3dc1-0149-44fd-a853-d125b9b9ad8c" providerId="ADAL" clId="{BD5E85F8-C29A-4E46-B60C-49DB5235AF5A}" dt="2024-05-05T10:26:50.330" v="4178" actId="208"/>
          <ac:picMkLst>
            <pc:docMk/>
            <pc:sldMk cId="799426605" sldId="428"/>
            <ac:picMk id="7" creationId="{27494BAD-0127-A700-EA62-80D15A74A142}"/>
          </ac:picMkLst>
        </pc:picChg>
        <pc:picChg chg="add del mod">
          <ac:chgData name="Wijeratne D.M.S.D it21138386" userId="45fd3dc1-0149-44fd-a853-d125b9b9ad8c" providerId="ADAL" clId="{BD5E85F8-C29A-4E46-B60C-49DB5235AF5A}" dt="2024-05-05T10:23:16.154" v="4047" actId="478"/>
          <ac:picMkLst>
            <pc:docMk/>
            <pc:sldMk cId="799426605" sldId="428"/>
            <ac:picMk id="11" creationId="{B29545D9-C372-D694-048F-8D5F48371586}"/>
          </ac:picMkLst>
        </pc:picChg>
        <pc:picChg chg="add del mod">
          <ac:chgData name="Wijeratne D.M.S.D it21138386" userId="45fd3dc1-0149-44fd-a853-d125b9b9ad8c" providerId="ADAL" clId="{BD5E85F8-C29A-4E46-B60C-49DB5235AF5A}" dt="2024-05-05T10:23:16.154" v="4047" actId="478"/>
          <ac:picMkLst>
            <pc:docMk/>
            <pc:sldMk cId="799426605" sldId="428"/>
            <ac:picMk id="13" creationId="{BFF2066C-98A1-153E-061D-C3C1AF151159}"/>
          </ac:picMkLst>
        </pc:picChg>
        <pc:picChg chg="add del mod">
          <ac:chgData name="Wijeratne D.M.S.D it21138386" userId="45fd3dc1-0149-44fd-a853-d125b9b9ad8c" providerId="ADAL" clId="{BD5E85F8-C29A-4E46-B60C-49DB5235AF5A}" dt="2024-05-05T10:23:16.154" v="4047" actId="478"/>
          <ac:picMkLst>
            <pc:docMk/>
            <pc:sldMk cId="799426605" sldId="428"/>
            <ac:picMk id="16" creationId="{72A51BCC-628A-D696-EC42-97030A4BA0A6}"/>
          </ac:picMkLst>
        </pc:picChg>
        <pc:picChg chg="add del mod">
          <ac:chgData name="Wijeratne D.M.S.D it21138386" userId="45fd3dc1-0149-44fd-a853-d125b9b9ad8c" providerId="ADAL" clId="{BD5E85F8-C29A-4E46-B60C-49DB5235AF5A}" dt="2024-05-05T10:23:16.154" v="4047" actId="478"/>
          <ac:picMkLst>
            <pc:docMk/>
            <pc:sldMk cId="799426605" sldId="428"/>
            <ac:picMk id="18" creationId="{81C1702C-B0C6-C00E-D837-91803B71E299}"/>
          </ac:picMkLst>
        </pc:picChg>
        <pc:picChg chg="add mod">
          <ac:chgData name="Wijeratne D.M.S.D it21138386" userId="45fd3dc1-0149-44fd-a853-d125b9b9ad8c" providerId="ADAL" clId="{BD5E85F8-C29A-4E46-B60C-49DB5235AF5A}" dt="2024-05-05T10:26:47.250" v="4177" actId="208"/>
          <ac:picMkLst>
            <pc:docMk/>
            <pc:sldMk cId="799426605" sldId="428"/>
            <ac:picMk id="21" creationId="{18CEC383-0044-2F7F-D60C-0E3F56DDC4CA}"/>
          </ac:picMkLst>
        </pc:picChg>
        <pc:picChg chg="del">
          <ac:chgData name="Wijeratne D.M.S.D it21138386" userId="45fd3dc1-0149-44fd-a853-d125b9b9ad8c" providerId="ADAL" clId="{BD5E85F8-C29A-4E46-B60C-49DB5235AF5A}" dt="2024-05-05T10:21:18.642" v="3981" actId="478"/>
          <ac:picMkLst>
            <pc:docMk/>
            <pc:sldMk cId="799426605" sldId="428"/>
            <ac:picMk id="32" creationId="{A0F73D08-8152-2109-6C2A-A67F54794D41}"/>
          </ac:picMkLst>
        </pc:picChg>
      </pc:sldChg>
      <pc:sldChg chg="addSp delSp modSp add mod modNotesTx">
        <pc:chgData name="Wijeratne D.M.S.D it21138386" userId="45fd3dc1-0149-44fd-a853-d125b9b9ad8c" providerId="ADAL" clId="{BD5E85F8-C29A-4E46-B60C-49DB5235AF5A}" dt="2024-05-06T09:42:15.711" v="6134" actId="20577"/>
        <pc:sldMkLst>
          <pc:docMk/>
          <pc:sldMk cId="3307641518" sldId="429"/>
        </pc:sldMkLst>
        <pc:spChg chg="del">
          <ac:chgData name="Wijeratne D.M.S.D it21138386" userId="45fd3dc1-0149-44fd-a853-d125b9b9ad8c" providerId="ADAL" clId="{BD5E85F8-C29A-4E46-B60C-49DB5235AF5A}" dt="2024-05-05T10:28:04.980" v="4179" actId="478"/>
          <ac:spMkLst>
            <pc:docMk/>
            <pc:sldMk cId="3307641518" sldId="429"/>
            <ac:spMk id="4" creationId="{5CF569A8-0E8D-843A-4775-A2CBB0E3AB4F}"/>
          </ac:spMkLst>
        </pc:spChg>
        <pc:spChg chg="del">
          <ac:chgData name="Wijeratne D.M.S.D it21138386" userId="45fd3dc1-0149-44fd-a853-d125b9b9ad8c" providerId="ADAL" clId="{BD5E85F8-C29A-4E46-B60C-49DB5235AF5A}" dt="2024-05-05T10:28:06.096" v="4180" actId="478"/>
          <ac:spMkLst>
            <pc:docMk/>
            <pc:sldMk cId="3307641518" sldId="429"/>
            <ac:spMk id="5" creationId="{27005DD7-C412-7909-A9F6-8FC6E40C4552}"/>
          </ac:spMkLst>
        </pc:spChg>
        <pc:spChg chg="add mod">
          <ac:chgData name="Wijeratne D.M.S.D it21138386" userId="45fd3dc1-0149-44fd-a853-d125b9b9ad8c" providerId="ADAL" clId="{BD5E85F8-C29A-4E46-B60C-49DB5235AF5A}" dt="2024-05-05T10:28:47" v="4292" actId="20577"/>
          <ac:spMkLst>
            <pc:docMk/>
            <pc:sldMk cId="3307641518" sldId="429"/>
            <ac:spMk id="6" creationId="{0C900B75-FF0D-7F6D-38A4-B09C8EEE5D36}"/>
          </ac:spMkLst>
        </pc:spChg>
        <pc:spChg chg="mod">
          <ac:chgData name="Wijeratne D.M.S.D it21138386" userId="45fd3dc1-0149-44fd-a853-d125b9b9ad8c" providerId="ADAL" clId="{BD5E85F8-C29A-4E46-B60C-49DB5235AF5A}" dt="2024-05-05T11:56:06.015" v="4691" actId="1076"/>
          <ac:spMkLst>
            <pc:docMk/>
            <pc:sldMk cId="3307641518" sldId="429"/>
            <ac:spMk id="9" creationId="{B045CD3A-2D42-5E0F-766D-CA8BC1545ED8}"/>
          </ac:spMkLst>
        </pc:spChg>
        <pc:spChg chg="del mod">
          <ac:chgData name="Wijeratne D.M.S.D it21138386" userId="45fd3dc1-0149-44fd-a853-d125b9b9ad8c" providerId="ADAL" clId="{BD5E85F8-C29A-4E46-B60C-49DB5235AF5A}" dt="2024-05-05T10:28:40.420" v="4288" actId="478"/>
          <ac:spMkLst>
            <pc:docMk/>
            <pc:sldMk cId="3307641518" sldId="429"/>
            <ac:spMk id="10" creationId="{FC53C02A-67CD-CA6F-9EB8-66F988F07E3A}"/>
          </ac:spMkLst>
        </pc:spChg>
        <pc:spChg chg="del mod">
          <ac:chgData name="Wijeratne D.M.S.D it21138386" userId="45fd3dc1-0149-44fd-a853-d125b9b9ad8c" providerId="ADAL" clId="{BD5E85F8-C29A-4E46-B60C-49DB5235AF5A}" dt="2024-05-05T10:28:40.420" v="4288" actId="478"/>
          <ac:spMkLst>
            <pc:docMk/>
            <pc:sldMk cId="3307641518" sldId="429"/>
            <ac:spMk id="12" creationId="{CA0326E3-3982-585B-6A3F-93891FEA35D6}"/>
          </ac:spMkLst>
        </pc:spChg>
        <pc:spChg chg="del mod">
          <ac:chgData name="Wijeratne D.M.S.D it21138386" userId="45fd3dc1-0149-44fd-a853-d125b9b9ad8c" providerId="ADAL" clId="{BD5E85F8-C29A-4E46-B60C-49DB5235AF5A}" dt="2024-05-05T10:28:40.420" v="4288" actId="478"/>
          <ac:spMkLst>
            <pc:docMk/>
            <pc:sldMk cId="3307641518" sldId="429"/>
            <ac:spMk id="14" creationId="{15D06A52-F4DA-0989-0814-90FF08CD8AD6}"/>
          </ac:spMkLst>
        </pc:spChg>
        <pc:spChg chg="del mod">
          <ac:chgData name="Wijeratne D.M.S.D it21138386" userId="45fd3dc1-0149-44fd-a853-d125b9b9ad8c" providerId="ADAL" clId="{BD5E85F8-C29A-4E46-B60C-49DB5235AF5A}" dt="2024-05-05T10:28:40.420" v="4288" actId="478"/>
          <ac:spMkLst>
            <pc:docMk/>
            <pc:sldMk cId="3307641518" sldId="429"/>
            <ac:spMk id="15" creationId="{E746081C-DD42-3A55-7E65-AE3607B1C157}"/>
          </ac:spMkLst>
        </pc:spChg>
        <pc:spChg chg="del mod">
          <ac:chgData name="Wijeratne D.M.S.D it21138386" userId="45fd3dc1-0149-44fd-a853-d125b9b9ad8c" providerId="ADAL" clId="{BD5E85F8-C29A-4E46-B60C-49DB5235AF5A}" dt="2024-05-05T10:28:40.420" v="4288" actId="478"/>
          <ac:spMkLst>
            <pc:docMk/>
            <pc:sldMk cId="3307641518" sldId="429"/>
            <ac:spMk id="17" creationId="{B79B17D9-3638-1D08-ABAE-52C57E0D5438}"/>
          </ac:spMkLst>
        </pc:spChg>
        <pc:spChg chg="del">
          <ac:chgData name="Wijeratne D.M.S.D it21138386" userId="45fd3dc1-0149-44fd-a853-d125b9b9ad8c" providerId="ADAL" clId="{BD5E85F8-C29A-4E46-B60C-49DB5235AF5A}" dt="2024-05-05T10:28:40.420" v="4288" actId="478"/>
          <ac:spMkLst>
            <pc:docMk/>
            <pc:sldMk cId="3307641518" sldId="429"/>
            <ac:spMk id="19" creationId="{66EE7066-BAE9-826F-0BF8-7A1A78807632}"/>
          </ac:spMkLst>
        </pc:spChg>
        <pc:picChg chg="del">
          <ac:chgData name="Wijeratne D.M.S.D it21138386" userId="45fd3dc1-0149-44fd-a853-d125b9b9ad8c" providerId="ADAL" clId="{BD5E85F8-C29A-4E46-B60C-49DB5235AF5A}" dt="2024-05-05T10:23:11.969" v="4046" actId="478"/>
          <ac:picMkLst>
            <pc:docMk/>
            <pc:sldMk cId="3307641518" sldId="429"/>
            <ac:picMk id="7" creationId="{27494BAD-0127-A700-EA62-80D15A74A142}"/>
          </ac:picMkLst>
        </pc:picChg>
        <pc:picChg chg="del mod">
          <ac:chgData name="Wijeratne D.M.S.D it21138386" userId="45fd3dc1-0149-44fd-a853-d125b9b9ad8c" providerId="ADAL" clId="{BD5E85F8-C29A-4E46-B60C-49DB5235AF5A}" dt="2024-05-05T10:28:40.420" v="4288" actId="478"/>
          <ac:picMkLst>
            <pc:docMk/>
            <pc:sldMk cId="3307641518" sldId="429"/>
            <ac:picMk id="11" creationId="{B29545D9-C372-D694-048F-8D5F48371586}"/>
          </ac:picMkLst>
        </pc:picChg>
        <pc:picChg chg="del mod">
          <ac:chgData name="Wijeratne D.M.S.D it21138386" userId="45fd3dc1-0149-44fd-a853-d125b9b9ad8c" providerId="ADAL" clId="{BD5E85F8-C29A-4E46-B60C-49DB5235AF5A}" dt="2024-05-05T10:28:40.420" v="4288" actId="478"/>
          <ac:picMkLst>
            <pc:docMk/>
            <pc:sldMk cId="3307641518" sldId="429"/>
            <ac:picMk id="13" creationId="{BFF2066C-98A1-153E-061D-C3C1AF151159}"/>
          </ac:picMkLst>
        </pc:picChg>
        <pc:picChg chg="del mod">
          <ac:chgData name="Wijeratne D.M.S.D it21138386" userId="45fd3dc1-0149-44fd-a853-d125b9b9ad8c" providerId="ADAL" clId="{BD5E85F8-C29A-4E46-B60C-49DB5235AF5A}" dt="2024-05-05T10:28:40.420" v="4288" actId="478"/>
          <ac:picMkLst>
            <pc:docMk/>
            <pc:sldMk cId="3307641518" sldId="429"/>
            <ac:picMk id="16" creationId="{72A51BCC-628A-D696-EC42-97030A4BA0A6}"/>
          </ac:picMkLst>
        </pc:picChg>
        <pc:picChg chg="del mod">
          <ac:chgData name="Wijeratne D.M.S.D it21138386" userId="45fd3dc1-0149-44fd-a853-d125b9b9ad8c" providerId="ADAL" clId="{BD5E85F8-C29A-4E46-B60C-49DB5235AF5A}" dt="2024-05-05T10:28:40.420" v="4288" actId="478"/>
          <ac:picMkLst>
            <pc:docMk/>
            <pc:sldMk cId="3307641518" sldId="429"/>
            <ac:picMk id="18" creationId="{81C1702C-B0C6-C00E-D837-91803B71E299}"/>
          </ac:picMkLst>
        </pc:picChg>
        <pc:picChg chg="add mod">
          <ac:chgData name="Wijeratne D.M.S.D it21138386" userId="45fd3dc1-0149-44fd-a853-d125b9b9ad8c" providerId="ADAL" clId="{BD5E85F8-C29A-4E46-B60C-49DB5235AF5A}" dt="2024-05-05T17:37:55.435" v="4991" actId="14100"/>
          <ac:picMkLst>
            <pc:docMk/>
            <pc:sldMk cId="3307641518" sldId="429"/>
            <ac:picMk id="20" creationId="{F515BF1B-A2CE-C769-DD98-6AE1741A5CA4}"/>
          </ac:picMkLst>
        </pc:picChg>
        <pc:picChg chg="add mod">
          <ac:chgData name="Wijeratne D.M.S.D it21138386" userId="45fd3dc1-0149-44fd-a853-d125b9b9ad8c" providerId="ADAL" clId="{BD5E85F8-C29A-4E46-B60C-49DB5235AF5A}" dt="2024-05-05T17:39:43.279" v="4993" actId="14826"/>
          <ac:picMkLst>
            <pc:docMk/>
            <pc:sldMk cId="3307641518" sldId="429"/>
            <ac:picMk id="21" creationId="{737BD29C-7511-3902-66C8-86A2C6022236}"/>
          </ac:picMkLst>
        </pc:picChg>
      </pc:sldChg>
      <pc:sldChg chg="add del">
        <pc:chgData name="Wijeratne D.M.S.D it21138386" userId="45fd3dc1-0149-44fd-a853-d125b9b9ad8c" providerId="ADAL" clId="{BD5E85F8-C29A-4E46-B60C-49DB5235AF5A}" dt="2024-05-05T10:32:03.017" v="4303" actId="2696"/>
        <pc:sldMkLst>
          <pc:docMk/>
          <pc:sldMk cId="4085909072" sldId="430"/>
        </pc:sldMkLst>
      </pc:sldChg>
      <pc:sldChg chg="addSp delSp modSp add mod ord modNotesTx">
        <pc:chgData name="Wijeratne D.M.S.D it21138386" userId="45fd3dc1-0149-44fd-a853-d125b9b9ad8c" providerId="ADAL" clId="{BD5E85F8-C29A-4E46-B60C-49DB5235AF5A}" dt="2024-05-06T09:42:53.366" v="6155" actId="20577"/>
        <pc:sldMkLst>
          <pc:docMk/>
          <pc:sldMk cId="1562647198" sldId="431"/>
        </pc:sldMkLst>
        <pc:spChg chg="add mod">
          <ac:chgData name="Wijeratne D.M.S.D it21138386" userId="45fd3dc1-0149-44fd-a853-d125b9b9ad8c" providerId="ADAL" clId="{BD5E85F8-C29A-4E46-B60C-49DB5235AF5A}" dt="2024-05-05T10:50:31.779" v="4434" actId="20577"/>
          <ac:spMkLst>
            <pc:docMk/>
            <pc:sldMk cId="1562647198" sldId="431"/>
            <ac:spMk id="6" creationId="{A5F9AC0E-F873-0E62-2210-5B1862AC3664}"/>
          </ac:spMkLst>
        </pc:spChg>
        <pc:spChg chg="mod">
          <ac:chgData name="Wijeratne D.M.S.D it21138386" userId="45fd3dc1-0149-44fd-a853-d125b9b9ad8c" providerId="ADAL" clId="{BD5E85F8-C29A-4E46-B60C-49DB5235AF5A}" dt="2024-05-06T09:05:47.300" v="5267" actId="1076"/>
          <ac:spMkLst>
            <pc:docMk/>
            <pc:sldMk cId="1562647198" sldId="431"/>
            <ac:spMk id="11" creationId="{23C95860-3387-3951-D1BB-7AEEB4B15F42}"/>
          </ac:spMkLst>
        </pc:spChg>
        <pc:spChg chg="mod">
          <ac:chgData name="Wijeratne D.M.S.D it21138386" userId="45fd3dc1-0149-44fd-a853-d125b9b9ad8c" providerId="ADAL" clId="{BD5E85F8-C29A-4E46-B60C-49DB5235AF5A}" dt="2024-05-05T10:44:02.515" v="4390" actId="1076"/>
          <ac:spMkLst>
            <pc:docMk/>
            <pc:sldMk cId="1562647198" sldId="431"/>
            <ac:spMk id="822" creationId="{00000000-0000-0000-0000-000000000000}"/>
          </ac:spMkLst>
        </pc:spChg>
        <pc:spChg chg="mod">
          <ac:chgData name="Wijeratne D.M.S.D it21138386" userId="45fd3dc1-0149-44fd-a853-d125b9b9ad8c" providerId="ADAL" clId="{BD5E85F8-C29A-4E46-B60C-49DB5235AF5A}" dt="2024-05-05T10:51:00.921" v="4438" actId="115"/>
          <ac:spMkLst>
            <pc:docMk/>
            <pc:sldMk cId="1562647198" sldId="431"/>
            <ac:spMk id="825" creationId="{00000000-0000-0000-0000-000000000000}"/>
          </ac:spMkLst>
        </pc:spChg>
        <pc:picChg chg="add mod">
          <ac:chgData name="Wijeratne D.M.S.D it21138386" userId="45fd3dc1-0149-44fd-a853-d125b9b9ad8c" providerId="ADAL" clId="{BD5E85F8-C29A-4E46-B60C-49DB5235AF5A}" dt="2024-05-06T09:05:42.267" v="5266" actId="1076"/>
          <ac:picMkLst>
            <pc:docMk/>
            <pc:sldMk cId="1562647198" sldId="431"/>
            <ac:picMk id="3" creationId="{01F48750-2332-0442-E232-03E82B42E92A}"/>
          </ac:picMkLst>
        </pc:picChg>
        <pc:picChg chg="add mod">
          <ac:chgData name="Wijeratne D.M.S.D it21138386" userId="45fd3dc1-0149-44fd-a853-d125b9b9ad8c" providerId="ADAL" clId="{BD5E85F8-C29A-4E46-B60C-49DB5235AF5A}" dt="2024-05-05T10:42:50.937" v="4384" actId="1076"/>
          <ac:picMkLst>
            <pc:docMk/>
            <pc:sldMk cId="1562647198" sldId="431"/>
            <ac:picMk id="4" creationId="{36553C2D-EAAC-A84D-6236-7322F3A50971}"/>
          </ac:picMkLst>
        </pc:picChg>
        <pc:picChg chg="add mod">
          <ac:chgData name="Wijeratne D.M.S.D it21138386" userId="45fd3dc1-0149-44fd-a853-d125b9b9ad8c" providerId="ADAL" clId="{BD5E85F8-C29A-4E46-B60C-49DB5235AF5A}" dt="2024-05-05T10:50:42.505" v="4435" actId="208"/>
          <ac:picMkLst>
            <pc:docMk/>
            <pc:sldMk cId="1562647198" sldId="431"/>
            <ac:picMk id="5" creationId="{14E82BFA-4E5C-B26A-30F0-7342FC6C35F3}"/>
          </ac:picMkLst>
        </pc:picChg>
        <pc:picChg chg="del">
          <ac:chgData name="Wijeratne D.M.S.D it21138386" userId="45fd3dc1-0149-44fd-a853-d125b9b9ad8c" providerId="ADAL" clId="{BD5E85F8-C29A-4E46-B60C-49DB5235AF5A}" dt="2024-05-05T10:32:38.735" v="4344" actId="478"/>
          <ac:picMkLst>
            <pc:docMk/>
            <pc:sldMk cId="1562647198" sldId="431"/>
            <ac:picMk id="12" creationId="{BD421514-9669-FC6C-FA4A-7C9B2AAC54EB}"/>
          </ac:picMkLst>
        </pc:picChg>
      </pc:sldChg>
      <pc:sldChg chg="addSp modSp mod ord">
        <pc:chgData name="Wijeratne D.M.S.D it21138386" userId="45fd3dc1-0149-44fd-a853-d125b9b9ad8c" providerId="ADAL" clId="{BD5E85F8-C29A-4E46-B60C-49DB5235AF5A}" dt="2024-05-06T14:37:08.709" v="6711"/>
        <pc:sldMkLst>
          <pc:docMk/>
          <pc:sldMk cId="4145814851" sldId="432"/>
        </pc:sldMkLst>
        <pc:spChg chg="mod">
          <ac:chgData name="Wijeratne D.M.S.D it21138386" userId="45fd3dc1-0149-44fd-a853-d125b9b9ad8c" providerId="ADAL" clId="{BD5E85F8-C29A-4E46-B60C-49DB5235AF5A}" dt="2024-05-06T14:22:18.042" v="6660"/>
          <ac:spMkLst>
            <pc:docMk/>
            <pc:sldMk cId="4145814851" sldId="432"/>
            <ac:spMk id="4" creationId="{6DBA5821-C8E2-EFAE-2FC3-E6620FD6E766}"/>
          </ac:spMkLst>
        </pc:spChg>
        <pc:spChg chg="mod">
          <ac:chgData name="Wijeratne D.M.S.D it21138386" userId="45fd3dc1-0149-44fd-a853-d125b9b9ad8c" providerId="ADAL" clId="{BD5E85F8-C29A-4E46-B60C-49DB5235AF5A}" dt="2024-05-06T14:22:18.042" v="6660"/>
          <ac:spMkLst>
            <pc:docMk/>
            <pc:sldMk cId="4145814851" sldId="432"/>
            <ac:spMk id="5" creationId="{16994D7D-A6A0-AA57-A931-DDB44524C44D}"/>
          </ac:spMkLst>
        </pc:spChg>
        <pc:spChg chg="mod">
          <ac:chgData name="Wijeratne D.M.S.D it21138386" userId="45fd3dc1-0149-44fd-a853-d125b9b9ad8c" providerId="ADAL" clId="{BD5E85F8-C29A-4E46-B60C-49DB5235AF5A}" dt="2024-05-06T14:22:18.288" v="6661"/>
          <ac:spMkLst>
            <pc:docMk/>
            <pc:sldMk cId="4145814851" sldId="432"/>
            <ac:spMk id="7" creationId="{D20B78C2-802A-7DF5-EF37-7F819AAA566C}"/>
          </ac:spMkLst>
        </pc:spChg>
        <pc:spChg chg="mod">
          <ac:chgData name="Wijeratne D.M.S.D it21138386" userId="45fd3dc1-0149-44fd-a853-d125b9b9ad8c" providerId="ADAL" clId="{BD5E85F8-C29A-4E46-B60C-49DB5235AF5A}" dt="2024-05-06T14:22:18.288" v="6661"/>
          <ac:spMkLst>
            <pc:docMk/>
            <pc:sldMk cId="4145814851" sldId="432"/>
            <ac:spMk id="8" creationId="{28DF5A3A-FC92-F3FD-466F-3744F47D8A0C}"/>
          </ac:spMkLst>
        </pc:spChg>
        <pc:spChg chg="mod">
          <ac:chgData name="Wijeratne D.M.S.D it21138386" userId="45fd3dc1-0149-44fd-a853-d125b9b9ad8c" providerId="ADAL" clId="{BD5E85F8-C29A-4E46-B60C-49DB5235AF5A}" dt="2024-05-06T14:22:01.875" v="6658" actId="20577"/>
          <ac:spMkLst>
            <pc:docMk/>
            <pc:sldMk cId="4145814851" sldId="432"/>
            <ac:spMk id="1157" creationId="{00000000-0000-0000-0000-000000000000}"/>
          </ac:spMkLst>
        </pc:spChg>
        <pc:grpChg chg="add mod">
          <ac:chgData name="Wijeratne D.M.S.D it21138386" userId="45fd3dc1-0149-44fd-a853-d125b9b9ad8c" providerId="ADAL" clId="{BD5E85F8-C29A-4E46-B60C-49DB5235AF5A}" dt="2024-05-06T14:22:24.742" v="6663" actId="1076"/>
          <ac:grpSpMkLst>
            <pc:docMk/>
            <pc:sldMk cId="4145814851" sldId="432"/>
            <ac:grpSpMk id="3" creationId="{D6CE48BD-B0AF-52AE-E7CD-05D209A53582}"/>
          </ac:grpSpMkLst>
        </pc:grpChg>
        <pc:grpChg chg="add mod">
          <ac:chgData name="Wijeratne D.M.S.D it21138386" userId="45fd3dc1-0149-44fd-a853-d125b9b9ad8c" providerId="ADAL" clId="{BD5E85F8-C29A-4E46-B60C-49DB5235AF5A}" dt="2024-05-06T14:22:21.170" v="6662" actId="1076"/>
          <ac:grpSpMkLst>
            <pc:docMk/>
            <pc:sldMk cId="4145814851" sldId="432"/>
            <ac:grpSpMk id="6" creationId="{8A8FEF3D-36DA-21CB-819B-ED4C860273D0}"/>
          </ac:grpSpMkLst>
        </pc:grpChg>
        <pc:grpChg chg="mod">
          <ac:chgData name="Wijeratne D.M.S.D it21138386" userId="45fd3dc1-0149-44fd-a853-d125b9b9ad8c" providerId="ADAL" clId="{BD5E85F8-C29A-4E46-B60C-49DB5235AF5A}" dt="2024-05-06T14:22:17.113" v="6659" actId="1076"/>
          <ac:grpSpMkLst>
            <pc:docMk/>
            <pc:sldMk cId="4145814851" sldId="432"/>
            <ac:grpSpMk id="1162" creationId="{00000000-0000-0000-0000-000000000000}"/>
          </ac:grpSpMkLst>
        </pc:grpChg>
      </pc:sldChg>
      <pc:sldChg chg="modSp add mod">
        <pc:chgData name="Wijeratne D.M.S.D it21138386" userId="45fd3dc1-0149-44fd-a853-d125b9b9ad8c" providerId="ADAL" clId="{BD5E85F8-C29A-4E46-B60C-49DB5235AF5A}" dt="2024-05-06T15:26:55.976" v="6821" actId="13926"/>
        <pc:sldMkLst>
          <pc:docMk/>
          <pc:sldMk cId="4232599232" sldId="436"/>
        </pc:sldMkLst>
        <pc:spChg chg="mod">
          <ac:chgData name="Wijeratne D.M.S.D it21138386" userId="45fd3dc1-0149-44fd-a853-d125b9b9ad8c" providerId="ADAL" clId="{BD5E85F8-C29A-4E46-B60C-49DB5235AF5A}" dt="2024-05-06T15:26:43.663" v="6819" actId="13926"/>
          <ac:spMkLst>
            <pc:docMk/>
            <pc:sldMk cId="4232599232" sldId="436"/>
            <ac:spMk id="39" creationId="{00000000-0000-0000-0000-000000000000}"/>
          </ac:spMkLst>
        </pc:spChg>
        <pc:spChg chg="mod">
          <ac:chgData name="Wijeratne D.M.S.D it21138386" userId="45fd3dc1-0149-44fd-a853-d125b9b9ad8c" providerId="ADAL" clId="{BD5E85F8-C29A-4E46-B60C-49DB5235AF5A}" dt="2024-05-06T15:26:55.976" v="6821" actId="13926"/>
          <ac:spMkLst>
            <pc:docMk/>
            <pc:sldMk cId="4232599232" sldId="436"/>
            <ac:spMk id="43" creationId="{00000000-0000-0000-0000-000000000000}"/>
          </ac:spMkLst>
        </pc:spChg>
      </pc:sldChg>
      <pc:sldChg chg="add">
        <pc:chgData name="Wijeratne D.M.S.D it21138386" userId="45fd3dc1-0149-44fd-a853-d125b9b9ad8c" providerId="ADAL" clId="{BD5E85F8-C29A-4E46-B60C-49DB5235AF5A}" dt="2024-05-05T11:52:01.576" v="4586" actId="2890"/>
        <pc:sldMkLst>
          <pc:docMk/>
          <pc:sldMk cId="2974105804" sldId="437"/>
        </pc:sldMkLst>
      </pc:sldChg>
      <pc:sldChg chg="modSp add mod ord modNotesTx">
        <pc:chgData name="Wijeratne D.M.S.D it21138386" userId="45fd3dc1-0149-44fd-a853-d125b9b9ad8c" providerId="ADAL" clId="{BD5E85F8-C29A-4E46-B60C-49DB5235AF5A}" dt="2024-05-06T09:48:36.267" v="6236" actId="20577"/>
        <pc:sldMkLst>
          <pc:docMk/>
          <pc:sldMk cId="642284031" sldId="438"/>
        </pc:sldMkLst>
        <pc:spChg chg="mod">
          <ac:chgData name="Wijeratne D.M.S.D it21138386" userId="45fd3dc1-0149-44fd-a853-d125b9b9ad8c" providerId="ADAL" clId="{BD5E85F8-C29A-4E46-B60C-49DB5235AF5A}" dt="2024-05-05T12:05:35.789" v="4813" actId="14100"/>
          <ac:spMkLst>
            <pc:docMk/>
            <pc:sldMk cId="642284031" sldId="438"/>
            <ac:spMk id="26" creationId="{00000000-0000-0000-0000-000000000000}"/>
          </ac:spMkLst>
        </pc:spChg>
      </pc:sldChg>
      <pc:sldChg chg="modSp mod addCm">
        <pc:chgData name="Wijeratne D.M.S.D it21138386" userId="45fd3dc1-0149-44fd-a853-d125b9b9ad8c" providerId="ADAL" clId="{BD5E85F8-C29A-4E46-B60C-49DB5235AF5A}" dt="2024-05-06T15:21:56.950" v="6800" actId="20577"/>
        <pc:sldMkLst>
          <pc:docMk/>
          <pc:sldMk cId="1220149023" sldId="439"/>
        </pc:sldMkLst>
        <pc:spChg chg="mod">
          <ac:chgData name="Wijeratne D.M.S.D it21138386" userId="45fd3dc1-0149-44fd-a853-d125b9b9ad8c" providerId="ADAL" clId="{BD5E85F8-C29A-4E46-B60C-49DB5235AF5A}" dt="2024-05-06T15:21:56.950" v="6800" actId="20577"/>
          <ac:spMkLst>
            <pc:docMk/>
            <pc:sldMk cId="1220149023" sldId="439"/>
            <ac:spMk id="1161" creationId="{00000000-0000-0000-0000-000000000000}"/>
          </ac:spMkLst>
        </pc:spChg>
        <pc:extLst>
          <p:ext xmlns:p="http://schemas.openxmlformats.org/presentationml/2006/main" uri="{D6D511B9-2390-475A-947B-AFAB55BFBCF1}">
            <pc226:cmChg xmlns:pc226="http://schemas.microsoft.com/office/powerpoint/2022/06/main/command" chg="add">
              <pc226:chgData name="Wijeratne D.M.S.D it21138386" userId="45fd3dc1-0149-44fd-a853-d125b9b9ad8c" providerId="ADAL" clId="{BD5E85F8-C29A-4E46-B60C-49DB5235AF5A}" dt="2024-05-06T14:24:45.507" v="6709"/>
              <pc2:cmMkLst xmlns:pc2="http://schemas.microsoft.com/office/powerpoint/2019/9/main/command">
                <pc:docMk/>
                <pc:sldMk cId="1220149023" sldId="439"/>
                <pc2:cmMk id="{AD2992D9-6735-4B9F-A28D-4DF64E296E63}"/>
              </pc2:cmMkLst>
            </pc226:cmChg>
          </p:ext>
        </pc:extLst>
      </pc:sldChg>
      <pc:sldChg chg="delSp modSp add mod modNotesTx">
        <pc:chgData name="Wijeratne D.M.S.D it21138386" userId="45fd3dc1-0149-44fd-a853-d125b9b9ad8c" providerId="ADAL" clId="{BD5E85F8-C29A-4E46-B60C-49DB5235AF5A}" dt="2024-05-06T15:22:49.500" v="6802" actId="478"/>
        <pc:sldMkLst>
          <pc:docMk/>
          <pc:sldMk cId="4097182925" sldId="440"/>
        </pc:sldMkLst>
        <pc:spChg chg="del">
          <ac:chgData name="Wijeratne D.M.S.D it21138386" userId="45fd3dc1-0149-44fd-a853-d125b9b9ad8c" providerId="ADAL" clId="{BD5E85F8-C29A-4E46-B60C-49DB5235AF5A}" dt="2024-05-05T12:12:25.798" v="4900" actId="478"/>
          <ac:spMkLst>
            <pc:docMk/>
            <pc:sldMk cId="4097182925" sldId="440"/>
            <ac:spMk id="33" creationId="{00000000-0000-0000-0000-000000000000}"/>
          </ac:spMkLst>
        </pc:spChg>
        <pc:spChg chg="del">
          <ac:chgData name="Wijeratne D.M.S.D it21138386" userId="45fd3dc1-0149-44fd-a853-d125b9b9ad8c" providerId="ADAL" clId="{BD5E85F8-C29A-4E46-B60C-49DB5235AF5A}" dt="2024-05-05T12:12:26.439" v="4901" actId="478"/>
          <ac:spMkLst>
            <pc:docMk/>
            <pc:sldMk cId="4097182925" sldId="440"/>
            <ac:spMk id="35" creationId="{00000000-0000-0000-0000-000000000000}"/>
          </ac:spMkLst>
        </pc:spChg>
        <pc:spChg chg="del">
          <ac:chgData name="Wijeratne D.M.S.D it21138386" userId="45fd3dc1-0149-44fd-a853-d125b9b9ad8c" providerId="ADAL" clId="{BD5E85F8-C29A-4E46-B60C-49DB5235AF5A}" dt="2024-05-05T12:06:35.426" v="4816" actId="478"/>
          <ac:spMkLst>
            <pc:docMk/>
            <pc:sldMk cId="4097182925" sldId="440"/>
            <ac:spMk id="36" creationId="{00000000-0000-0000-0000-000000000000}"/>
          </ac:spMkLst>
        </pc:spChg>
        <pc:spChg chg="del">
          <ac:chgData name="Wijeratne D.M.S.D it21138386" userId="45fd3dc1-0149-44fd-a853-d125b9b9ad8c" providerId="ADAL" clId="{BD5E85F8-C29A-4E46-B60C-49DB5235AF5A}" dt="2024-05-05T12:06:35.426" v="4816" actId="478"/>
          <ac:spMkLst>
            <pc:docMk/>
            <pc:sldMk cId="4097182925" sldId="440"/>
            <ac:spMk id="37" creationId="{00000000-0000-0000-0000-000000000000}"/>
          </ac:spMkLst>
        </pc:spChg>
        <pc:spChg chg="del">
          <ac:chgData name="Wijeratne D.M.S.D it21138386" userId="45fd3dc1-0149-44fd-a853-d125b9b9ad8c" providerId="ADAL" clId="{BD5E85F8-C29A-4E46-B60C-49DB5235AF5A}" dt="2024-05-05T12:06:35.426" v="4816" actId="478"/>
          <ac:spMkLst>
            <pc:docMk/>
            <pc:sldMk cId="4097182925" sldId="440"/>
            <ac:spMk id="38" creationId="{00000000-0000-0000-0000-000000000000}"/>
          </ac:spMkLst>
        </pc:spChg>
        <pc:spChg chg="mod">
          <ac:chgData name="Wijeratne D.M.S.D it21138386" userId="45fd3dc1-0149-44fd-a853-d125b9b9ad8c" providerId="ADAL" clId="{BD5E85F8-C29A-4E46-B60C-49DB5235AF5A}" dt="2024-05-06T09:46:28.664" v="6208" actId="20577"/>
          <ac:spMkLst>
            <pc:docMk/>
            <pc:sldMk cId="4097182925" sldId="440"/>
            <ac:spMk id="39" creationId="{00000000-0000-0000-0000-000000000000}"/>
          </ac:spMkLst>
        </pc:spChg>
        <pc:spChg chg="del mod">
          <ac:chgData name="Wijeratne D.M.S.D it21138386" userId="45fd3dc1-0149-44fd-a853-d125b9b9ad8c" providerId="ADAL" clId="{BD5E85F8-C29A-4E46-B60C-49DB5235AF5A}" dt="2024-05-06T15:22:40.551" v="6801" actId="478"/>
          <ac:spMkLst>
            <pc:docMk/>
            <pc:sldMk cId="4097182925" sldId="440"/>
            <ac:spMk id="40" creationId="{00000000-0000-0000-0000-000000000000}"/>
          </ac:spMkLst>
        </pc:spChg>
        <pc:spChg chg="del mod">
          <ac:chgData name="Wijeratne D.M.S.D it21138386" userId="45fd3dc1-0149-44fd-a853-d125b9b9ad8c" providerId="ADAL" clId="{BD5E85F8-C29A-4E46-B60C-49DB5235AF5A}" dt="2024-05-06T15:22:40.551" v="6801" actId="478"/>
          <ac:spMkLst>
            <pc:docMk/>
            <pc:sldMk cId="4097182925" sldId="440"/>
            <ac:spMk id="41" creationId="{00000000-0000-0000-0000-000000000000}"/>
          </ac:spMkLst>
        </pc:spChg>
        <pc:spChg chg="mod">
          <ac:chgData name="Wijeratne D.M.S.D it21138386" userId="45fd3dc1-0149-44fd-a853-d125b9b9ad8c" providerId="ADAL" clId="{BD5E85F8-C29A-4E46-B60C-49DB5235AF5A}" dt="2024-05-05T12:12:55.687" v="4925" actId="1037"/>
          <ac:spMkLst>
            <pc:docMk/>
            <pc:sldMk cId="4097182925" sldId="440"/>
            <ac:spMk id="42" creationId="{00000000-0000-0000-0000-000000000000}"/>
          </ac:spMkLst>
        </pc:spChg>
        <pc:spChg chg="mod">
          <ac:chgData name="Wijeratne D.M.S.D it21138386" userId="45fd3dc1-0149-44fd-a853-d125b9b9ad8c" providerId="ADAL" clId="{BD5E85F8-C29A-4E46-B60C-49DB5235AF5A}" dt="2024-05-05T12:12:55.687" v="4925" actId="1037"/>
          <ac:spMkLst>
            <pc:docMk/>
            <pc:sldMk cId="4097182925" sldId="440"/>
            <ac:spMk id="43" creationId="{00000000-0000-0000-0000-000000000000}"/>
          </ac:spMkLst>
        </pc:spChg>
        <pc:spChg chg="del mod">
          <ac:chgData name="Wijeratne D.M.S.D it21138386" userId="45fd3dc1-0149-44fd-a853-d125b9b9ad8c" providerId="ADAL" clId="{BD5E85F8-C29A-4E46-B60C-49DB5235AF5A}" dt="2024-05-06T15:22:49.500" v="6802" actId="478"/>
          <ac:spMkLst>
            <pc:docMk/>
            <pc:sldMk cId="4097182925" sldId="440"/>
            <ac:spMk id="44" creationId="{00000000-0000-0000-0000-000000000000}"/>
          </ac:spMkLst>
        </pc:spChg>
        <pc:spChg chg="del mod">
          <ac:chgData name="Wijeratne D.M.S.D it21138386" userId="45fd3dc1-0149-44fd-a853-d125b9b9ad8c" providerId="ADAL" clId="{BD5E85F8-C29A-4E46-B60C-49DB5235AF5A}" dt="2024-05-06T15:22:49.500" v="6802" actId="478"/>
          <ac:spMkLst>
            <pc:docMk/>
            <pc:sldMk cId="4097182925" sldId="440"/>
            <ac:spMk id="45" creationId="{00000000-0000-0000-0000-000000000000}"/>
          </ac:spMkLst>
        </pc:spChg>
        <pc:spChg chg="mod">
          <ac:chgData name="Wijeratne D.M.S.D it21138386" userId="45fd3dc1-0149-44fd-a853-d125b9b9ad8c" providerId="ADAL" clId="{BD5E85F8-C29A-4E46-B60C-49DB5235AF5A}" dt="2024-05-05T12:12:55.687" v="4925" actId="1037"/>
          <ac:spMkLst>
            <pc:docMk/>
            <pc:sldMk cId="4097182925" sldId="440"/>
            <ac:spMk id="46" creationId="{00000000-0000-0000-0000-000000000000}"/>
          </ac:spMkLst>
        </pc:spChg>
        <pc:spChg chg="mod">
          <ac:chgData name="Wijeratne D.M.S.D it21138386" userId="45fd3dc1-0149-44fd-a853-d125b9b9ad8c" providerId="ADAL" clId="{BD5E85F8-C29A-4E46-B60C-49DB5235AF5A}" dt="2024-05-05T12:12:55.687" v="4925" actId="1037"/>
          <ac:spMkLst>
            <pc:docMk/>
            <pc:sldMk cId="4097182925" sldId="440"/>
            <ac:spMk id="47" creationId="{00000000-0000-0000-0000-000000000000}"/>
          </ac:spMkLst>
        </pc:spChg>
        <pc:spChg chg="del">
          <ac:chgData name="Wijeratne D.M.S.D it21138386" userId="45fd3dc1-0149-44fd-a853-d125b9b9ad8c" providerId="ADAL" clId="{BD5E85F8-C29A-4E46-B60C-49DB5235AF5A}" dt="2024-05-05T12:06:35.426" v="4816" actId="478"/>
          <ac:spMkLst>
            <pc:docMk/>
            <pc:sldMk cId="4097182925" sldId="440"/>
            <ac:spMk id="60" creationId="{2A246BE0-EA5D-09FB-92CD-8CFB269F9213}"/>
          </ac:spMkLst>
        </pc:spChg>
        <pc:spChg chg="del">
          <ac:chgData name="Wijeratne D.M.S.D it21138386" userId="45fd3dc1-0149-44fd-a853-d125b9b9ad8c" providerId="ADAL" clId="{BD5E85F8-C29A-4E46-B60C-49DB5235AF5A}" dt="2024-05-05T12:06:35.426" v="4816" actId="478"/>
          <ac:spMkLst>
            <pc:docMk/>
            <pc:sldMk cId="4097182925" sldId="440"/>
            <ac:spMk id="61" creationId="{FC989EE7-3DC2-574E-C8EF-399447C8448D}"/>
          </ac:spMkLst>
        </pc:spChg>
        <pc:spChg chg="del">
          <ac:chgData name="Wijeratne D.M.S.D it21138386" userId="45fd3dc1-0149-44fd-a853-d125b9b9ad8c" providerId="ADAL" clId="{BD5E85F8-C29A-4E46-B60C-49DB5235AF5A}" dt="2024-05-05T12:06:35.426" v="4816" actId="478"/>
          <ac:spMkLst>
            <pc:docMk/>
            <pc:sldMk cId="4097182925" sldId="440"/>
            <ac:spMk id="62" creationId="{529E274F-1C38-4BF7-1133-9F24C1F96982}"/>
          </ac:spMkLst>
        </pc:spChg>
        <pc:spChg chg="del">
          <ac:chgData name="Wijeratne D.M.S.D it21138386" userId="45fd3dc1-0149-44fd-a853-d125b9b9ad8c" providerId="ADAL" clId="{BD5E85F8-C29A-4E46-B60C-49DB5235AF5A}" dt="2024-05-05T12:06:35.426" v="4816" actId="478"/>
          <ac:spMkLst>
            <pc:docMk/>
            <pc:sldMk cId="4097182925" sldId="440"/>
            <ac:spMk id="63" creationId="{C7F477DE-1E9E-9E55-EB99-C66721F3D45B}"/>
          </ac:spMkLst>
        </pc:spChg>
        <pc:grpChg chg="del">
          <ac:chgData name="Wijeratne D.M.S.D it21138386" userId="45fd3dc1-0149-44fd-a853-d125b9b9ad8c" providerId="ADAL" clId="{BD5E85F8-C29A-4E46-B60C-49DB5235AF5A}" dt="2024-05-06T15:22:40.551" v="6801" actId="478"/>
          <ac:grpSpMkLst>
            <pc:docMk/>
            <pc:sldMk cId="4097182925" sldId="440"/>
            <ac:grpSpMk id="2" creationId="{00000000-0000-0000-0000-000000000000}"/>
          </ac:grpSpMkLst>
        </pc:grpChg>
        <pc:grpChg chg="mod">
          <ac:chgData name="Wijeratne D.M.S.D it21138386" userId="45fd3dc1-0149-44fd-a853-d125b9b9ad8c" providerId="ADAL" clId="{BD5E85F8-C29A-4E46-B60C-49DB5235AF5A}" dt="2024-05-05T12:12:55.687" v="4925" actId="1037"/>
          <ac:grpSpMkLst>
            <pc:docMk/>
            <pc:sldMk cId="4097182925" sldId="440"/>
            <ac:grpSpMk id="15" creationId="{00000000-0000-0000-0000-000000000000}"/>
          </ac:grpSpMkLst>
        </pc:grpChg>
        <pc:grpChg chg="del">
          <ac:chgData name="Wijeratne D.M.S.D it21138386" userId="45fd3dc1-0149-44fd-a853-d125b9b9ad8c" providerId="ADAL" clId="{BD5E85F8-C29A-4E46-B60C-49DB5235AF5A}" dt="2024-05-05T12:12:37.347" v="4904" actId="478"/>
          <ac:grpSpMkLst>
            <pc:docMk/>
            <pc:sldMk cId="4097182925" sldId="440"/>
            <ac:grpSpMk id="17" creationId="{00000000-0000-0000-0000-000000000000}"/>
          </ac:grpSpMkLst>
        </pc:grpChg>
        <pc:grpChg chg="del">
          <ac:chgData name="Wijeratne D.M.S.D it21138386" userId="45fd3dc1-0149-44fd-a853-d125b9b9ad8c" providerId="ADAL" clId="{BD5E85F8-C29A-4E46-B60C-49DB5235AF5A}" dt="2024-05-05T12:12:30.081" v="4903" actId="478"/>
          <ac:grpSpMkLst>
            <pc:docMk/>
            <pc:sldMk cId="4097182925" sldId="440"/>
            <ac:grpSpMk id="19" creationId="{00000000-0000-0000-0000-000000000000}"/>
          </ac:grpSpMkLst>
        </pc:grpChg>
        <pc:grpChg chg="del">
          <ac:chgData name="Wijeratne D.M.S.D it21138386" userId="45fd3dc1-0149-44fd-a853-d125b9b9ad8c" providerId="ADAL" clId="{BD5E85F8-C29A-4E46-B60C-49DB5235AF5A}" dt="2024-05-05T12:12:37.347" v="4904" actId="478"/>
          <ac:grpSpMkLst>
            <pc:docMk/>
            <pc:sldMk cId="4097182925" sldId="440"/>
            <ac:grpSpMk id="21" creationId="{00000000-0000-0000-0000-000000000000}"/>
          </ac:grpSpMkLst>
        </pc:grpChg>
        <pc:grpChg chg="del">
          <ac:chgData name="Wijeratne D.M.S.D it21138386" userId="45fd3dc1-0149-44fd-a853-d125b9b9ad8c" providerId="ADAL" clId="{BD5E85F8-C29A-4E46-B60C-49DB5235AF5A}" dt="2024-05-05T12:12:25.338" v="4899" actId="478"/>
          <ac:grpSpMkLst>
            <pc:docMk/>
            <pc:sldMk cId="4097182925" sldId="440"/>
            <ac:grpSpMk id="25" creationId="{00000000-0000-0000-0000-000000000000}"/>
          </ac:grpSpMkLst>
        </pc:grpChg>
        <pc:grpChg chg="del">
          <ac:chgData name="Wijeratne D.M.S.D it21138386" userId="45fd3dc1-0149-44fd-a853-d125b9b9ad8c" providerId="ADAL" clId="{BD5E85F8-C29A-4E46-B60C-49DB5235AF5A}" dt="2024-05-05T12:12:24.956" v="4898" actId="478"/>
          <ac:grpSpMkLst>
            <pc:docMk/>
            <pc:sldMk cId="4097182925" sldId="440"/>
            <ac:grpSpMk id="27" creationId="{00000000-0000-0000-0000-000000000000}"/>
          </ac:grpSpMkLst>
        </pc:grpChg>
        <pc:grpChg chg="del">
          <ac:chgData name="Wijeratne D.M.S.D it21138386" userId="45fd3dc1-0149-44fd-a853-d125b9b9ad8c" providerId="ADAL" clId="{BD5E85F8-C29A-4E46-B60C-49DB5235AF5A}" dt="2024-05-05T12:10:38.586" v="4864" actId="478"/>
          <ac:grpSpMkLst>
            <pc:docMk/>
            <pc:sldMk cId="4097182925" sldId="440"/>
            <ac:grpSpMk id="29"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31"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48"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50"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52" creationId="{00000000-0000-0000-0000-000000000000}"/>
          </ac:grpSpMkLst>
        </pc:grpChg>
        <pc:grpChg chg="del">
          <ac:chgData name="Wijeratne D.M.S.D it21138386" userId="45fd3dc1-0149-44fd-a853-d125b9b9ad8c" providerId="ADAL" clId="{BD5E85F8-C29A-4E46-B60C-49DB5235AF5A}" dt="2024-05-05T12:06:35.426" v="4816" actId="478"/>
          <ac:grpSpMkLst>
            <pc:docMk/>
            <pc:sldMk cId="4097182925" sldId="440"/>
            <ac:grpSpMk id="54" creationId="{00000000-0000-0000-0000-000000000000}"/>
          </ac:grpSpMkLst>
        </pc:grpChg>
      </pc:sldChg>
      <pc:sldChg chg="addSp delSp modSp add mod ord modNotesTx">
        <pc:chgData name="Wijeratne D.M.S.D it21138386" userId="45fd3dc1-0149-44fd-a853-d125b9b9ad8c" providerId="ADAL" clId="{BD5E85F8-C29A-4E46-B60C-49DB5235AF5A}" dt="2024-05-06T09:11:29.193" v="5316" actId="20577"/>
        <pc:sldMkLst>
          <pc:docMk/>
          <pc:sldMk cId="3038088992" sldId="441"/>
        </pc:sldMkLst>
        <pc:spChg chg="add mod">
          <ac:chgData name="Wijeratne D.M.S.D it21138386" userId="45fd3dc1-0149-44fd-a853-d125b9b9ad8c" providerId="ADAL" clId="{BD5E85F8-C29A-4E46-B60C-49DB5235AF5A}" dt="2024-05-05T12:17:58.334" v="4938"/>
          <ac:spMkLst>
            <pc:docMk/>
            <pc:sldMk cId="3038088992" sldId="441"/>
            <ac:spMk id="2" creationId="{359E91AA-63A5-AD71-FD8F-39756AF72D24}"/>
          </ac:spMkLst>
        </pc:spChg>
        <pc:spChg chg="del">
          <ac:chgData name="Wijeratne D.M.S.D it21138386" userId="45fd3dc1-0149-44fd-a853-d125b9b9ad8c" providerId="ADAL" clId="{BD5E85F8-C29A-4E46-B60C-49DB5235AF5A}" dt="2024-05-05T12:17:55.425" v="4935" actId="478"/>
          <ac:spMkLst>
            <pc:docMk/>
            <pc:sldMk cId="3038088992" sldId="441"/>
            <ac:spMk id="3" creationId="{B177E87A-5659-A812-5289-CC1AD88C7785}"/>
          </ac:spMkLst>
        </pc:spChg>
        <pc:spChg chg="del">
          <ac:chgData name="Wijeratne D.M.S.D it21138386" userId="45fd3dc1-0149-44fd-a853-d125b9b9ad8c" providerId="ADAL" clId="{BD5E85F8-C29A-4E46-B60C-49DB5235AF5A}" dt="2024-05-05T12:17:56.524" v="4936" actId="478"/>
          <ac:spMkLst>
            <pc:docMk/>
            <pc:sldMk cId="3038088992" sldId="441"/>
            <ac:spMk id="4" creationId="{2CDAC206-F4AC-B1E8-0F10-3551BA11D40D}"/>
          </ac:spMkLst>
        </pc:spChg>
        <pc:spChg chg="add mod">
          <ac:chgData name="Wijeratne D.M.S.D it21138386" userId="45fd3dc1-0149-44fd-a853-d125b9b9ad8c" providerId="ADAL" clId="{BD5E85F8-C29A-4E46-B60C-49DB5235AF5A}" dt="2024-05-05T12:17:58.334" v="4938"/>
          <ac:spMkLst>
            <pc:docMk/>
            <pc:sldMk cId="3038088992" sldId="441"/>
            <ac:spMk id="6" creationId="{41CA18A6-418D-57F9-2DE7-EAADDEEE45C5}"/>
          </ac:spMkLst>
        </pc:spChg>
        <pc:spChg chg="add mod">
          <ac:chgData name="Wijeratne D.M.S.D it21138386" userId="45fd3dc1-0149-44fd-a853-d125b9b9ad8c" providerId="ADAL" clId="{BD5E85F8-C29A-4E46-B60C-49DB5235AF5A}" dt="2024-05-05T12:17:58.334" v="4938"/>
          <ac:spMkLst>
            <pc:docMk/>
            <pc:sldMk cId="3038088992" sldId="441"/>
            <ac:spMk id="8" creationId="{82D33F24-1F33-049E-5B28-DD5D69B270B8}"/>
          </ac:spMkLst>
        </pc:spChg>
        <pc:picChg chg="del">
          <ac:chgData name="Wijeratne D.M.S.D it21138386" userId="45fd3dc1-0149-44fd-a853-d125b9b9ad8c" providerId="ADAL" clId="{BD5E85F8-C29A-4E46-B60C-49DB5235AF5A}" dt="2024-05-05T12:17:57.110" v="4937" actId="478"/>
          <ac:picMkLst>
            <pc:docMk/>
            <pc:sldMk cId="3038088992" sldId="441"/>
            <ac:picMk id="5" creationId="{3D857F12-D0AF-81C1-67C7-D78C782E38F0}"/>
          </ac:picMkLst>
        </pc:picChg>
        <pc:picChg chg="add mod">
          <ac:chgData name="Wijeratne D.M.S.D it21138386" userId="45fd3dc1-0149-44fd-a853-d125b9b9ad8c" providerId="ADAL" clId="{BD5E85F8-C29A-4E46-B60C-49DB5235AF5A}" dt="2024-05-05T12:17:58.334" v="4938"/>
          <ac:picMkLst>
            <pc:docMk/>
            <pc:sldMk cId="3038088992" sldId="441"/>
            <ac:picMk id="7" creationId="{B5289967-35AA-BEB9-3A02-AB503FCCBF05}"/>
          </ac:picMkLst>
        </pc:picChg>
      </pc:sldChg>
      <pc:sldChg chg="addCm">
        <pc:chgData name="Wijeratne D.M.S.D it21138386" userId="45fd3dc1-0149-44fd-a853-d125b9b9ad8c" providerId="ADAL" clId="{BD5E85F8-C29A-4E46-B60C-49DB5235AF5A}" dt="2024-05-06T14:21:08.283" v="6639"/>
        <pc:sldMkLst>
          <pc:docMk/>
          <pc:sldMk cId="2938204738" sldId="445"/>
        </pc:sldMkLst>
        <pc:extLst>
          <p:ext xmlns:p="http://schemas.openxmlformats.org/presentationml/2006/main" uri="{D6D511B9-2390-475A-947B-AFAB55BFBCF1}">
            <pc226:cmChg xmlns:pc226="http://schemas.microsoft.com/office/powerpoint/2022/06/main/command" chg="add">
              <pc226:chgData name="Wijeratne D.M.S.D it21138386" userId="45fd3dc1-0149-44fd-a853-d125b9b9ad8c" providerId="ADAL" clId="{BD5E85F8-C29A-4E46-B60C-49DB5235AF5A}" dt="2024-05-06T14:21:08.283" v="6639"/>
              <pc2:cmMkLst xmlns:pc2="http://schemas.microsoft.com/office/powerpoint/2019/9/main/command">
                <pc:docMk/>
                <pc:sldMk cId="2938204738" sldId="445"/>
                <pc2:cmMk id="{924E982A-FC62-4D9C-BCBF-5D10F05B2D95}"/>
              </pc2:cmMkLst>
            </pc226:cmChg>
          </p:ext>
        </pc:extLst>
      </pc:sldChg>
      <pc:sldChg chg="modSp mod">
        <pc:chgData name="Wijeratne D.M.S.D it21138386" userId="45fd3dc1-0149-44fd-a853-d125b9b9ad8c" providerId="ADAL" clId="{BD5E85F8-C29A-4E46-B60C-49DB5235AF5A}" dt="2024-05-06T14:14:56.315" v="6587" actId="20577"/>
        <pc:sldMkLst>
          <pc:docMk/>
          <pc:sldMk cId="2282208424" sldId="446"/>
        </pc:sldMkLst>
        <pc:spChg chg="mod">
          <ac:chgData name="Wijeratne D.M.S.D it21138386" userId="45fd3dc1-0149-44fd-a853-d125b9b9ad8c" providerId="ADAL" clId="{BD5E85F8-C29A-4E46-B60C-49DB5235AF5A}" dt="2024-05-06T14:14:56.315" v="6587" actId="20577"/>
          <ac:spMkLst>
            <pc:docMk/>
            <pc:sldMk cId="2282208424" sldId="446"/>
            <ac:spMk id="917" creationId="{00000000-0000-0000-0000-000000000000}"/>
          </ac:spMkLst>
        </pc:spChg>
      </pc:sldChg>
      <pc:sldChg chg="modSp mod ord">
        <pc:chgData name="Wijeratne D.M.S.D it21138386" userId="45fd3dc1-0149-44fd-a853-d125b9b9ad8c" providerId="ADAL" clId="{BD5E85F8-C29A-4E46-B60C-49DB5235AF5A}" dt="2024-05-06T14:14:51.363" v="6585" actId="20577"/>
        <pc:sldMkLst>
          <pc:docMk/>
          <pc:sldMk cId="1266363122" sldId="447"/>
        </pc:sldMkLst>
        <pc:spChg chg="mod">
          <ac:chgData name="Wijeratne D.M.S.D it21138386" userId="45fd3dc1-0149-44fd-a853-d125b9b9ad8c" providerId="ADAL" clId="{BD5E85F8-C29A-4E46-B60C-49DB5235AF5A}" dt="2024-05-06T14:14:51.363" v="6585" actId="20577"/>
          <ac:spMkLst>
            <pc:docMk/>
            <pc:sldMk cId="1266363122" sldId="447"/>
            <ac:spMk id="918" creationId="{00000000-0000-0000-0000-000000000000}"/>
          </ac:spMkLst>
        </pc:spChg>
      </pc:sldChg>
      <pc:sldChg chg="addCm">
        <pc:chgData name="Wijeratne D.M.S.D it21138386" userId="45fd3dc1-0149-44fd-a853-d125b9b9ad8c" providerId="ADAL" clId="{BD5E85F8-C29A-4E46-B60C-49DB5235AF5A}" dt="2024-05-06T14:45:45.381" v="6712"/>
        <pc:sldMkLst>
          <pc:docMk/>
          <pc:sldMk cId="420840896" sldId="449"/>
        </pc:sldMkLst>
        <pc:extLst>
          <p:ext xmlns:p="http://schemas.openxmlformats.org/presentationml/2006/main" uri="{D6D511B9-2390-475A-947B-AFAB55BFBCF1}">
            <pc226:cmChg xmlns:pc226="http://schemas.microsoft.com/office/powerpoint/2022/06/main/command" chg="add">
              <pc226:chgData name="Wijeratne D.M.S.D it21138386" userId="45fd3dc1-0149-44fd-a853-d125b9b9ad8c" providerId="ADAL" clId="{BD5E85F8-C29A-4E46-B60C-49DB5235AF5A}" dt="2024-05-06T14:45:45.381" v="6712"/>
              <pc2:cmMkLst xmlns:pc2="http://schemas.microsoft.com/office/powerpoint/2019/9/main/command">
                <pc:docMk/>
                <pc:sldMk cId="420840896" sldId="449"/>
                <pc2:cmMk id="{D0388F98-E89B-4057-8149-4CAA291BCD31}"/>
              </pc2:cmMkLst>
            </pc226:cmChg>
          </p:ext>
        </pc:extLst>
      </pc:sldChg>
      <pc:sldChg chg="addSp delSp modSp add mod modAnim modNotesTx">
        <pc:chgData name="Wijeratne D.M.S.D it21138386" userId="45fd3dc1-0149-44fd-a853-d125b9b9ad8c" providerId="ADAL" clId="{BD5E85F8-C29A-4E46-B60C-49DB5235AF5A}" dt="2024-05-06T09:41:58.503" v="6117" actId="20577"/>
        <pc:sldMkLst>
          <pc:docMk/>
          <pc:sldMk cId="3650510035" sldId="450"/>
        </pc:sldMkLst>
        <pc:spChg chg="del">
          <ac:chgData name="Wijeratne D.M.S.D it21138386" userId="45fd3dc1-0149-44fd-a853-d125b9b9ad8c" providerId="ADAL" clId="{BD5E85F8-C29A-4E46-B60C-49DB5235AF5A}" dt="2024-05-06T08:46:51.020" v="5185" actId="478"/>
          <ac:spMkLst>
            <pc:docMk/>
            <pc:sldMk cId="3650510035" sldId="450"/>
            <ac:spMk id="19" creationId="{66EE7066-BAE9-826F-0BF8-7A1A78807632}"/>
          </ac:spMkLst>
        </pc:spChg>
        <pc:spChg chg="mod">
          <ac:chgData name="Wijeratne D.M.S.D it21138386" userId="45fd3dc1-0149-44fd-a853-d125b9b9ad8c" providerId="ADAL" clId="{BD5E85F8-C29A-4E46-B60C-49DB5235AF5A}" dt="2024-05-06T08:49:36.508" v="5196" actId="1076"/>
          <ac:spMkLst>
            <pc:docMk/>
            <pc:sldMk cId="3650510035" sldId="450"/>
            <ac:spMk id="22" creationId="{DA9D6E21-B45A-9C86-FBAE-2FEDD7B090B7}"/>
          </ac:spMkLst>
        </pc:spChg>
        <pc:picChg chg="add mod">
          <ac:chgData name="Wijeratne D.M.S.D it21138386" userId="45fd3dc1-0149-44fd-a853-d125b9b9ad8c" providerId="ADAL" clId="{BD5E85F8-C29A-4E46-B60C-49DB5235AF5A}" dt="2024-05-06T08:49:32.559" v="5195" actId="14100"/>
          <ac:picMkLst>
            <pc:docMk/>
            <pc:sldMk cId="3650510035" sldId="450"/>
            <ac:picMk id="6" creationId="{DFA621B6-7509-ECF7-5F82-35A69300A72C}"/>
          </ac:picMkLst>
        </pc:picChg>
        <pc:picChg chg="del">
          <ac:chgData name="Wijeratne D.M.S.D it21138386" userId="45fd3dc1-0149-44fd-a853-d125b9b9ad8c" providerId="ADAL" clId="{BD5E85F8-C29A-4E46-B60C-49DB5235AF5A}" dt="2024-05-06T08:46:47.936" v="5183" actId="478"/>
          <ac:picMkLst>
            <pc:docMk/>
            <pc:sldMk cId="3650510035" sldId="450"/>
            <ac:picMk id="7" creationId="{27494BAD-0127-A700-EA62-80D15A74A142}"/>
          </ac:picMkLst>
        </pc:picChg>
        <pc:picChg chg="del">
          <ac:chgData name="Wijeratne D.M.S.D it21138386" userId="45fd3dc1-0149-44fd-a853-d125b9b9ad8c" providerId="ADAL" clId="{BD5E85F8-C29A-4E46-B60C-49DB5235AF5A}" dt="2024-05-06T08:46:48.269" v="5184" actId="478"/>
          <ac:picMkLst>
            <pc:docMk/>
            <pc:sldMk cId="3650510035" sldId="450"/>
            <ac:picMk id="21" creationId="{18CEC383-0044-2F7F-D60C-0E3F56DDC4CA}"/>
          </ac:picMkLst>
        </pc:picChg>
      </pc:sldChg>
      <pc:sldChg chg="add del">
        <pc:chgData name="Wijeratne D.M.S.D it21138386" userId="45fd3dc1-0149-44fd-a853-d125b9b9ad8c" providerId="ADAL" clId="{BD5E85F8-C29A-4E46-B60C-49DB5235AF5A}" dt="2024-05-06T13:54:21.433" v="6525" actId="2890"/>
        <pc:sldMkLst>
          <pc:docMk/>
          <pc:sldMk cId="1713069516" sldId="451"/>
        </pc:sldMkLst>
      </pc:sldChg>
      <pc:sldChg chg="addSp delSp modSp add mod">
        <pc:chgData name="Wijeratne D.M.S.D it21138386" userId="45fd3dc1-0149-44fd-a853-d125b9b9ad8c" providerId="ADAL" clId="{BD5E85F8-C29A-4E46-B60C-49DB5235AF5A}" dt="2024-05-06T13:54:39.304" v="6531"/>
        <pc:sldMkLst>
          <pc:docMk/>
          <pc:sldMk cId="3884043774" sldId="451"/>
        </pc:sldMkLst>
        <pc:spChg chg="add mod">
          <ac:chgData name="Wijeratne D.M.S.D it21138386" userId="45fd3dc1-0149-44fd-a853-d125b9b9ad8c" providerId="ADAL" clId="{BD5E85F8-C29A-4E46-B60C-49DB5235AF5A}" dt="2024-05-06T13:54:39.304" v="6531"/>
          <ac:spMkLst>
            <pc:docMk/>
            <pc:sldMk cId="3884043774" sldId="451"/>
            <ac:spMk id="40" creationId="{00000000-0000-0000-0000-000000000000}"/>
          </ac:spMkLst>
        </pc:spChg>
        <pc:spChg chg="add mod">
          <ac:chgData name="Wijeratne D.M.S.D it21138386" userId="45fd3dc1-0149-44fd-a853-d125b9b9ad8c" providerId="ADAL" clId="{BD5E85F8-C29A-4E46-B60C-49DB5235AF5A}" dt="2024-05-06T13:54:39.304" v="6531"/>
          <ac:spMkLst>
            <pc:docMk/>
            <pc:sldMk cId="3884043774" sldId="451"/>
            <ac:spMk id="41" creationId="{00000000-0000-0000-0000-000000000000}"/>
          </ac:spMkLst>
        </pc:spChg>
        <pc:spChg chg="del">
          <ac:chgData name="Wijeratne D.M.S.D it21138386" userId="45fd3dc1-0149-44fd-a853-d125b9b9ad8c" providerId="ADAL" clId="{BD5E85F8-C29A-4E46-B60C-49DB5235AF5A}" dt="2024-05-06T13:54:38.553" v="6530" actId="478"/>
          <ac:spMkLst>
            <pc:docMk/>
            <pc:sldMk cId="3884043774" sldId="451"/>
            <ac:spMk id="49" creationId="{9D66261C-D447-CFD4-5B37-F4D330B405A3}"/>
          </ac:spMkLst>
        </pc:spChg>
        <pc:spChg chg="del">
          <ac:chgData name="Wijeratne D.M.S.D it21138386" userId="45fd3dc1-0149-44fd-a853-d125b9b9ad8c" providerId="ADAL" clId="{BD5E85F8-C29A-4E46-B60C-49DB5235AF5A}" dt="2024-05-06T13:54:38.553" v="6530" actId="478"/>
          <ac:spMkLst>
            <pc:docMk/>
            <pc:sldMk cId="3884043774" sldId="451"/>
            <ac:spMk id="50" creationId="{6BF4DFAB-431E-BCE9-CB47-EF18ACA43C7E}"/>
          </ac:spMkLst>
        </pc:spChg>
        <pc:grpChg chg="del">
          <ac:chgData name="Wijeratne D.M.S.D it21138386" userId="45fd3dc1-0149-44fd-a853-d125b9b9ad8c" providerId="ADAL" clId="{BD5E85F8-C29A-4E46-B60C-49DB5235AF5A}" dt="2024-05-06T13:54:38.553" v="6530" actId="478"/>
          <ac:grpSpMkLst>
            <pc:docMk/>
            <pc:sldMk cId="3884043774" sldId="451"/>
            <ac:grpSpMk id="33" creationId="{00000000-0000-0000-0000-000000000000}"/>
          </ac:grpSpMkLst>
        </pc:grpChg>
      </pc:sldChg>
      <pc:sldChg chg="addSp delSp modSp add mod ord">
        <pc:chgData name="Wijeratne D.M.S.D it21138386" userId="45fd3dc1-0149-44fd-a853-d125b9b9ad8c" providerId="ADAL" clId="{BD5E85F8-C29A-4E46-B60C-49DB5235AF5A}" dt="2024-05-06T14:37:08.709" v="6711"/>
        <pc:sldMkLst>
          <pc:docMk/>
          <pc:sldMk cId="2489080093" sldId="452"/>
        </pc:sldMkLst>
        <pc:spChg chg="add del mod">
          <ac:chgData name="Wijeratne D.M.S.D it21138386" userId="45fd3dc1-0149-44fd-a853-d125b9b9ad8c" providerId="ADAL" clId="{BD5E85F8-C29A-4E46-B60C-49DB5235AF5A}" dt="2024-05-06T14:22:37.730" v="6666" actId="478"/>
          <ac:spMkLst>
            <pc:docMk/>
            <pc:sldMk cId="2489080093" sldId="452"/>
            <ac:spMk id="10" creationId="{B88D3AAC-2F37-CE38-88DE-B2366B87EF32}"/>
          </ac:spMkLst>
        </pc:spChg>
        <pc:spChg chg="add del mod">
          <ac:chgData name="Wijeratne D.M.S.D it21138386" userId="45fd3dc1-0149-44fd-a853-d125b9b9ad8c" providerId="ADAL" clId="{BD5E85F8-C29A-4E46-B60C-49DB5235AF5A}" dt="2024-05-06T14:22:40.143" v="6667" actId="478"/>
          <ac:spMkLst>
            <pc:docMk/>
            <pc:sldMk cId="2489080093" sldId="452"/>
            <ac:spMk id="12" creationId="{D1A435C6-9056-769A-0E1E-FDE71B910B17}"/>
          </ac:spMkLst>
        </pc:spChg>
        <pc:spChg chg="add del mod">
          <ac:chgData name="Wijeratne D.M.S.D it21138386" userId="45fd3dc1-0149-44fd-a853-d125b9b9ad8c" providerId="ADAL" clId="{BD5E85F8-C29A-4E46-B60C-49DB5235AF5A}" dt="2024-05-06T14:23:00.767" v="6679" actId="478"/>
          <ac:spMkLst>
            <pc:docMk/>
            <pc:sldMk cId="2489080093" sldId="452"/>
            <ac:spMk id="14" creationId="{66B237BC-09B7-99F8-E8F8-D76D51988DBC}"/>
          </ac:spMkLst>
        </pc:spChg>
        <pc:spChg chg="mod">
          <ac:chgData name="Wijeratne D.M.S.D it21138386" userId="45fd3dc1-0149-44fd-a853-d125b9b9ad8c" providerId="ADAL" clId="{BD5E85F8-C29A-4E46-B60C-49DB5235AF5A}" dt="2024-05-06T14:23:17.253" v="6708" actId="20577"/>
          <ac:spMkLst>
            <pc:docMk/>
            <pc:sldMk cId="2489080093" sldId="452"/>
            <ac:spMk id="1157" creationId="{00000000-0000-0000-0000-000000000000}"/>
          </ac:spMkLst>
        </pc:spChg>
        <pc:spChg chg="del mod">
          <ac:chgData name="Wijeratne D.M.S.D it21138386" userId="45fd3dc1-0149-44fd-a853-d125b9b9ad8c" providerId="ADAL" clId="{BD5E85F8-C29A-4E46-B60C-49DB5235AF5A}" dt="2024-05-06T14:22:58.250" v="6678" actId="478"/>
          <ac:spMkLst>
            <pc:docMk/>
            <pc:sldMk cId="2489080093" sldId="452"/>
            <ac:spMk id="1158" creationId="{00000000-0000-0000-0000-000000000000}"/>
          </ac:spMkLst>
        </pc:spChg>
        <pc:spChg chg="mod">
          <ac:chgData name="Wijeratne D.M.S.D it21138386" userId="45fd3dc1-0149-44fd-a853-d125b9b9ad8c" providerId="ADAL" clId="{BD5E85F8-C29A-4E46-B60C-49DB5235AF5A}" dt="2024-05-06T14:22:49.079" v="6669" actId="1076"/>
          <ac:spMkLst>
            <pc:docMk/>
            <pc:sldMk cId="2489080093" sldId="452"/>
            <ac:spMk id="1159" creationId="{00000000-0000-0000-0000-000000000000}"/>
          </ac:spMkLst>
        </pc:spChg>
        <pc:spChg chg="del">
          <ac:chgData name="Wijeratne D.M.S.D it21138386" userId="45fd3dc1-0149-44fd-a853-d125b9b9ad8c" providerId="ADAL" clId="{BD5E85F8-C29A-4E46-B60C-49DB5235AF5A}" dt="2024-05-06T14:22:34.629" v="6665" actId="478"/>
          <ac:spMkLst>
            <pc:docMk/>
            <pc:sldMk cId="2489080093" sldId="452"/>
            <ac:spMk id="1160" creationId="{00000000-0000-0000-0000-000000000000}"/>
          </ac:spMkLst>
        </pc:spChg>
        <pc:spChg chg="del">
          <ac:chgData name="Wijeratne D.M.S.D it21138386" userId="45fd3dc1-0149-44fd-a853-d125b9b9ad8c" providerId="ADAL" clId="{BD5E85F8-C29A-4E46-B60C-49DB5235AF5A}" dt="2024-05-06T14:22:34.629" v="6665" actId="478"/>
          <ac:spMkLst>
            <pc:docMk/>
            <pc:sldMk cId="2489080093" sldId="452"/>
            <ac:spMk id="1161" creationId="{00000000-0000-0000-0000-000000000000}"/>
          </ac:spMkLst>
        </pc:spChg>
        <pc:grpChg chg="del">
          <ac:chgData name="Wijeratne D.M.S.D it21138386" userId="45fd3dc1-0149-44fd-a853-d125b9b9ad8c" providerId="ADAL" clId="{BD5E85F8-C29A-4E46-B60C-49DB5235AF5A}" dt="2024-05-06T14:22:34.629" v="6665" actId="478"/>
          <ac:grpSpMkLst>
            <pc:docMk/>
            <pc:sldMk cId="2489080093" sldId="452"/>
            <ac:grpSpMk id="3" creationId="{D6CE48BD-B0AF-52AE-E7CD-05D209A53582}"/>
          </ac:grpSpMkLst>
        </pc:grpChg>
        <pc:grpChg chg="del">
          <ac:chgData name="Wijeratne D.M.S.D it21138386" userId="45fd3dc1-0149-44fd-a853-d125b9b9ad8c" providerId="ADAL" clId="{BD5E85F8-C29A-4E46-B60C-49DB5235AF5A}" dt="2024-05-06T14:22:34.629" v="6665" actId="478"/>
          <ac:grpSpMkLst>
            <pc:docMk/>
            <pc:sldMk cId="2489080093" sldId="452"/>
            <ac:grpSpMk id="6" creationId="{8A8FEF3D-36DA-21CB-819B-ED4C860273D0}"/>
          </ac:grpSpMkLst>
        </pc:grpChg>
        <pc:grpChg chg="del">
          <ac:chgData name="Wijeratne D.M.S.D it21138386" userId="45fd3dc1-0149-44fd-a853-d125b9b9ad8c" providerId="ADAL" clId="{BD5E85F8-C29A-4E46-B60C-49DB5235AF5A}" dt="2024-05-06T14:22:34.629" v="6665" actId="478"/>
          <ac:grpSpMkLst>
            <pc:docMk/>
            <pc:sldMk cId="2489080093" sldId="452"/>
            <ac:grpSpMk id="1162" creationId="{00000000-0000-0000-0000-000000000000}"/>
          </ac:grpSpMkLst>
        </pc:grpChg>
        <pc:grpChg chg="del">
          <ac:chgData name="Wijeratne D.M.S.D it21138386" userId="45fd3dc1-0149-44fd-a853-d125b9b9ad8c" providerId="ADAL" clId="{BD5E85F8-C29A-4E46-B60C-49DB5235AF5A}" dt="2024-05-06T14:22:43.946" v="6668" actId="478"/>
          <ac:grpSpMkLst>
            <pc:docMk/>
            <pc:sldMk cId="2489080093" sldId="452"/>
            <ac:grpSpMk id="1165" creationId="{00000000-0000-0000-0000-000000000000}"/>
          </ac:grpSpMkLst>
        </pc:grpChg>
      </pc:sldChg>
      <pc:sldChg chg="addSp delSp modSp add mod">
        <pc:chgData name="Wijeratne D.M.S.D it21138386" userId="45fd3dc1-0149-44fd-a853-d125b9b9ad8c" providerId="ADAL" clId="{BD5E85F8-C29A-4E46-B60C-49DB5235AF5A}" dt="2024-05-06T14:49:09.939" v="6723" actId="478"/>
        <pc:sldMkLst>
          <pc:docMk/>
          <pc:sldMk cId="3668034569" sldId="453"/>
        </pc:sldMkLst>
        <pc:spChg chg="mod">
          <ac:chgData name="Wijeratne D.M.S.D it21138386" userId="45fd3dc1-0149-44fd-a853-d125b9b9ad8c" providerId="ADAL" clId="{BD5E85F8-C29A-4E46-B60C-49DB5235AF5A}" dt="2024-05-06T14:49:02.266" v="6721"/>
          <ac:spMkLst>
            <pc:docMk/>
            <pc:sldMk cId="3668034569" sldId="453"/>
            <ac:spMk id="24" creationId="{00000000-0000-0000-0000-000000000000}"/>
          </ac:spMkLst>
        </pc:spChg>
        <pc:spChg chg="mod">
          <ac:chgData name="Wijeratne D.M.S.D it21138386" userId="45fd3dc1-0149-44fd-a853-d125b9b9ad8c" providerId="ADAL" clId="{BD5E85F8-C29A-4E46-B60C-49DB5235AF5A}" dt="2024-05-06T14:48:56.359" v="6719" actId="6549"/>
          <ac:spMkLst>
            <pc:docMk/>
            <pc:sldMk cId="3668034569" sldId="453"/>
            <ac:spMk id="39" creationId="{00000000-0000-0000-0000-000000000000}"/>
          </ac:spMkLst>
        </pc:spChg>
        <pc:spChg chg="add mod">
          <ac:chgData name="Wijeratne D.M.S.D it21138386" userId="45fd3dc1-0149-44fd-a853-d125b9b9ad8c" providerId="ADAL" clId="{BD5E85F8-C29A-4E46-B60C-49DB5235AF5A}" dt="2024-05-06T14:49:04.885" v="6722" actId="1076"/>
          <ac:spMkLst>
            <pc:docMk/>
            <pc:sldMk cId="3668034569" sldId="453"/>
            <ac:spMk id="40" creationId="{00000000-0000-0000-0000-000000000000}"/>
          </ac:spMkLst>
        </pc:spChg>
        <pc:spChg chg="add mod">
          <ac:chgData name="Wijeratne D.M.S.D it21138386" userId="45fd3dc1-0149-44fd-a853-d125b9b9ad8c" providerId="ADAL" clId="{BD5E85F8-C29A-4E46-B60C-49DB5235AF5A}" dt="2024-05-06T14:49:04.885" v="6722" actId="1076"/>
          <ac:spMkLst>
            <pc:docMk/>
            <pc:sldMk cId="3668034569" sldId="453"/>
            <ac:spMk id="41" creationId="{00000000-0000-0000-0000-000000000000}"/>
          </ac:spMkLst>
        </pc:spChg>
        <pc:spChg chg="del">
          <ac:chgData name="Wijeratne D.M.S.D it21138386" userId="45fd3dc1-0149-44fd-a853-d125b9b9ad8c" providerId="ADAL" clId="{BD5E85F8-C29A-4E46-B60C-49DB5235AF5A}" dt="2024-05-06T14:49:00.827" v="6720" actId="478"/>
          <ac:spMkLst>
            <pc:docMk/>
            <pc:sldMk cId="3668034569" sldId="453"/>
            <ac:spMk id="42" creationId="{00000000-0000-0000-0000-000000000000}"/>
          </ac:spMkLst>
        </pc:spChg>
        <pc:spChg chg="del">
          <ac:chgData name="Wijeratne D.M.S.D it21138386" userId="45fd3dc1-0149-44fd-a853-d125b9b9ad8c" providerId="ADAL" clId="{BD5E85F8-C29A-4E46-B60C-49DB5235AF5A}" dt="2024-05-06T14:49:00.827" v="6720" actId="478"/>
          <ac:spMkLst>
            <pc:docMk/>
            <pc:sldMk cId="3668034569" sldId="453"/>
            <ac:spMk id="43" creationId="{00000000-0000-0000-0000-000000000000}"/>
          </ac:spMkLst>
        </pc:spChg>
        <pc:spChg chg="del">
          <ac:chgData name="Wijeratne D.M.S.D it21138386" userId="45fd3dc1-0149-44fd-a853-d125b9b9ad8c" providerId="ADAL" clId="{BD5E85F8-C29A-4E46-B60C-49DB5235AF5A}" dt="2024-05-06T14:49:00.827" v="6720" actId="478"/>
          <ac:spMkLst>
            <pc:docMk/>
            <pc:sldMk cId="3668034569" sldId="453"/>
            <ac:spMk id="44" creationId="{00000000-0000-0000-0000-000000000000}"/>
          </ac:spMkLst>
        </pc:spChg>
        <pc:spChg chg="mod">
          <ac:chgData name="Wijeratne D.M.S.D it21138386" userId="45fd3dc1-0149-44fd-a853-d125b9b9ad8c" providerId="ADAL" clId="{BD5E85F8-C29A-4E46-B60C-49DB5235AF5A}" dt="2024-05-06T14:49:02.266" v="6721"/>
          <ac:spMkLst>
            <pc:docMk/>
            <pc:sldMk cId="3668034569" sldId="453"/>
            <ac:spMk id="48" creationId="{A9EEB434-762C-3753-072B-BA49CEA5ED9D}"/>
          </ac:spMkLst>
        </pc:spChg>
        <pc:spChg chg="mod">
          <ac:chgData name="Wijeratne D.M.S.D it21138386" userId="45fd3dc1-0149-44fd-a853-d125b9b9ad8c" providerId="ADAL" clId="{BD5E85F8-C29A-4E46-B60C-49DB5235AF5A}" dt="2024-05-06T14:49:02.266" v="6721"/>
          <ac:spMkLst>
            <pc:docMk/>
            <pc:sldMk cId="3668034569" sldId="453"/>
            <ac:spMk id="49" creationId="{CB4C8522-D3F0-3EDC-ACDF-A2DE2BE5CAD2}"/>
          </ac:spMkLst>
        </pc:spChg>
        <pc:grpChg chg="del">
          <ac:chgData name="Wijeratne D.M.S.D it21138386" userId="45fd3dc1-0149-44fd-a853-d125b9b9ad8c" providerId="ADAL" clId="{BD5E85F8-C29A-4E46-B60C-49DB5235AF5A}" dt="2024-05-06T14:49:00.827" v="6720" actId="478"/>
          <ac:grpSpMkLst>
            <pc:docMk/>
            <pc:sldMk cId="3668034569" sldId="453"/>
            <ac:grpSpMk id="17" creationId="{00000000-0000-0000-0000-000000000000}"/>
          </ac:grpSpMkLst>
        </pc:grpChg>
        <pc:grpChg chg="add mod">
          <ac:chgData name="Wijeratne D.M.S.D it21138386" userId="45fd3dc1-0149-44fd-a853-d125b9b9ad8c" providerId="ADAL" clId="{BD5E85F8-C29A-4E46-B60C-49DB5235AF5A}" dt="2024-05-06T14:49:04.885" v="6722" actId="1076"/>
          <ac:grpSpMkLst>
            <pc:docMk/>
            <pc:sldMk cId="3668034569" sldId="453"/>
            <ac:grpSpMk id="23" creationId="{00000000-0000-0000-0000-000000000000}"/>
          </ac:grpSpMkLst>
        </pc:grpChg>
        <pc:grpChg chg="add del mod">
          <ac:chgData name="Wijeratne D.M.S.D it21138386" userId="45fd3dc1-0149-44fd-a853-d125b9b9ad8c" providerId="ADAL" clId="{BD5E85F8-C29A-4E46-B60C-49DB5235AF5A}" dt="2024-05-06T14:49:09.939" v="6723" actId="478"/>
          <ac:grpSpMkLst>
            <pc:docMk/>
            <pc:sldMk cId="3668034569" sldId="453"/>
            <ac:grpSpMk id="47" creationId="{C9F83950-E6AA-53F4-2E2B-D0803EB40B65}"/>
          </ac:grpSpMkLst>
        </pc:grpChg>
      </pc:sldChg>
      <pc:sldMasterChg chg="delSldLayout">
        <pc:chgData name="Wijeratne D.M.S.D it21138386" userId="45fd3dc1-0149-44fd-a853-d125b9b9ad8c" providerId="ADAL" clId="{BD5E85F8-C29A-4E46-B60C-49DB5235AF5A}" dt="2024-05-05T10:06:12.952" v="3882" actId="2696"/>
        <pc:sldMasterMkLst>
          <pc:docMk/>
          <pc:sldMasterMk cId="0" sldId="2147483680"/>
        </pc:sldMasterMkLst>
        <pc:sldLayoutChg chg="del">
          <pc:chgData name="Wijeratne D.M.S.D it21138386" userId="45fd3dc1-0149-44fd-a853-d125b9b9ad8c" providerId="ADAL" clId="{BD5E85F8-C29A-4E46-B60C-49DB5235AF5A}" dt="2024-05-05T10:06:12.952" v="3882" actId="2696"/>
          <pc:sldLayoutMkLst>
            <pc:docMk/>
            <pc:sldMasterMk cId="0" sldId="2147483680"/>
            <pc:sldLayoutMk cId="0" sldId="2147483649"/>
          </pc:sldLayoutMkLst>
        </pc:sldLayoutChg>
      </pc:sldMasterChg>
    </pc:docChg>
  </pc:docChgLst>
  <pc:docChgLst>
    <pc:chgData name="Christy H M it21127946" userId="S::it21127946@my.sliit.lk::0c28b57a-5422-48ba-bc51-ab4e3c7f524d" providerId="AD" clId="Web-{CC025CF7-2B9F-46C9-9419-1F78D7876851}"/>
    <pc:docChg chg="addSld delSld modSld">
      <pc:chgData name="Christy H M it21127946" userId="S::it21127946@my.sliit.lk::0c28b57a-5422-48ba-bc51-ab4e3c7f524d" providerId="AD" clId="Web-{CC025CF7-2B9F-46C9-9419-1F78D7876851}" dt="2024-05-07T17:32:57.342" v="178" actId="1076"/>
      <pc:docMkLst>
        <pc:docMk/>
      </pc:docMkLst>
      <pc:sldChg chg="addSp delSp">
        <pc:chgData name="Christy H M it21127946" userId="S::it21127946@my.sliit.lk::0c28b57a-5422-48ba-bc51-ab4e3c7f524d" providerId="AD" clId="Web-{CC025CF7-2B9F-46C9-9419-1F78D7876851}" dt="2024-05-07T16:48:46.107" v="15"/>
        <pc:sldMkLst>
          <pc:docMk/>
          <pc:sldMk cId="2282208424" sldId="446"/>
        </pc:sldMkLst>
        <pc:spChg chg="add del">
          <ac:chgData name="Christy H M it21127946" userId="S::it21127946@my.sliit.lk::0c28b57a-5422-48ba-bc51-ab4e3c7f524d" providerId="AD" clId="Web-{CC025CF7-2B9F-46C9-9419-1F78D7876851}" dt="2024-05-07T16:48:46.107" v="15"/>
          <ac:spMkLst>
            <pc:docMk/>
            <pc:sldMk cId="2282208424" sldId="446"/>
            <ac:spMk id="5" creationId="{96F34172-ECB1-7E8D-557C-AE9C27871D40}"/>
          </ac:spMkLst>
        </pc:spChg>
      </pc:sldChg>
      <pc:sldChg chg="delSp modSp">
        <pc:chgData name="Christy H M it21127946" userId="S::it21127946@my.sliit.lk::0c28b57a-5422-48ba-bc51-ab4e3c7f524d" providerId="AD" clId="Web-{CC025CF7-2B9F-46C9-9419-1F78D7876851}" dt="2024-05-07T17:32:57.342" v="178" actId="1076"/>
        <pc:sldMkLst>
          <pc:docMk/>
          <pc:sldMk cId="3668034569" sldId="453"/>
        </pc:sldMkLst>
        <pc:spChg chg="del mod">
          <ac:chgData name="Christy H M it21127946" userId="S::it21127946@my.sliit.lk::0c28b57a-5422-48ba-bc51-ab4e3c7f524d" providerId="AD" clId="Web-{CC025CF7-2B9F-46C9-9419-1F78D7876851}" dt="2024-05-07T17:31:57.778" v="171"/>
          <ac:spMkLst>
            <pc:docMk/>
            <pc:sldMk cId="3668034569" sldId="453"/>
            <ac:spMk id="40" creationId="{00000000-0000-0000-0000-000000000000}"/>
          </ac:spMkLst>
        </pc:spChg>
        <pc:spChg chg="mod">
          <ac:chgData name="Christy H M it21127946" userId="S::it21127946@my.sliit.lk::0c28b57a-5422-48ba-bc51-ab4e3c7f524d" providerId="AD" clId="Web-{CC025CF7-2B9F-46C9-9419-1F78D7876851}" dt="2024-05-07T17:32:57.342" v="178" actId="1076"/>
          <ac:spMkLst>
            <pc:docMk/>
            <pc:sldMk cId="3668034569" sldId="453"/>
            <ac:spMk id="41" creationId="{00000000-0000-0000-0000-000000000000}"/>
          </ac:spMkLst>
        </pc:spChg>
      </pc:sldChg>
      <pc:sldChg chg="modSp">
        <pc:chgData name="Christy H M it21127946" userId="S::it21127946@my.sliit.lk::0c28b57a-5422-48ba-bc51-ab4e3c7f524d" providerId="AD" clId="Web-{CC025CF7-2B9F-46C9-9419-1F78D7876851}" dt="2024-05-07T17:26:40.909" v="157" actId="20577"/>
        <pc:sldMkLst>
          <pc:docMk/>
          <pc:sldMk cId="2027947742" sldId="458"/>
        </pc:sldMkLst>
        <pc:spChg chg="mod">
          <ac:chgData name="Christy H M it21127946" userId="S::it21127946@my.sliit.lk::0c28b57a-5422-48ba-bc51-ab4e3c7f524d" providerId="AD" clId="Web-{CC025CF7-2B9F-46C9-9419-1F78D7876851}" dt="2024-05-07T17:26:40.909" v="157" actId="20577"/>
          <ac:spMkLst>
            <pc:docMk/>
            <pc:sldMk cId="2027947742" sldId="458"/>
            <ac:spMk id="989" creationId="{00000000-0000-0000-0000-000000000000}"/>
          </ac:spMkLst>
        </pc:spChg>
      </pc:sldChg>
      <pc:sldChg chg="addSp modSp">
        <pc:chgData name="Christy H M it21127946" userId="S::it21127946@my.sliit.lk::0c28b57a-5422-48ba-bc51-ab4e3c7f524d" providerId="AD" clId="Web-{CC025CF7-2B9F-46C9-9419-1F78D7876851}" dt="2024-05-07T17:31:16.027" v="169" actId="14100"/>
        <pc:sldMkLst>
          <pc:docMk/>
          <pc:sldMk cId="1571697621" sldId="459"/>
        </pc:sldMkLst>
        <pc:picChg chg="add mod">
          <ac:chgData name="Christy H M it21127946" userId="S::it21127946@my.sliit.lk::0c28b57a-5422-48ba-bc51-ab4e3c7f524d" providerId="AD" clId="Web-{CC025CF7-2B9F-46C9-9419-1F78D7876851}" dt="2024-05-07T17:31:16.027" v="169" actId="14100"/>
          <ac:picMkLst>
            <pc:docMk/>
            <pc:sldMk cId="1571697621" sldId="459"/>
            <ac:picMk id="4" creationId="{D6B58F07-51E2-57D9-EB27-667568BE4BF7}"/>
          </ac:picMkLst>
        </pc:picChg>
      </pc:sldChg>
      <pc:sldChg chg="addSp delSp modSp">
        <pc:chgData name="Christy H M it21127946" userId="S::it21127946@my.sliit.lk::0c28b57a-5422-48ba-bc51-ab4e3c7f524d" providerId="AD" clId="Web-{CC025CF7-2B9F-46C9-9419-1F78D7876851}" dt="2024-05-07T16:57:17.966" v="121" actId="1076"/>
        <pc:sldMkLst>
          <pc:docMk/>
          <pc:sldMk cId="838333592" sldId="460"/>
        </pc:sldMkLst>
        <pc:spChg chg="mod">
          <ac:chgData name="Christy H M it21127946" userId="S::it21127946@my.sliit.lk::0c28b57a-5422-48ba-bc51-ab4e3c7f524d" providerId="AD" clId="Web-{CC025CF7-2B9F-46C9-9419-1F78D7876851}" dt="2024-05-07T16:49:26.218" v="57" actId="1076"/>
          <ac:spMkLst>
            <pc:docMk/>
            <pc:sldMk cId="838333592" sldId="460"/>
            <ac:spMk id="24" creationId="{00000000-0000-0000-0000-000000000000}"/>
          </ac:spMkLst>
        </pc:spChg>
        <pc:spChg chg="mod">
          <ac:chgData name="Christy H M it21127946" userId="S::it21127946@my.sliit.lk::0c28b57a-5422-48ba-bc51-ab4e3c7f524d" providerId="AD" clId="Web-{CC025CF7-2B9F-46C9-9419-1F78D7876851}" dt="2024-05-07T16:48:15.466" v="12" actId="20577"/>
          <ac:spMkLst>
            <pc:docMk/>
            <pc:sldMk cId="838333592" sldId="460"/>
            <ac:spMk id="25" creationId="{00000000-0000-0000-0000-000000000000}"/>
          </ac:spMkLst>
        </pc:spChg>
        <pc:spChg chg="del mod">
          <ac:chgData name="Christy H M it21127946" userId="S::it21127946@my.sliit.lk::0c28b57a-5422-48ba-bc51-ab4e3c7f524d" providerId="AD" clId="Web-{CC025CF7-2B9F-46C9-9419-1F78D7876851}" dt="2024-05-07T16:43:18.660" v="1"/>
          <ac:spMkLst>
            <pc:docMk/>
            <pc:sldMk cId="838333592" sldId="460"/>
            <ac:spMk id="26" creationId="{B4603B1F-2595-3638-07D3-7FCEDFEE78DA}"/>
          </ac:spMkLst>
        </pc:spChg>
        <pc:spChg chg="del">
          <ac:chgData name="Christy H M it21127946" userId="S::it21127946@my.sliit.lk::0c28b57a-5422-48ba-bc51-ab4e3c7f524d" providerId="AD" clId="Web-{CC025CF7-2B9F-46C9-9419-1F78D7876851}" dt="2024-05-07T16:47:22.292" v="11"/>
          <ac:spMkLst>
            <pc:docMk/>
            <pc:sldMk cId="838333592" sldId="460"/>
            <ac:spMk id="27" creationId="{D815D946-A608-490A-FE0C-A6FD784E0BFF}"/>
          </ac:spMkLst>
        </pc:spChg>
        <pc:spChg chg="add mod">
          <ac:chgData name="Christy H M it21127946" userId="S::it21127946@my.sliit.lk::0c28b57a-5422-48ba-bc51-ab4e3c7f524d" providerId="AD" clId="Web-{CC025CF7-2B9F-46C9-9419-1F78D7876851}" dt="2024-05-07T16:56:41.324" v="100" actId="20577"/>
          <ac:spMkLst>
            <pc:docMk/>
            <pc:sldMk cId="838333592" sldId="460"/>
            <ac:spMk id="30" creationId="{96F34172-ECB1-7E8D-557C-AE9C27871D40}"/>
          </ac:spMkLst>
        </pc:spChg>
        <pc:spChg chg="add mod">
          <ac:chgData name="Christy H M it21127946" userId="S::it21127946@my.sliit.lk::0c28b57a-5422-48ba-bc51-ab4e3c7f524d" providerId="AD" clId="Web-{CC025CF7-2B9F-46C9-9419-1F78D7876851}" dt="2024-05-07T16:57:09.060" v="120" actId="1076"/>
          <ac:spMkLst>
            <pc:docMk/>
            <pc:sldMk cId="838333592" sldId="460"/>
            <ac:spMk id="33" creationId="{2A9C5349-5D52-C796-6A04-DD8D102A6E2F}"/>
          </ac:spMkLst>
        </pc:spChg>
        <pc:grpChg chg="mod">
          <ac:chgData name="Christy H M it21127946" userId="S::it21127946@my.sliit.lk::0c28b57a-5422-48ba-bc51-ab4e3c7f524d" providerId="AD" clId="Web-{CC025CF7-2B9F-46C9-9419-1F78D7876851}" dt="2024-05-07T16:49:28.202" v="58" actId="1076"/>
          <ac:grpSpMkLst>
            <pc:docMk/>
            <pc:sldMk cId="838333592" sldId="460"/>
            <ac:grpSpMk id="2" creationId="{00000000-0000-0000-0000-000000000000}"/>
          </ac:grpSpMkLst>
        </pc:grpChg>
        <pc:grpChg chg="mod">
          <ac:chgData name="Christy H M it21127946" userId="S::it21127946@my.sliit.lk::0c28b57a-5422-48ba-bc51-ab4e3c7f524d" providerId="AD" clId="Web-{CC025CF7-2B9F-46C9-9419-1F78D7876851}" dt="2024-05-07T16:50:06.672" v="64" actId="1076"/>
          <ac:grpSpMkLst>
            <pc:docMk/>
            <pc:sldMk cId="838333592" sldId="460"/>
            <ac:grpSpMk id="6" creationId="{00000000-0000-0000-0000-000000000000}"/>
          </ac:grpSpMkLst>
        </pc:grpChg>
        <pc:grpChg chg="mod">
          <ac:chgData name="Christy H M it21127946" userId="S::it21127946@my.sliit.lk::0c28b57a-5422-48ba-bc51-ab4e3c7f524d" providerId="AD" clId="Web-{CC025CF7-2B9F-46C9-9419-1F78D7876851}" dt="2024-05-07T16:50:04.438" v="63" actId="1076"/>
          <ac:grpSpMkLst>
            <pc:docMk/>
            <pc:sldMk cId="838333592" sldId="460"/>
            <ac:grpSpMk id="8" creationId="{00000000-0000-0000-0000-000000000000}"/>
          </ac:grpSpMkLst>
        </pc:grpChg>
        <pc:grpChg chg="mod">
          <ac:chgData name="Christy H M it21127946" userId="S::it21127946@my.sliit.lk::0c28b57a-5422-48ba-bc51-ab4e3c7f524d" providerId="AD" clId="Web-{CC025CF7-2B9F-46C9-9419-1F78D7876851}" dt="2024-05-07T16:50:13.500" v="67" actId="1076"/>
          <ac:grpSpMkLst>
            <pc:docMk/>
            <pc:sldMk cId="838333592" sldId="460"/>
            <ac:grpSpMk id="10" creationId="{00000000-0000-0000-0000-000000000000}"/>
          </ac:grpSpMkLst>
        </pc:grpChg>
        <pc:grpChg chg="mod">
          <ac:chgData name="Christy H M it21127946" userId="S::it21127946@my.sliit.lk::0c28b57a-5422-48ba-bc51-ab4e3c7f524d" providerId="AD" clId="Web-{CC025CF7-2B9F-46C9-9419-1F78D7876851}" dt="2024-05-07T16:50:10.813" v="66" actId="1076"/>
          <ac:grpSpMkLst>
            <pc:docMk/>
            <pc:sldMk cId="838333592" sldId="460"/>
            <ac:grpSpMk id="14" creationId="{00000000-0000-0000-0000-000000000000}"/>
          </ac:grpSpMkLst>
        </pc:grpChg>
        <pc:grpChg chg="mod">
          <ac:chgData name="Christy H M it21127946" userId="S::it21127946@my.sliit.lk::0c28b57a-5422-48ba-bc51-ab4e3c7f524d" providerId="AD" clId="Web-{CC025CF7-2B9F-46C9-9419-1F78D7876851}" dt="2024-05-07T16:50:09.266" v="65" actId="1076"/>
          <ac:grpSpMkLst>
            <pc:docMk/>
            <pc:sldMk cId="838333592" sldId="460"/>
            <ac:grpSpMk id="18" creationId="{00000000-0000-0000-0000-000000000000}"/>
          </ac:grpSpMkLst>
        </pc:grpChg>
        <pc:grpChg chg="mod">
          <ac:chgData name="Christy H M it21127946" userId="S::it21127946@my.sliit.lk::0c28b57a-5422-48ba-bc51-ab4e3c7f524d" providerId="AD" clId="Web-{CC025CF7-2B9F-46C9-9419-1F78D7876851}" dt="2024-05-07T16:50:18.141" v="68" actId="1076"/>
          <ac:grpSpMkLst>
            <pc:docMk/>
            <pc:sldMk cId="838333592" sldId="460"/>
            <ac:grpSpMk id="20" creationId="{00000000-0000-0000-0000-000000000000}"/>
          </ac:grpSpMkLst>
        </pc:grpChg>
        <pc:picChg chg="add mod">
          <ac:chgData name="Christy H M it21127946" userId="S::it21127946@my.sliit.lk::0c28b57a-5422-48ba-bc51-ab4e3c7f524d" providerId="AD" clId="Web-{CC025CF7-2B9F-46C9-9419-1F78D7876851}" dt="2024-05-07T16:53:45.069" v="72" actId="14100"/>
          <ac:picMkLst>
            <pc:docMk/>
            <pc:sldMk cId="838333592" sldId="460"/>
            <ac:picMk id="28" creationId="{CBD878C0-C617-55F9-B8A9-4B5FB09B930A}"/>
          </ac:picMkLst>
        </pc:picChg>
        <pc:picChg chg="add del mod">
          <ac:chgData name="Christy H M it21127946" userId="S::it21127946@my.sliit.lk::0c28b57a-5422-48ba-bc51-ab4e3c7f524d" providerId="AD" clId="Web-{CC025CF7-2B9F-46C9-9419-1F78D7876851}" dt="2024-05-07T16:52:41.849" v="69"/>
          <ac:picMkLst>
            <pc:docMk/>
            <pc:sldMk cId="838333592" sldId="460"/>
            <ac:picMk id="29" creationId="{FD28F51E-465E-894C-9EDF-50FAD60653A1}"/>
          </ac:picMkLst>
        </pc:picChg>
        <pc:picChg chg="add del mod">
          <ac:chgData name="Christy H M it21127946" userId="S::it21127946@my.sliit.lk::0c28b57a-5422-48ba-bc51-ab4e3c7f524d" providerId="AD" clId="Web-{CC025CF7-2B9F-46C9-9419-1F78D7876851}" dt="2024-05-07T16:57:17.966" v="121" actId="1076"/>
          <ac:picMkLst>
            <pc:docMk/>
            <pc:sldMk cId="838333592" sldId="460"/>
            <ac:picMk id="31" creationId="{A154262B-931D-7F33-904E-BBEC82CD017A}"/>
          </ac:picMkLst>
        </pc:picChg>
        <pc:picChg chg="add del mod">
          <ac:chgData name="Christy H M it21127946" userId="S::it21127946@my.sliit.lk::0c28b57a-5422-48ba-bc51-ab4e3c7f524d" providerId="AD" clId="Web-{CC025CF7-2B9F-46C9-9419-1F78D7876851}" dt="2024-05-07T16:56:01.745" v="94"/>
          <ac:picMkLst>
            <pc:docMk/>
            <pc:sldMk cId="838333592" sldId="460"/>
            <ac:picMk id="32" creationId="{A2107637-7693-18B8-4B0F-A08C90832B57}"/>
          </ac:picMkLst>
        </pc:picChg>
      </pc:sldChg>
      <pc:sldChg chg="delSp add del replId">
        <pc:chgData name="Christy H M it21127946" userId="S::it21127946@my.sliit.lk::0c28b57a-5422-48ba-bc51-ab4e3c7f524d" providerId="AD" clId="Web-{CC025CF7-2B9F-46C9-9419-1F78D7876851}" dt="2024-05-07T16:58:09.858" v="125"/>
        <pc:sldMkLst>
          <pc:docMk/>
          <pc:sldMk cId="3651239616" sldId="461"/>
        </pc:sldMkLst>
        <pc:spChg chg="del">
          <ac:chgData name="Christy H M it21127946" userId="S::it21127946@my.sliit.lk::0c28b57a-5422-48ba-bc51-ab4e3c7f524d" providerId="AD" clId="Web-{CC025CF7-2B9F-46C9-9419-1F78D7876851}" dt="2024-05-07T16:57:47.920" v="124"/>
          <ac:spMkLst>
            <pc:docMk/>
            <pc:sldMk cId="3651239616" sldId="461"/>
            <ac:spMk id="33" creationId="{2A9C5349-5D52-C796-6A04-DD8D102A6E2F}"/>
          </ac:spMkLst>
        </pc:spChg>
        <pc:picChg chg="del">
          <ac:chgData name="Christy H M it21127946" userId="S::it21127946@my.sliit.lk::0c28b57a-5422-48ba-bc51-ab4e3c7f524d" providerId="AD" clId="Web-{CC025CF7-2B9F-46C9-9419-1F78D7876851}" dt="2024-05-07T16:57:43.795" v="123"/>
          <ac:picMkLst>
            <pc:docMk/>
            <pc:sldMk cId="3651239616" sldId="461"/>
            <ac:picMk id="31" creationId="{A154262B-931D-7F33-904E-BBEC82CD017A}"/>
          </ac:picMkLst>
        </pc:picChg>
      </pc:sldChg>
    </pc:docChg>
  </pc:docChgLst>
  <pc:docChgLst>
    <pc:chgData name="Christy H M it21127946" userId="S::it21127946@my.sliit.lk::0c28b57a-5422-48ba-bc51-ab4e3c7f524d" providerId="AD" clId="Web-{902B3218-9354-45E1-A0BF-F397DE443FD3}"/>
    <pc:docChg chg="addSld delSld modSld">
      <pc:chgData name="Christy H M it21127946" userId="S::it21127946@my.sliit.lk::0c28b57a-5422-48ba-bc51-ab4e3c7f524d" providerId="AD" clId="Web-{902B3218-9354-45E1-A0BF-F397DE443FD3}" dt="2024-05-07T14:54:58.394" v="28"/>
      <pc:docMkLst>
        <pc:docMk/>
      </pc:docMkLst>
      <pc:sldChg chg="del">
        <pc:chgData name="Christy H M it21127946" userId="S::it21127946@my.sliit.lk::0c28b57a-5422-48ba-bc51-ab4e3c7f524d" providerId="AD" clId="Web-{902B3218-9354-45E1-A0BF-F397DE443FD3}" dt="2024-05-07T14:53:32.047" v="24"/>
        <pc:sldMkLst>
          <pc:docMk/>
          <pc:sldMk cId="0" sldId="270"/>
        </pc:sldMkLst>
      </pc:sldChg>
      <pc:sldChg chg="addSp delSp modSp add replId">
        <pc:chgData name="Christy H M it21127946" userId="S::it21127946@my.sliit.lk::0c28b57a-5422-48ba-bc51-ab4e3c7f524d" providerId="AD" clId="Web-{902B3218-9354-45E1-A0BF-F397DE443FD3}" dt="2024-05-07T14:54:58.394" v="28"/>
        <pc:sldMkLst>
          <pc:docMk/>
          <pc:sldMk cId="2027947742" sldId="458"/>
        </pc:sldMkLst>
        <pc:spChg chg="mod">
          <ac:chgData name="Christy H M it21127946" userId="S::it21127946@my.sliit.lk::0c28b57a-5422-48ba-bc51-ab4e3c7f524d" providerId="AD" clId="Web-{902B3218-9354-45E1-A0BF-F397DE443FD3}" dt="2024-05-07T14:53:55.595" v="25" actId="1076"/>
          <ac:spMkLst>
            <pc:docMk/>
            <pc:sldMk cId="2027947742" sldId="458"/>
            <ac:spMk id="989" creationId="{00000000-0000-0000-0000-000000000000}"/>
          </ac:spMkLst>
        </pc:spChg>
        <pc:picChg chg="add del mod">
          <ac:chgData name="Christy H M it21127946" userId="S::it21127946@my.sliit.lk::0c28b57a-5422-48ba-bc51-ab4e3c7f524d" providerId="AD" clId="Web-{902B3218-9354-45E1-A0BF-F397DE443FD3}" dt="2024-05-07T14:47:42.238" v="3"/>
          <ac:picMkLst>
            <pc:docMk/>
            <pc:sldMk cId="2027947742" sldId="458"/>
            <ac:picMk id="3" creationId="{76FCD6F7-E767-360C-9276-AA76BDD55508}"/>
          </ac:picMkLst>
        </pc:picChg>
        <pc:picChg chg="add mod">
          <ac:chgData name="Christy H M it21127946" userId="S::it21127946@my.sliit.lk::0c28b57a-5422-48ba-bc51-ab4e3c7f524d" providerId="AD" clId="Web-{902B3218-9354-45E1-A0BF-F397DE443FD3}" dt="2024-05-07T14:48:31.287" v="11" actId="1076"/>
          <ac:picMkLst>
            <pc:docMk/>
            <pc:sldMk cId="2027947742" sldId="458"/>
            <ac:picMk id="4" creationId="{B4D9B729-9323-F4B3-9CA4-43B10707EE47}"/>
          </ac:picMkLst>
        </pc:picChg>
        <pc:picChg chg="add del mod">
          <ac:chgData name="Christy H M it21127946" userId="S::it21127946@my.sliit.lk::0c28b57a-5422-48ba-bc51-ab4e3c7f524d" providerId="AD" clId="Web-{902B3218-9354-45E1-A0BF-F397DE443FD3}" dt="2024-05-07T14:54:58.394" v="28"/>
          <ac:picMkLst>
            <pc:docMk/>
            <pc:sldMk cId="2027947742" sldId="458"/>
            <ac:picMk id="5" creationId="{19809439-AC26-E8DA-96A7-DBE90CB28A1C}"/>
          </ac:picMkLst>
        </pc:picChg>
        <pc:picChg chg="del">
          <ac:chgData name="Christy H M it21127946" userId="S::it21127946@my.sliit.lk::0c28b57a-5422-48ba-bc51-ab4e3c7f524d" providerId="AD" clId="Web-{902B3218-9354-45E1-A0BF-F397DE443FD3}" dt="2024-05-07T14:46:22.876" v="1"/>
          <ac:picMkLst>
            <pc:docMk/>
            <pc:sldMk cId="2027947742" sldId="458"/>
            <ac:picMk id="26" creationId="{68429B07-FE63-CA0F-67C9-A5FA015DA013}"/>
          </ac:picMkLst>
        </pc:picChg>
      </pc:sldChg>
      <pc:sldChg chg="addSp delSp modSp add replId">
        <pc:chgData name="Christy H M it21127946" userId="S::it21127946@my.sliit.lk::0c28b57a-5422-48ba-bc51-ab4e3c7f524d" providerId="AD" clId="Web-{902B3218-9354-45E1-A0BF-F397DE443FD3}" dt="2024-05-07T14:53:26.266" v="23" actId="1076"/>
        <pc:sldMkLst>
          <pc:docMk/>
          <pc:sldMk cId="1571697621" sldId="459"/>
        </pc:sldMkLst>
        <pc:spChg chg="mod">
          <ac:chgData name="Christy H M it21127946" userId="S::it21127946@my.sliit.lk::0c28b57a-5422-48ba-bc51-ab4e3c7f524d" providerId="AD" clId="Web-{902B3218-9354-45E1-A0BF-F397DE443FD3}" dt="2024-05-07T14:53:26.266" v="23" actId="1076"/>
          <ac:spMkLst>
            <pc:docMk/>
            <pc:sldMk cId="1571697621" sldId="459"/>
            <ac:spMk id="989" creationId="{00000000-0000-0000-0000-000000000000}"/>
          </ac:spMkLst>
        </pc:spChg>
        <pc:picChg chg="add mod">
          <ac:chgData name="Christy H M it21127946" userId="S::it21127946@my.sliit.lk::0c28b57a-5422-48ba-bc51-ab4e3c7f524d" providerId="AD" clId="Web-{902B3218-9354-45E1-A0BF-F397DE443FD3}" dt="2024-05-07T14:53:19.234" v="22" actId="14100"/>
          <ac:picMkLst>
            <pc:docMk/>
            <pc:sldMk cId="1571697621" sldId="459"/>
            <ac:picMk id="3" creationId="{3A143F81-AE37-39A2-BB0A-44DF4CE2F5B2}"/>
          </ac:picMkLst>
        </pc:picChg>
        <pc:picChg chg="del">
          <ac:chgData name="Christy H M it21127946" userId="S::it21127946@my.sliit.lk::0c28b57a-5422-48ba-bc51-ab4e3c7f524d" providerId="AD" clId="Web-{902B3218-9354-45E1-A0BF-F397DE443FD3}" dt="2024-05-07T14:52:08.685" v="13"/>
          <ac:picMkLst>
            <pc:docMk/>
            <pc:sldMk cId="1571697621" sldId="459"/>
            <ac:picMk id="26" creationId="{68429B07-FE63-CA0F-67C9-A5FA015DA013}"/>
          </ac:picMkLst>
        </pc:picChg>
      </pc:sldChg>
    </pc:docChg>
  </pc:docChgLst>
  <pc:docChgLst>
    <pc:chgData name="Christy H M it21127946" userId="S::it21127946@my.sliit.lk::0c28b57a-5422-48ba-bc51-ab4e3c7f524d" providerId="AD" clId="Web-{916A0CE1-B10A-47D5-A71D-3924FAB6034E}"/>
    <pc:docChg chg="addSld modSld sldOrd">
      <pc:chgData name="Christy H M it21127946" userId="S::it21127946@my.sliit.lk::0c28b57a-5422-48ba-bc51-ab4e3c7f524d" providerId="AD" clId="Web-{916A0CE1-B10A-47D5-A71D-3924FAB6034E}" dt="2024-05-05T13:02:34.429" v="535"/>
      <pc:docMkLst>
        <pc:docMk/>
      </pc:docMkLst>
      <pc:sldChg chg="addSp delSp">
        <pc:chgData name="Christy H M it21127946" userId="S::it21127946@my.sliit.lk::0c28b57a-5422-48ba-bc51-ab4e3c7f524d" providerId="AD" clId="Web-{916A0CE1-B10A-47D5-A71D-3924FAB6034E}" dt="2024-05-05T11:39:22.125" v="478"/>
        <pc:sldMkLst>
          <pc:docMk/>
          <pc:sldMk cId="0" sldId="266"/>
        </pc:sldMkLst>
        <pc:spChg chg="add">
          <ac:chgData name="Christy H M it21127946" userId="S::it21127946@my.sliit.lk::0c28b57a-5422-48ba-bc51-ab4e3c7f524d" providerId="AD" clId="Web-{916A0CE1-B10A-47D5-A71D-3924FAB6034E}" dt="2024-05-05T11:39:15.062" v="477"/>
          <ac:spMkLst>
            <pc:docMk/>
            <pc:sldMk cId="0" sldId="266"/>
            <ac:spMk id="4" creationId="{C53CC356-03BF-C49C-5C6B-BDFAF56C6144}"/>
          </ac:spMkLst>
        </pc:spChg>
        <pc:spChg chg="del">
          <ac:chgData name="Christy H M it21127946" userId="S::it21127946@my.sliit.lk::0c28b57a-5422-48ba-bc51-ab4e3c7f524d" providerId="AD" clId="Web-{916A0CE1-B10A-47D5-A71D-3924FAB6034E}" dt="2024-05-05T11:39:22.125" v="478"/>
          <ac:spMkLst>
            <pc:docMk/>
            <pc:sldMk cId="0" sldId="266"/>
            <ac:spMk id="952" creationId="{00000000-0000-0000-0000-000000000000}"/>
          </ac:spMkLst>
        </pc:spChg>
      </pc:sldChg>
      <pc:sldChg chg="addSp delSp modSp ord">
        <pc:chgData name="Christy H M it21127946" userId="S::it21127946@my.sliit.lk::0c28b57a-5422-48ba-bc51-ab4e3c7f524d" providerId="AD" clId="Web-{916A0CE1-B10A-47D5-A71D-3924FAB6034E}" dt="2024-05-05T10:15:55.094" v="136" actId="20577"/>
        <pc:sldMkLst>
          <pc:docMk/>
          <pc:sldMk cId="0" sldId="269"/>
        </pc:sldMkLst>
        <pc:spChg chg="add mod">
          <ac:chgData name="Christy H M it21127946" userId="S::it21127946@my.sliit.lk::0c28b57a-5422-48ba-bc51-ab4e3c7f524d" providerId="AD" clId="Web-{916A0CE1-B10A-47D5-A71D-3924FAB6034E}" dt="2024-05-05T10:14:26.717" v="105" actId="1076"/>
          <ac:spMkLst>
            <pc:docMk/>
            <pc:sldMk cId="0" sldId="269"/>
            <ac:spMk id="3" creationId="{FDC5380A-48ED-3B10-0728-D0C9E9FF9AF5}"/>
          </ac:spMkLst>
        </pc:spChg>
        <pc:spChg chg="add del mod">
          <ac:chgData name="Christy H M it21127946" userId="S::it21127946@my.sliit.lk::0c28b57a-5422-48ba-bc51-ab4e3c7f524d" providerId="AD" clId="Web-{916A0CE1-B10A-47D5-A71D-3924FAB6034E}" dt="2024-05-05T09:54:38.301" v="95"/>
          <ac:spMkLst>
            <pc:docMk/>
            <pc:sldMk cId="0" sldId="269"/>
            <ac:spMk id="5" creationId="{F68E492D-5253-0358-C021-BD3795E31905}"/>
          </ac:spMkLst>
        </pc:spChg>
        <pc:spChg chg="add del mod">
          <ac:chgData name="Christy H M it21127946" userId="S::it21127946@my.sliit.lk::0c28b57a-5422-48ba-bc51-ab4e3c7f524d" providerId="AD" clId="Web-{916A0CE1-B10A-47D5-A71D-3924FAB6034E}" dt="2024-05-05T09:54:30.457" v="93"/>
          <ac:spMkLst>
            <pc:docMk/>
            <pc:sldMk cId="0" sldId="269"/>
            <ac:spMk id="7" creationId="{9C652B15-AD1E-1B77-FD39-F117AA1F28A0}"/>
          </ac:spMkLst>
        </pc:spChg>
        <pc:spChg chg="add mod">
          <ac:chgData name="Christy H M it21127946" userId="S::it21127946@my.sliit.lk::0c28b57a-5422-48ba-bc51-ab4e3c7f524d" providerId="AD" clId="Web-{916A0CE1-B10A-47D5-A71D-3924FAB6034E}" dt="2024-05-05T10:15:35.422" v="124" actId="20577"/>
          <ac:spMkLst>
            <pc:docMk/>
            <pc:sldMk cId="0" sldId="269"/>
            <ac:spMk id="12" creationId="{7224A9D4-3B9F-3394-7CEF-84D317CC0FCC}"/>
          </ac:spMkLst>
        </pc:spChg>
        <pc:spChg chg="add mod">
          <ac:chgData name="Christy H M it21127946" userId="S::it21127946@my.sliit.lk::0c28b57a-5422-48ba-bc51-ab4e3c7f524d" providerId="AD" clId="Web-{916A0CE1-B10A-47D5-A71D-3924FAB6034E}" dt="2024-05-05T10:15:55.094" v="136" actId="20577"/>
          <ac:spMkLst>
            <pc:docMk/>
            <pc:sldMk cId="0" sldId="269"/>
            <ac:spMk id="13" creationId="{90538BE9-F30A-50DA-C9AA-72342FC8E6ED}"/>
          </ac:spMkLst>
        </pc:spChg>
        <pc:spChg chg="del">
          <ac:chgData name="Christy H M it21127946" userId="S::it21127946@my.sliit.lk::0c28b57a-5422-48ba-bc51-ab4e3c7f524d" providerId="AD" clId="Web-{916A0CE1-B10A-47D5-A71D-3924FAB6034E}" dt="2024-05-05T09:54:01.144" v="90"/>
          <ac:spMkLst>
            <pc:docMk/>
            <pc:sldMk cId="0" sldId="269"/>
            <ac:spMk id="983" creationId="{00000000-0000-0000-0000-000000000000}"/>
          </ac:spMkLst>
        </pc:spChg>
        <pc:spChg chg="del">
          <ac:chgData name="Christy H M it21127946" userId="S::it21127946@my.sliit.lk::0c28b57a-5422-48ba-bc51-ab4e3c7f524d" providerId="AD" clId="Web-{916A0CE1-B10A-47D5-A71D-3924FAB6034E}" dt="2024-05-05T09:53:58.613" v="89"/>
          <ac:spMkLst>
            <pc:docMk/>
            <pc:sldMk cId="0" sldId="269"/>
            <ac:spMk id="984" creationId="{00000000-0000-0000-0000-000000000000}"/>
          </ac:spMkLst>
        </pc:spChg>
        <pc:picChg chg="add mod">
          <ac:chgData name="Christy H M it21127946" userId="S::it21127946@my.sliit.lk::0c28b57a-5422-48ba-bc51-ab4e3c7f524d" providerId="AD" clId="Web-{916A0CE1-B10A-47D5-A71D-3924FAB6034E}" dt="2024-05-05T09:54:17.988" v="92" actId="1076"/>
          <ac:picMkLst>
            <pc:docMk/>
            <pc:sldMk cId="0" sldId="269"/>
            <ac:picMk id="8" creationId="{EEFED9D1-E972-5572-E195-38873697689E}"/>
          </ac:picMkLst>
        </pc:picChg>
        <pc:picChg chg="add mod modCrop">
          <ac:chgData name="Christy H M it21127946" userId="S::it21127946@my.sliit.lk::0c28b57a-5422-48ba-bc51-ab4e3c7f524d" providerId="AD" clId="Web-{916A0CE1-B10A-47D5-A71D-3924FAB6034E}" dt="2024-05-05T09:58:18.400" v="101"/>
          <ac:picMkLst>
            <pc:docMk/>
            <pc:sldMk cId="0" sldId="269"/>
            <ac:picMk id="9" creationId="{176D86F5-BDD0-5DF1-7D87-38B229227256}"/>
          </ac:picMkLst>
        </pc:picChg>
        <pc:picChg chg="add mod modCrop">
          <ac:chgData name="Christy H M it21127946" userId="S::it21127946@my.sliit.lk::0c28b57a-5422-48ba-bc51-ab4e3c7f524d" providerId="AD" clId="Web-{916A0CE1-B10A-47D5-A71D-3924FAB6034E}" dt="2024-05-05T10:15:03.921" v="108"/>
          <ac:picMkLst>
            <pc:docMk/>
            <pc:sldMk cId="0" sldId="269"/>
            <ac:picMk id="10" creationId="{AB9CE856-0602-C855-B23D-27F5499134B9}"/>
          </ac:picMkLst>
        </pc:picChg>
        <pc:picChg chg="add mod modCrop">
          <ac:chgData name="Christy H M it21127946" userId="S::it21127946@my.sliit.lk::0c28b57a-5422-48ba-bc51-ab4e3c7f524d" providerId="AD" clId="Web-{916A0CE1-B10A-47D5-A71D-3924FAB6034E}" dt="2024-05-05T10:15:12.609" v="110"/>
          <ac:picMkLst>
            <pc:docMk/>
            <pc:sldMk cId="0" sldId="269"/>
            <ac:picMk id="11" creationId="{0992CCD9-5F59-27C1-0363-E2AC4D45412E}"/>
          </ac:picMkLst>
        </pc:picChg>
      </pc:sldChg>
      <pc:sldChg chg="modSp ord">
        <pc:chgData name="Christy H M it21127946" userId="S::it21127946@my.sliit.lk::0c28b57a-5422-48ba-bc51-ab4e3c7f524d" providerId="AD" clId="Web-{916A0CE1-B10A-47D5-A71D-3924FAB6034E}" dt="2024-05-05T09:50:23.264" v="6"/>
        <pc:sldMkLst>
          <pc:docMk/>
          <pc:sldMk cId="0" sldId="270"/>
        </pc:sldMkLst>
        <pc:spChg chg="mod">
          <ac:chgData name="Christy H M it21127946" userId="S::it21127946@my.sliit.lk::0c28b57a-5422-48ba-bc51-ab4e3c7f524d" providerId="AD" clId="Web-{916A0CE1-B10A-47D5-A71D-3924FAB6034E}" dt="2024-05-05T09:35:41.026" v="2" actId="1076"/>
          <ac:spMkLst>
            <pc:docMk/>
            <pc:sldMk cId="0" sldId="270"/>
            <ac:spMk id="989" creationId="{00000000-0000-0000-0000-000000000000}"/>
          </ac:spMkLst>
        </pc:spChg>
        <pc:picChg chg="mod">
          <ac:chgData name="Christy H M it21127946" userId="S::it21127946@my.sliit.lk::0c28b57a-5422-48ba-bc51-ab4e3c7f524d" providerId="AD" clId="Web-{916A0CE1-B10A-47D5-A71D-3924FAB6034E}" dt="2024-05-05T09:37:52.467" v="5"/>
          <ac:picMkLst>
            <pc:docMk/>
            <pc:sldMk cId="0" sldId="270"/>
            <ac:picMk id="26" creationId="{68429B07-FE63-CA0F-67C9-A5FA015DA013}"/>
          </ac:picMkLst>
        </pc:picChg>
      </pc:sldChg>
      <pc:sldChg chg="addSp delSp modSp ord">
        <pc:chgData name="Christy H M it21127946" userId="S::it21127946@my.sliit.lk::0c28b57a-5422-48ba-bc51-ab4e3c7f524d" providerId="AD" clId="Web-{916A0CE1-B10A-47D5-A71D-3924FAB6034E}" dt="2024-05-05T09:52:02.016" v="48" actId="1076"/>
        <pc:sldMkLst>
          <pc:docMk/>
          <pc:sldMk cId="0" sldId="271"/>
        </pc:sldMkLst>
        <pc:spChg chg="del">
          <ac:chgData name="Christy H M it21127946" userId="S::it21127946@my.sliit.lk::0c28b57a-5422-48ba-bc51-ab4e3c7f524d" providerId="AD" clId="Web-{916A0CE1-B10A-47D5-A71D-3924FAB6034E}" dt="2024-05-05T09:50:44.530" v="24"/>
          <ac:spMkLst>
            <pc:docMk/>
            <pc:sldMk cId="0" sldId="271"/>
            <ac:spMk id="1056" creationId="{00000000-0000-0000-0000-000000000000}"/>
          </ac:spMkLst>
        </pc:spChg>
        <pc:spChg chg="del">
          <ac:chgData name="Christy H M it21127946" userId="S::it21127946@my.sliit.lk::0c28b57a-5422-48ba-bc51-ab4e3c7f524d" providerId="AD" clId="Web-{916A0CE1-B10A-47D5-A71D-3924FAB6034E}" dt="2024-05-05T09:50:44.515" v="23"/>
          <ac:spMkLst>
            <pc:docMk/>
            <pc:sldMk cId="0" sldId="271"/>
            <ac:spMk id="1057" creationId="{00000000-0000-0000-0000-000000000000}"/>
          </ac:spMkLst>
        </pc:spChg>
        <pc:spChg chg="del">
          <ac:chgData name="Christy H M it21127946" userId="S::it21127946@my.sliit.lk::0c28b57a-5422-48ba-bc51-ab4e3c7f524d" providerId="AD" clId="Web-{916A0CE1-B10A-47D5-A71D-3924FAB6034E}" dt="2024-05-05T09:50:44.499" v="22"/>
          <ac:spMkLst>
            <pc:docMk/>
            <pc:sldMk cId="0" sldId="271"/>
            <ac:spMk id="1059" creationId="{00000000-0000-0000-0000-000000000000}"/>
          </ac:spMkLst>
        </pc:spChg>
        <pc:spChg chg="del">
          <ac:chgData name="Christy H M it21127946" userId="S::it21127946@my.sliit.lk::0c28b57a-5422-48ba-bc51-ab4e3c7f524d" providerId="AD" clId="Web-{916A0CE1-B10A-47D5-A71D-3924FAB6034E}" dt="2024-05-05T09:50:44.468" v="21"/>
          <ac:spMkLst>
            <pc:docMk/>
            <pc:sldMk cId="0" sldId="271"/>
            <ac:spMk id="1061" creationId="{00000000-0000-0000-0000-000000000000}"/>
          </ac:spMkLst>
        </pc:spChg>
        <pc:spChg chg="mod">
          <ac:chgData name="Christy H M it21127946" userId="S::it21127946@my.sliit.lk::0c28b57a-5422-48ba-bc51-ab4e3c7f524d" providerId="AD" clId="Web-{916A0CE1-B10A-47D5-A71D-3924FAB6034E}" dt="2024-05-05T09:51:56.329" v="47" actId="1076"/>
          <ac:spMkLst>
            <pc:docMk/>
            <pc:sldMk cId="0" sldId="271"/>
            <ac:spMk id="1062" creationId="{00000000-0000-0000-0000-000000000000}"/>
          </ac:spMkLst>
        </pc:spChg>
        <pc:spChg chg="del">
          <ac:chgData name="Christy H M it21127946" userId="S::it21127946@my.sliit.lk::0c28b57a-5422-48ba-bc51-ab4e3c7f524d" providerId="AD" clId="Web-{916A0CE1-B10A-47D5-A71D-3924FAB6034E}" dt="2024-05-05T09:50:44.546" v="36"/>
          <ac:spMkLst>
            <pc:docMk/>
            <pc:sldMk cId="0" sldId="271"/>
            <ac:spMk id="1063" creationId="{00000000-0000-0000-0000-000000000000}"/>
          </ac:spMkLst>
        </pc:spChg>
        <pc:spChg chg="del">
          <ac:chgData name="Christy H M it21127946" userId="S::it21127946@my.sliit.lk::0c28b57a-5422-48ba-bc51-ab4e3c7f524d" providerId="AD" clId="Web-{916A0CE1-B10A-47D5-A71D-3924FAB6034E}" dt="2024-05-05T09:50:44.546" v="35"/>
          <ac:spMkLst>
            <pc:docMk/>
            <pc:sldMk cId="0" sldId="271"/>
            <ac:spMk id="1064" creationId="{00000000-0000-0000-0000-000000000000}"/>
          </ac:spMkLst>
        </pc:spChg>
        <pc:spChg chg="del">
          <ac:chgData name="Christy H M it21127946" userId="S::it21127946@my.sliit.lk::0c28b57a-5422-48ba-bc51-ab4e3c7f524d" providerId="AD" clId="Web-{916A0CE1-B10A-47D5-A71D-3924FAB6034E}" dt="2024-05-05T09:50:44.546" v="34"/>
          <ac:spMkLst>
            <pc:docMk/>
            <pc:sldMk cId="0" sldId="271"/>
            <ac:spMk id="1065" creationId="{00000000-0000-0000-0000-000000000000}"/>
          </ac:spMkLst>
        </pc:spChg>
        <pc:spChg chg="del">
          <ac:chgData name="Christy H M it21127946" userId="S::it21127946@my.sliit.lk::0c28b57a-5422-48ba-bc51-ab4e3c7f524d" providerId="AD" clId="Web-{916A0CE1-B10A-47D5-A71D-3924FAB6034E}" dt="2024-05-05T09:50:44.546" v="33"/>
          <ac:spMkLst>
            <pc:docMk/>
            <pc:sldMk cId="0" sldId="271"/>
            <ac:spMk id="1066" creationId="{00000000-0000-0000-0000-000000000000}"/>
          </ac:spMkLst>
        </pc:spChg>
        <pc:spChg chg="del">
          <ac:chgData name="Christy H M it21127946" userId="S::it21127946@my.sliit.lk::0c28b57a-5422-48ba-bc51-ab4e3c7f524d" providerId="AD" clId="Web-{916A0CE1-B10A-47D5-A71D-3924FAB6034E}" dt="2024-05-05T09:50:44.546" v="32"/>
          <ac:spMkLst>
            <pc:docMk/>
            <pc:sldMk cId="0" sldId="271"/>
            <ac:spMk id="1067" creationId="{00000000-0000-0000-0000-000000000000}"/>
          </ac:spMkLst>
        </pc:spChg>
        <pc:spChg chg="del">
          <ac:chgData name="Christy H M it21127946" userId="S::it21127946@my.sliit.lk::0c28b57a-5422-48ba-bc51-ab4e3c7f524d" providerId="AD" clId="Web-{916A0CE1-B10A-47D5-A71D-3924FAB6034E}" dt="2024-05-05T09:50:44.546" v="31"/>
          <ac:spMkLst>
            <pc:docMk/>
            <pc:sldMk cId="0" sldId="271"/>
            <ac:spMk id="1068" creationId="{00000000-0000-0000-0000-000000000000}"/>
          </ac:spMkLst>
        </pc:spChg>
        <pc:spChg chg="del">
          <ac:chgData name="Christy H M it21127946" userId="S::it21127946@my.sliit.lk::0c28b57a-5422-48ba-bc51-ab4e3c7f524d" providerId="AD" clId="Web-{916A0CE1-B10A-47D5-A71D-3924FAB6034E}" dt="2024-05-05T09:50:44.546" v="30"/>
          <ac:spMkLst>
            <pc:docMk/>
            <pc:sldMk cId="0" sldId="271"/>
            <ac:spMk id="1069" creationId="{00000000-0000-0000-0000-000000000000}"/>
          </ac:spMkLst>
        </pc:spChg>
        <pc:spChg chg="del">
          <ac:chgData name="Christy H M it21127946" userId="S::it21127946@my.sliit.lk::0c28b57a-5422-48ba-bc51-ab4e3c7f524d" providerId="AD" clId="Web-{916A0CE1-B10A-47D5-A71D-3924FAB6034E}" dt="2024-05-05T09:50:44.546" v="29"/>
          <ac:spMkLst>
            <pc:docMk/>
            <pc:sldMk cId="0" sldId="271"/>
            <ac:spMk id="1070" creationId="{00000000-0000-0000-0000-000000000000}"/>
          </ac:spMkLst>
        </pc:spChg>
        <pc:grpChg chg="del">
          <ac:chgData name="Christy H M it21127946" userId="S::it21127946@my.sliit.lk::0c28b57a-5422-48ba-bc51-ab4e3c7f524d" providerId="AD" clId="Web-{916A0CE1-B10A-47D5-A71D-3924FAB6034E}" dt="2024-05-05T09:50:44.437" v="20"/>
          <ac:grpSpMkLst>
            <pc:docMk/>
            <pc:sldMk cId="0" sldId="271"/>
            <ac:grpSpMk id="1075" creationId="{00000000-0000-0000-0000-000000000000}"/>
          </ac:grpSpMkLst>
        </pc:grpChg>
        <pc:grpChg chg="del">
          <ac:chgData name="Christy H M it21127946" userId="S::it21127946@my.sliit.lk::0c28b57a-5422-48ba-bc51-ab4e3c7f524d" providerId="AD" clId="Web-{916A0CE1-B10A-47D5-A71D-3924FAB6034E}" dt="2024-05-05T09:50:44.437" v="19"/>
          <ac:grpSpMkLst>
            <pc:docMk/>
            <pc:sldMk cId="0" sldId="271"/>
            <ac:grpSpMk id="1082" creationId="{00000000-0000-0000-0000-000000000000}"/>
          </ac:grpSpMkLst>
        </pc:grpChg>
        <pc:grpChg chg="del">
          <ac:chgData name="Christy H M it21127946" userId="S::it21127946@my.sliit.lk::0c28b57a-5422-48ba-bc51-ab4e3c7f524d" providerId="AD" clId="Web-{916A0CE1-B10A-47D5-A71D-3924FAB6034E}" dt="2024-05-05T09:50:44.437" v="18"/>
          <ac:grpSpMkLst>
            <pc:docMk/>
            <pc:sldMk cId="0" sldId="271"/>
            <ac:grpSpMk id="1087" creationId="{00000000-0000-0000-0000-000000000000}"/>
          </ac:grpSpMkLst>
        </pc:grpChg>
        <pc:grpChg chg="del">
          <ac:chgData name="Christy H M it21127946" userId="S::it21127946@my.sliit.lk::0c28b57a-5422-48ba-bc51-ab4e3c7f524d" providerId="AD" clId="Web-{916A0CE1-B10A-47D5-A71D-3924FAB6034E}" dt="2024-05-05T09:50:44.437" v="17"/>
          <ac:grpSpMkLst>
            <pc:docMk/>
            <pc:sldMk cId="0" sldId="271"/>
            <ac:grpSpMk id="1091" creationId="{00000000-0000-0000-0000-000000000000}"/>
          </ac:grpSpMkLst>
        </pc:grpChg>
        <pc:picChg chg="add mod">
          <ac:chgData name="Christy H M it21127946" userId="S::it21127946@my.sliit.lk::0c28b57a-5422-48ba-bc51-ab4e3c7f524d" providerId="AD" clId="Web-{916A0CE1-B10A-47D5-A71D-3924FAB6034E}" dt="2024-05-05T09:52:02.016" v="48" actId="1076"/>
          <ac:picMkLst>
            <pc:docMk/>
            <pc:sldMk cId="0" sldId="271"/>
            <ac:picMk id="2" creationId="{24B3F016-7F70-651A-ADBC-CFC88A879958}"/>
          </ac:picMkLst>
        </pc:picChg>
        <pc:cxnChg chg="del mod">
          <ac:chgData name="Christy H M it21127946" userId="S::it21127946@my.sliit.lk::0c28b57a-5422-48ba-bc51-ab4e3c7f524d" providerId="AD" clId="Web-{916A0CE1-B10A-47D5-A71D-3924FAB6034E}" dt="2024-05-05T09:50:44.546" v="39"/>
          <ac:cxnSpMkLst>
            <pc:docMk/>
            <pc:sldMk cId="0" sldId="271"/>
            <ac:cxnSpMk id="1055" creationId="{00000000-0000-0000-0000-000000000000}"/>
          </ac:cxnSpMkLst>
        </pc:cxnChg>
        <pc:cxnChg chg="del mod">
          <ac:chgData name="Christy H M it21127946" userId="S::it21127946@my.sliit.lk::0c28b57a-5422-48ba-bc51-ab4e3c7f524d" providerId="AD" clId="Web-{916A0CE1-B10A-47D5-A71D-3924FAB6034E}" dt="2024-05-05T09:50:44.546" v="38"/>
          <ac:cxnSpMkLst>
            <pc:docMk/>
            <pc:sldMk cId="0" sldId="271"/>
            <ac:cxnSpMk id="1058" creationId="{00000000-0000-0000-0000-000000000000}"/>
          </ac:cxnSpMkLst>
        </pc:cxnChg>
        <pc:cxnChg chg="del mod">
          <ac:chgData name="Christy H M it21127946" userId="S::it21127946@my.sliit.lk::0c28b57a-5422-48ba-bc51-ab4e3c7f524d" providerId="AD" clId="Web-{916A0CE1-B10A-47D5-A71D-3924FAB6034E}" dt="2024-05-05T09:50:44.546" v="37"/>
          <ac:cxnSpMkLst>
            <pc:docMk/>
            <pc:sldMk cId="0" sldId="271"/>
            <ac:cxnSpMk id="1060" creationId="{00000000-0000-0000-0000-000000000000}"/>
          </ac:cxnSpMkLst>
        </pc:cxnChg>
        <pc:cxnChg chg="del mod">
          <ac:chgData name="Christy H M it21127946" userId="S::it21127946@my.sliit.lk::0c28b57a-5422-48ba-bc51-ab4e3c7f524d" providerId="AD" clId="Web-{916A0CE1-B10A-47D5-A71D-3924FAB6034E}" dt="2024-05-05T09:50:44.546" v="28"/>
          <ac:cxnSpMkLst>
            <pc:docMk/>
            <pc:sldMk cId="0" sldId="271"/>
            <ac:cxnSpMk id="1071" creationId="{00000000-0000-0000-0000-000000000000}"/>
          </ac:cxnSpMkLst>
        </pc:cxnChg>
        <pc:cxnChg chg="del mod">
          <ac:chgData name="Christy H M it21127946" userId="S::it21127946@my.sliit.lk::0c28b57a-5422-48ba-bc51-ab4e3c7f524d" providerId="AD" clId="Web-{916A0CE1-B10A-47D5-A71D-3924FAB6034E}" dt="2024-05-05T09:50:44.546" v="27"/>
          <ac:cxnSpMkLst>
            <pc:docMk/>
            <pc:sldMk cId="0" sldId="271"/>
            <ac:cxnSpMk id="1072" creationId="{00000000-0000-0000-0000-000000000000}"/>
          </ac:cxnSpMkLst>
        </pc:cxnChg>
        <pc:cxnChg chg="del mod">
          <ac:chgData name="Christy H M it21127946" userId="S::it21127946@my.sliit.lk::0c28b57a-5422-48ba-bc51-ab4e3c7f524d" providerId="AD" clId="Web-{916A0CE1-B10A-47D5-A71D-3924FAB6034E}" dt="2024-05-05T09:50:44.546" v="26"/>
          <ac:cxnSpMkLst>
            <pc:docMk/>
            <pc:sldMk cId="0" sldId="271"/>
            <ac:cxnSpMk id="1073" creationId="{00000000-0000-0000-0000-000000000000}"/>
          </ac:cxnSpMkLst>
        </pc:cxnChg>
        <pc:cxnChg chg="del mod">
          <ac:chgData name="Christy H M it21127946" userId="S::it21127946@my.sliit.lk::0c28b57a-5422-48ba-bc51-ab4e3c7f524d" providerId="AD" clId="Web-{916A0CE1-B10A-47D5-A71D-3924FAB6034E}" dt="2024-05-05T09:50:44.546" v="25"/>
          <ac:cxnSpMkLst>
            <pc:docMk/>
            <pc:sldMk cId="0" sldId="271"/>
            <ac:cxnSpMk id="1074" creationId="{00000000-0000-0000-0000-000000000000}"/>
          </ac:cxnSpMkLst>
        </pc:cxnChg>
      </pc:sldChg>
      <pc:sldChg chg="modSp">
        <pc:chgData name="Christy H M it21127946" userId="S::it21127946@my.sliit.lk::0c28b57a-5422-48ba-bc51-ab4e3c7f524d" providerId="AD" clId="Web-{916A0CE1-B10A-47D5-A71D-3924FAB6034E}" dt="2024-05-05T11:38:55.077" v="476" actId="20577"/>
        <pc:sldMkLst>
          <pc:docMk/>
          <pc:sldMk cId="3039489800" sldId="319"/>
        </pc:sldMkLst>
        <pc:spChg chg="mod">
          <ac:chgData name="Christy H M it21127946" userId="S::it21127946@my.sliit.lk::0c28b57a-5422-48ba-bc51-ab4e3c7f524d" providerId="AD" clId="Web-{916A0CE1-B10A-47D5-A71D-3924FAB6034E}" dt="2024-05-05T11:38:26.279" v="470" actId="1076"/>
          <ac:spMkLst>
            <pc:docMk/>
            <pc:sldMk cId="3039489800" sldId="319"/>
            <ac:spMk id="943" creationId="{00000000-0000-0000-0000-000000000000}"/>
          </ac:spMkLst>
        </pc:spChg>
        <pc:spChg chg="mod ord">
          <ac:chgData name="Christy H M it21127946" userId="S::it21127946@my.sliit.lk::0c28b57a-5422-48ba-bc51-ab4e3c7f524d" providerId="AD" clId="Web-{916A0CE1-B10A-47D5-A71D-3924FAB6034E}" dt="2024-05-05T11:38:55.077" v="476" actId="20577"/>
          <ac:spMkLst>
            <pc:docMk/>
            <pc:sldMk cId="3039489800" sldId="319"/>
            <ac:spMk id="952" creationId="{00000000-0000-0000-0000-000000000000}"/>
          </ac:spMkLst>
        </pc:spChg>
      </pc:sldChg>
      <pc:sldChg chg="addSp delSp modSp add ord">
        <pc:chgData name="Christy H M it21127946" userId="S::it21127946@my.sliit.lk::0c28b57a-5422-48ba-bc51-ab4e3c7f524d" providerId="AD" clId="Web-{916A0CE1-B10A-47D5-A71D-3924FAB6034E}" dt="2024-05-05T12:22:02.348" v="531"/>
        <pc:sldMkLst>
          <pc:docMk/>
          <pc:sldMk cId="2926043153" sldId="425"/>
        </pc:sldMkLst>
        <pc:spChg chg="add del mod">
          <ac:chgData name="Christy H M it21127946" userId="S::it21127946@my.sliit.lk::0c28b57a-5422-48ba-bc51-ab4e3c7f524d" providerId="AD" clId="Web-{916A0CE1-B10A-47D5-A71D-3924FAB6034E}" dt="2024-05-05T12:21:45.957" v="524"/>
          <ac:spMkLst>
            <pc:docMk/>
            <pc:sldMk cId="2926043153" sldId="425"/>
            <ac:spMk id="2" creationId="{4B43E707-FD39-9ABB-C548-1E7044F97D7B}"/>
          </ac:spMkLst>
        </pc:spChg>
        <pc:spChg chg="add del mod">
          <ac:chgData name="Christy H M it21127946" userId="S::it21127946@my.sliit.lk::0c28b57a-5422-48ba-bc51-ab4e3c7f524d" providerId="AD" clId="Web-{916A0CE1-B10A-47D5-A71D-3924FAB6034E}" dt="2024-05-05T10:18:48.817" v="181"/>
          <ac:spMkLst>
            <pc:docMk/>
            <pc:sldMk cId="2926043153" sldId="425"/>
            <ac:spMk id="3" creationId="{10691E54-6392-7E7C-DF43-57FF6FA9495E}"/>
          </ac:spMkLst>
        </pc:spChg>
        <pc:spChg chg="add del mod">
          <ac:chgData name="Christy H M it21127946" userId="S::it21127946@my.sliit.lk::0c28b57a-5422-48ba-bc51-ab4e3c7f524d" providerId="AD" clId="Web-{916A0CE1-B10A-47D5-A71D-3924FAB6034E}" dt="2024-05-05T12:21:57.645" v="529"/>
          <ac:spMkLst>
            <pc:docMk/>
            <pc:sldMk cId="2926043153" sldId="425"/>
            <ac:spMk id="3" creationId="{88742A0D-A7C9-07FC-C512-395DD6DB8019}"/>
          </ac:spMkLst>
        </pc:spChg>
        <pc:spChg chg="add del mod">
          <ac:chgData name="Christy H M it21127946" userId="S::it21127946@my.sliit.lk::0c28b57a-5422-48ba-bc51-ab4e3c7f524d" providerId="AD" clId="Web-{916A0CE1-B10A-47D5-A71D-3924FAB6034E}" dt="2024-05-05T12:21:55.114" v="527"/>
          <ac:spMkLst>
            <pc:docMk/>
            <pc:sldMk cId="2926043153" sldId="425"/>
            <ac:spMk id="4" creationId="{186FEF2A-DC97-F56D-A37C-D84080686BA0}"/>
          </ac:spMkLst>
        </pc:spChg>
        <pc:spChg chg="add del mod">
          <ac:chgData name="Christy H M it21127946" userId="S::it21127946@my.sliit.lk::0c28b57a-5422-48ba-bc51-ab4e3c7f524d" providerId="AD" clId="Web-{916A0CE1-B10A-47D5-A71D-3924FAB6034E}" dt="2024-05-05T12:22:02.348" v="531"/>
          <ac:spMkLst>
            <pc:docMk/>
            <pc:sldMk cId="2926043153" sldId="425"/>
            <ac:spMk id="5" creationId="{372AB8B0-4F05-0423-CFBC-C211EBA7DD31}"/>
          </ac:spMkLst>
        </pc:spChg>
        <pc:spChg chg="add del mod">
          <ac:chgData name="Christy H M it21127946" userId="S::it21127946@my.sliit.lk::0c28b57a-5422-48ba-bc51-ab4e3c7f524d" providerId="AD" clId="Web-{916A0CE1-B10A-47D5-A71D-3924FAB6034E}" dt="2024-05-05T10:19:04.380" v="184"/>
          <ac:spMkLst>
            <pc:docMk/>
            <pc:sldMk cId="2926043153" sldId="425"/>
            <ac:spMk id="5" creationId="{A060BEB6-489C-14C3-45A6-57DD59361615}"/>
          </ac:spMkLst>
        </pc:spChg>
        <pc:spChg chg="add del mod">
          <ac:chgData name="Christy H M it21127946" userId="S::it21127946@my.sliit.lk::0c28b57a-5422-48ba-bc51-ab4e3c7f524d" providerId="AD" clId="Web-{916A0CE1-B10A-47D5-A71D-3924FAB6034E}" dt="2024-05-05T10:19:07.270" v="185"/>
          <ac:spMkLst>
            <pc:docMk/>
            <pc:sldMk cId="2926043153" sldId="425"/>
            <ac:spMk id="7" creationId="{A5988173-72AA-1492-49D0-AE9339D15438}"/>
          </ac:spMkLst>
        </pc:spChg>
        <pc:spChg chg="add del mod">
          <ac:chgData name="Christy H M it21127946" userId="S::it21127946@my.sliit.lk::0c28b57a-5422-48ba-bc51-ab4e3c7f524d" providerId="AD" clId="Web-{916A0CE1-B10A-47D5-A71D-3924FAB6034E}" dt="2024-05-05T10:26:59.374" v="296"/>
          <ac:spMkLst>
            <pc:docMk/>
            <pc:sldMk cId="2926043153" sldId="425"/>
            <ac:spMk id="9" creationId="{6D011B25-02E4-1ABB-B186-57D0F4187297}"/>
          </ac:spMkLst>
        </pc:spChg>
        <pc:spChg chg="add del mod">
          <ac:chgData name="Christy H M it21127946" userId="S::it21127946@my.sliit.lk::0c28b57a-5422-48ba-bc51-ab4e3c7f524d" providerId="AD" clId="Web-{916A0CE1-B10A-47D5-A71D-3924FAB6034E}" dt="2024-05-05T10:26:59.374" v="295"/>
          <ac:spMkLst>
            <pc:docMk/>
            <pc:sldMk cId="2926043153" sldId="425"/>
            <ac:spMk id="10" creationId="{E3FB7E40-2A16-C746-8A79-C95DDF388326}"/>
          </ac:spMkLst>
        </pc:spChg>
        <pc:spChg chg="add del mod">
          <ac:chgData name="Christy H M it21127946" userId="S::it21127946@my.sliit.lk::0c28b57a-5422-48ba-bc51-ab4e3c7f524d" providerId="AD" clId="Web-{916A0CE1-B10A-47D5-A71D-3924FAB6034E}" dt="2024-05-05T10:26:59.374" v="294"/>
          <ac:spMkLst>
            <pc:docMk/>
            <pc:sldMk cId="2926043153" sldId="425"/>
            <ac:spMk id="11" creationId="{3F2810BB-0B3C-A89C-35E7-21AAA6B0EAEC}"/>
          </ac:spMkLst>
        </pc:spChg>
        <pc:spChg chg="add del mod">
          <ac:chgData name="Christy H M it21127946" userId="S::it21127946@my.sliit.lk::0c28b57a-5422-48ba-bc51-ab4e3c7f524d" providerId="AD" clId="Web-{916A0CE1-B10A-47D5-A71D-3924FAB6034E}" dt="2024-05-05T10:24:16.074" v="245"/>
          <ac:spMkLst>
            <pc:docMk/>
            <pc:sldMk cId="2926043153" sldId="425"/>
            <ac:spMk id="13" creationId="{FCD93A83-6B3C-48C9-D24C-1F212009C8BA}"/>
          </ac:spMkLst>
        </pc:spChg>
        <pc:spChg chg="add del">
          <ac:chgData name="Christy H M it21127946" userId="S::it21127946@my.sliit.lk::0c28b57a-5422-48ba-bc51-ab4e3c7f524d" providerId="AD" clId="Web-{916A0CE1-B10A-47D5-A71D-3924FAB6034E}" dt="2024-05-05T10:24:01.167" v="238"/>
          <ac:spMkLst>
            <pc:docMk/>
            <pc:sldMk cId="2926043153" sldId="425"/>
            <ac:spMk id="14" creationId="{8BF9200A-768D-DDDB-9E1A-170461B2E430}"/>
          </ac:spMkLst>
        </pc:spChg>
        <pc:spChg chg="add del">
          <ac:chgData name="Christy H M it21127946" userId="S::it21127946@my.sliit.lk::0c28b57a-5422-48ba-bc51-ab4e3c7f524d" providerId="AD" clId="Web-{916A0CE1-B10A-47D5-A71D-3924FAB6034E}" dt="2024-05-05T10:24:01.167" v="237"/>
          <ac:spMkLst>
            <pc:docMk/>
            <pc:sldMk cId="2926043153" sldId="425"/>
            <ac:spMk id="15" creationId="{DC95A1F7-1DBF-A079-6222-DE42B34F6F85}"/>
          </ac:spMkLst>
        </pc:spChg>
        <pc:spChg chg="add del">
          <ac:chgData name="Christy H M it21127946" userId="S::it21127946@my.sliit.lk::0c28b57a-5422-48ba-bc51-ab4e3c7f524d" providerId="AD" clId="Web-{916A0CE1-B10A-47D5-A71D-3924FAB6034E}" dt="2024-05-05T10:24:01.167" v="236"/>
          <ac:spMkLst>
            <pc:docMk/>
            <pc:sldMk cId="2926043153" sldId="425"/>
            <ac:spMk id="16" creationId="{2AC7A835-4A86-1FE7-318E-68CC63A624FA}"/>
          </ac:spMkLst>
        </pc:spChg>
        <pc:spChg chg="add del mod">
          <ac:chgData name="Christy H M it21127946" userId="S::it21127946@my.sliit.lk::0c28b57a-5422-48ba-bc51-ab4e3c7f524d" providerId="AD" clId="Web-{916A0CE1-B10A-47D5-A71D-3924FAB6034E}" dt="2024-05-05T10:26:59.374" v="293"/>
          <ac:spMkLst>
            <pc:docMk/>
            <pc:sldMk cId="2926043153" sldId="425"/>
            <ac:spMk id="17" creationId="{9ED83FB3-D7EF-9760-DD32-CC25E40CB7FA}"/>
          </ac:spMkLst>
        </pc:spChg>
        <pc:spChg chg="add del mod">
          <ac:chgData name="Christy H M it21127946" userId="S::it21127946@my.sliit.lk::0c28b57a-5422-48ba-bc51-ab4e3c7f524d" providerId="AD" clId="Web-{916A0CE1-B10A-47D5-A71D-3924FAB6034E}" dt="2024-05-05T10:26:59.374" v="292"/>
          <ac:spMkLst>
            <pc:docMk/>
            <pc:sldMk cId="2926043153" sldId="425"/>
            <ac:spMk id="18" creationId="{64502043-581D-7596-E245-F642F6307FE6}"/>
          </ac:spMkLst>
        </pc:spChg>
        <pc:spChg chg="add del mod">
          <ac:chgData name="Christy H M it21127946" userId="S::it21127946@my.sliit.lk::0c28b57a-5422-48ba-bc51-ab4e3c7f524d" providerId="AD" clId="Web-{916A0CE1-B10A-47D5-A71D-3924FAB6034E}" dt="2024-05-05T10:26:59.374" v="291"/>
          <ac:spMkLst>
            <pc:docMk/>
            <pc:sldMk cId="2926043153" sldId="425"/>
            <ac:spMk id="19" creationId="{8F2DAA67-ADAF-9457-432C-507730EB5AAA}"/>
          </ac:spMkLst>
        </pc:spChg>
        <pc:spChg chg="mod">
          <ac:chgData name="Christy H M it21127946" userId="S::it21127946@my.sliit.lk::0c28b57a-5422-48ba-bc51-ab4e3c7f524d" providerId="AD" clId="Web-{916A0CE1-B10A-47D5-A71D-3924FAB6034E}" dt="2024-05-05T10:17:05.299" v="146" actId="1076"/>
          <ac:spMkLst>
            <pc:docMk/>
            <pc:sldMk cId="2926043153" sldId="425"/>
            <ac:spMk id="903" creationId="{00000000-0000-0000-0000-000000000000}"/>
          </ac:spMkLst>
        </pc:spChg>
        <pc:spChg chg="mod">
          <ac:chgData name="Christy H M it21127946" userId="S::it21127946@my.sliit.lk::0c28b57a-5422-48ba-bc51-ab4e3c7f524d" providerId="AD" clId="Web-{916A0CE1-B10A-47D5-A71D-3924FAB6034E}" dt="2024-05-05T10:28:42.799" v="317" actId="20577"/>
          <ac:spMkLst>
            <pc:docMk/>
            <pc:sldMk cId="2926043153" sldId="425"/>
            <ac:spMk id="904" creationId="{00000000-0000-0000-0000-000000000000}"/>
          </ac:spMkLst>
        </pc:spChg>
        <pc:spChg chg="del mod">
          <ac:chgData name="Christy H M it21127946" userId="S::it21127946@my.sliit.lk::0c28b57a-5422-48ba-bc51-ab4e3c7f524d" providerId="AD" clId="Web-{916A0CE1-B10A-47D5-A71D-3924FAB6034E}" dt="2024-05-05T10:18:53.333" v="182"/>
          <ac:spMkLst>
            <pc:docMk/>
            <pc:sldMk cId="2926043153" sldId="425"/>
            <ac:spMk id="905" creationId="{00000000-0000-0000-0000-000000000000}"/>
          </ac:spMkLst>
        </pc:spChg>
        <pc:spChg chg="mod">
          <ac:chgData name="Christy H M it21127946" userId="S::it21127946@my.sliit.lk::0c28b57a-5422-48ba-bc51-ab4e3c7f524d" providerId="AD" clId="Web-{916A0CE1-B10A-47D5-A71D-3924FAB6034E}" dt="2024-05-05T10:30:29.035" v="333" actId="1076"/>
          <ac:spMkLst>
            <pc:docMk/>
            <pc:sldMk cId="2926043153" sldId="425"/>
            <ac:spMk id="906" creationId="{00000000-0000-0000-0000-000000000000}"/>
          </ac:spMkLst>
        </pc:spChg>
        <pc:spChg chg="del mod">
          <ac:chgData name="Christy H M it21127946" userId="S::it21127946@my.sliit.lk::0c28b57a-5422-48ba-bc51-ab4e3c7f524d" providerId="AD" clId="Web-{916A0CE1-B10A-47D5-A71D-3924FAB6034E}" dt="2024-05-05T10:18:35.910" v="178"/>
          <ac:spMkLst>
            <pc:docMk/>
            <pc:sldMk cId="2926043153" sldId="425"/>
            <ac:spMk id="907" creationId="{00000000-0000-0000-0000-000000000000}"/>
          </ac:spMkLst>
        </pc:spChg>
        <pc:spChg chg="mod">
          <ac:chgData name="Christy H M it21127946" userId="S::it21127946@my.sliit.lk::0c28b57a-5422-48ba-bc51-ab4e3c7f524d" providerId="AD" clId="Web-{916A0CE1-B10A-47D5-A71D-3924FAB6034E}" dt="2024-05-05T10:29:22.299" v="321" actId="1076"/>
          <ac:spMkLst>
            <pc:docMk/>
            <pc:sldMk cId="2926043153" sldId="425"/>
            <ac:spMk id="908" creationId="{00000000-0000-0000-0000-000000000000}"/>
          </ac:spMkLst>
        </pc:spChg>
        <pc:spChg chg="del">
          <ac:chgData name="Christy H M it21127946" userId="S::it21127946@my.sliit.lk::0c28b57a-5422-48ba-bc51-ab4e3c7f524d" providerId="AD" clId="Web-{916A0CE1-B10A-47D5-A71D-3924FAB6034E}" dt="2024-05-05T10:18:57.911" v="183"/>
          <ac:spMkLst>
            <pc:docMk/>
            <pc:sldMk cId="2926043153" sldId="425"/>
            <ac:spMk id="909" creationId="{00000000-0000-0000-0000-000000000000}"/>
          </ac:spMkLst>
        </pc:spChg>
        <pc:spChg chg="mod">
          <ac:chgData name="Christy H M it21127946" userId="S::it21127946@my.sliit.lk::0c28b57a-5422-48ba-bc51-ab4e3c7f524d" providerId="AD" clId="Web-{916A0CE1-B10A-47D5-A71D-3924FAB6034E}" dt="2024-05-05T10:27:03.703" v="297" actId="1076"/>
          <ac:spMkLst>
            <pc:docMk/>
            <pc:sldMk cId="2926043153" sldId="425"/>
            <ac:spMk id="910" creationId="{00000000-0000-0000-0000-000000000000}"/>
          </ac:spMkLst>
        </pc:spChg>
        <pc:spChg chg="del mod">
          <ac:chgData name="Christy H M it21127946" userId="S::it21127946@my.sliit.lk::0c28b57a-5422-48ba-bc51-ab4e3c7f524d" providerId="AD" clId="Web-{916A0CE1-B10A-47D5-A71D-3924FAB6034E}" dt="2024-05-05T10:23:49.558" v="230"/>
          <ac:spMkLst>
            <pc:docMk/>
            <pc:sldMk cId="2926043153" sldId="425"/>
            <ac:spMk id="911" creationId="{00000000-0000-0000-0000-000000000000}"/>
          </ac:spMkLst>
        </pc:spChg>
        <pc:spChg chg="mod">
          <ac:chgData name="Christy H M it21127946" userId="S::it21127946@my.sliit.lk::0c28b57a-5422-48ba-bc51-ab4e3c7f524d" providerId="AD" clId="Web-{916A0CE1-B10A-47D5-A71D-3924FAB6034E}" dt="2024-05-05T10:22:46.510" v="212" actId="1076"/>
          <ac:spMkLst>
            <pc:docMk/>
            <pc:sldMk cId="2926043153" sldId="425"/>
            <ac:spMk id="912" creationId="{00000000-0000-0000-0000-000000000000}"/>
          </ac:spMkLst>
        </pc:spChg>
        <pc:spChg chg="mod">
          <ac:chgData name="Christy H M it21127946" userId="S::it21127946@my.sliit.lk::0c28b57a-5422-48ba-bc51-ab4e3c7f524d" providerId="AD" clId="Web-{916A0CE1-B10A-47D5-A71D-3924FAB6034E}" dt="2024-05-05T10:29:22.299" v="322" actId="1076"/>
          <ac:spMkLst>
            <pc:docMk/>
            <pc:sldMk cId="2926043153" sldId="425"/>
            <ac:spMk id="913" creationId="{00000000-0000-0000-0000-000000000000}"/>
          </ac:spMkLst>
        </pc:spChg>
        <pc:spChg chg="mod">
          <ac:chgData name="Christy H M it21127946" userId="S::it21127946@my.sliit.lk::0c28b57a-5422-48ba-bc51-ab4e3c7f524d" providerId="AD" clId="Web-{916A0CE1-B10A-47D5-A71D-3924FAB6034E}" dt="2024-05-05T10:29:36.269" v="325" actId="1076"/>
          <ac:spMkLst>
            <pc:docMk/>
            <pc:sldMk cId="2926043153" sldId="425"/>
            <ac:spMk id="914" creationId="{00000000-0000-0000-0000-000000000000}"/>
          </ac:spMkLst>
        </pc:spChg>
        <pc:spChg chg="mod">
          <ac:chgData name="Christy H M it21127946" userId="S::it21127946@my.sliit.lk::0c28b57a-5422-48ba-bc51-ab4e3c7f524d" providerId="AD" clId="Web-{916A0CE1-B10A-47D5-A71D-3924FAB6034E}" dt="2024-05-05T10:27:13.781" v="298" actId="1076"/>
          <ac:spMkLst>
            <pc:docMk/>
            <pc:sldMk cId="2926043153" sldId="425"/>
            <ac:spMk id="915" creationId="{00000000-0000-0000-0000-000000000000}"/>
          </ac:spMkLst>
        </pc:spChg>
        <pc:spChg chg="mod">
          <ac:chgData name="Christy H M it21127946" userId="S::it21127946@my.sliit.lk::0c28b57a-5422-48ba-bc51-ab4e3c7f524d" providerId="AD" clId="Web-{916A0CE1-B10A-47D5-A71D-3924FAB6034E}" dt="2024-05-05T10:22:46.525" v="213" actId="1076"/>
          <ac:spMkLst>
            <pc:docMk/>
            <pc:sldMk cId="2926043153" sldId="425"/>
            <ac:spMk id="916" creationId="{00000000-0000-0000-0000-000000000000}"/>
          </ac:spMkLst>
        </pc:spChg>
        <pc:spChg chg="mod">
          <ac:chgData name="Christy H M it21127946" userId="S::it21127946@my.sliit.lk::0c28b57a-5422-48ba-bc51-ab4e3c7f524d" providerId="AD" clId="Web-{916A0CE1-B10A-47D5-A71D-3924FAB6034E}" dt="2024-05-05T10:29:22.315" v="323" actId="1076"/>
          <ac:spMkLst>
            <pc:docMk/>
            <pc:sldMk cId="2926043153" sldId="425"/>
            <ac:spMk id="917" creationId="{00000000-0000-0000-0000-000000000000}"/>
          </ac:spMkLst>
        </pc:spChg>
        <pc:spChg chg="mod">
          <ac:chgData name="Christy H M it21127946" userId="S::it21127946@my.sliit.lk::0c28b57a-5422-48ba-bc51-ab4e3c7f524d" providerId="AD" clId="Web-{916A0CE1-B10A-47D5-A71D-3924FAB6034E}" dt="2024-05-05T10:29:36.284" v="326" actId="1076"/>
          <ac:spMkLst>
            <pc:docMk/>
            <pc:sldMk cId="2926043153" sldId="425"/>
            <ac:spMk id="918" creationId="{00000000-0000-0000-0000-000000000000}"/>
          </ac:spMkLst>
        </pc:spChg>
        <pc:spChg chg="mod">
          <ac:chgData name="Christy H M it21127946" userId="S::it21127946@my.sliit.lk::0c28b57a-5422-48ba-bc51-ab4e3c7f524d" providerId="AD" clId="Web-{916A0CE1-B10A-47D5-A71D-3924FAB6034E}" dt="2024-05-05T10:27:13.781" v="299" actId="1076"/>
          <ac:spMkLst>
            <pc:docMk/>
            <pc:sldMk cId="2926043153" sldId="425"/>
            <ac:spMk id="919" creationId="{00000000-0000-0000-0000-000000000000}"/>
          </ac:spMkLst>
        </pc:spChg>
      </pc:sldChg>
      <pc:sldChg chg="addSp delSp modSp add ord replId">
        <pc:chgData name="Christy H M it21127946" userId="S::it21127946@my.sliit.lk::0c28b57a-5422-48ba-bc51-ab4e3c7f524d" providerId="AD" clId="Web-{916A0CE1-B10A-47D5-A71D-3924FAB6034E}" dt="2024-05-05T11:43:06.445" v="480" actId="20577"/>
        <pc:sldMkLst>
          <pc:docMk/>
          <pc:sldMk cId="4145814851" sldId="432"/>
        </pc:sldMkLst>
        <pc:spChg chg="add del mod">
          <ac:chgData name="Christy H M it21127946" userId="S::it21127946@my.sliit.lk::0c28b57a-5422-48ba-bc51-ab4e3c7f524d" providerId="AD" clId="Web-{916A0CE1-B10A-47D5-A71D-3924FAB6034E}" dt="2024-05-05T11:35:41.930" v="459"/>
          <ac:spMkLst>
            <pc:docMk/>
            <pc:sldMk cId="4145814851" sldId="432"/>
            <ac:spMk id="3" creationId="{D95A8E6F-BA69-8DA1-4272-1623DD3681A3}"/>
          </ac:spMkLst>
        </pc:spChg>
        <pc:spChg chg="add del mod">
          <ac:chgData name="Christy H M it21127946" userId="S::it21127946@my.sliit.lk::0c28b57a-5422-48ba-bc51-ab4e3c7f524d" providerId="AD" clId="Web-{916A0CE1-B10A-47D5-A71D-3924FAB6034E}" dt="2024-05-05T11:35:36.774" v="458"/>
          <ac:spMkLst>
            <pc:docMk/>
            <pc:sldMk cId="4145814851" sldId="432"/>
            <ac:spMk id="5" creationId="{7ACF3742-C4CD-F4F5-EE88-CB5CA50B6BD5}"/>
          </ac:spMkLst>
        </pc:spChg>
        <pc:spChg chg="mod">
          <ac:chgData name="Christy H M it21127946" userId="S::it21127946@my.sliit.lk::0c28b57a-5422-48ba-bc51-ab4e3c7f524d" providerId="AD" clId="Web-{916A0CE1-B10A-47D5-A71D-3924FAB6034E}" dt="2024-05-05T10:33:18.680" v="352" actId="20577"/>
          <ac:spMkLst>
            <pc:docMk/>
            <pc:sldMk cId="4145814851" sldId="432"/>
            <ac:spMk id="1157" creationId="{00000000-0000-0000-0000-000000000000}"/>
          </ac:spMkLst>
        </pc:spChg>
        <pc:spChg chg="mod">
          <ac:chgData name="Christy H M it21127946" userId="S::it21127946@my.sliit.lk::0c28b57a-5422-48ba-bc51-ab4e3c7f524d" providerId="AD" clId="Web-{916A0CE1-B10A-47D5-A71D-3924FAB6034E}" dt="2024-05-05T10:33:42.883" v="365" actId="20577"/>
          <ac:spMkLst>
            <pc:docMk/>
            <pc:sldMk cId="4145814851" sldId="432"/>
            <ac:spMk id="1158" creationId="{00000000-0000-0000-0000-000000000000}"/>
          </ac:spMkLst>
        </pc:spChg>
        <pc:spChg chg="mod">
          <ac:chgData name="Christy H M it21127946" userId="S::it21127946@my.sliit.lk::0c28b57a-5422-48ba-bc51-ab4e3c7f524d" providerId="AD" clId="Web-{916A0CE1-B10A-47D5-A71D-3924FAB6034E}" dt="2024-05-05T11:43:06.445" v="480" actId="20577"/>
          <ac:spMkLst>
            <pc:docMk/>
            <pc:sldMk cId="4145814851" sldId="432"/>
            <ac:spMk id="1159" creationId="{00000000-0000-0000-0000-000000000000}"/>
          </ac:spMkLst>
        </pc:spChg>
        <pc:spChg chg="mod">
          <ac:chgData name="Christy H M it21127946" userId="S::it21127946@my.sliit.lk::0c28b57a-5422-48ba-bc51-ab4e3c7f524d" providerId="AD" clId="Web-{916A0CE1-B10A-47D5-A71D-3924FAB6034E}" dt="2024-05-05T10:33:34.742" v="357" actId="20577"/>
          <ac:spMkLst>
            <pc:docMk/>
            <pc:sldMk cId="4145814851" sldId="432"/>
            <ac:spMk id="1160" creationId="{00000000-0000-0000-0000-000000000000}"/>
          </ac:spMkLst>
        </pc:spChg>
        <pc:spChg chg="mod">
          <ac:chgData name="Christy H M it21127946" userId="S::it21127946@my.sliit.lk::0c28b57a-5422-48ba-bc51-ab4e3c7f524d" providerId="AD" clId="Web-{916A0CE1-B10A-47D5-A71D-3924FAB6034E}" dt="2024-05-05T11:30:01.372" v="430" actId="20577"/>
          <ac:spMkLst>
            <pc:docMk/>
            <pc:sldMk cId="4145814851" sldId="432"/>
            <ac:spMk id="1161" creationId="{00000000-0000-0000-0000-000000000000}"/>
          </ac:spMkLst>
        </pc:spChg>
      </pc:sldChg>
      <pc:sldChg chg="addSp delSp modSp add replId">
        <pc:chgData name="Christy H M it21127946" userId="S::it21127946@my.sliit.lk::0c28b57a-5422-48ba-bc51-ab4e3c7f524d" providerId="AD" clId="Web-{916A0CE1-B10A-47D5-A71D-3924FAB6034E}" dt="2024-05-05T11:16:34.081" v="413" actId="14100"/>
        <pc:sldMkLst>
          <pc:docMk/>
          <pc:sldMk cId="2541457938" sldId="434"/>
        </pc:sldMkLst>
        <pc:spChg chg="add del mod">
          <ac:chgData name="Christy H M it21127946" userId="S::it21127946@my.sliit.lk::0c28b57a-5422-48ba-bc51-ab4e3c7f524d" providerId="AD" clId="Web-{916A0CE1-B10A-47D5-A71D-3924FAB6034E}" dt="2024-05-05T10:49:00.528" v="397"/>
          <ac:spMkLst>
            <pc:docMk/>
            <pc:sldMk cId="2541457938" sldId="434"/>
            <ac:spMk id="3" creationId="{EE7D4C7E-6F68-8BFF-4F93-98D08C7E37C4}"/>
          </ac:spMkLst>
        </pc:spChg>
        <pc:spChg chg="add del mod">
          <ac:chgData name="Christy H M it21127946" userId="S::it21127946@my.sliit.lk::0c28b57a-5422-48ba-bc51-ab4e3c7f524d" providerId="AD" clId="Web-{916A0CE1-B10A-47D5-A71D-3924FAB6034E}" dt="2024-05-05T10:49:05.466" v="398"/>
          <ac:spMkLst>
            <pc:docMk/>
            <pc:sldMk cId="2541457938" sldId="434"/>
            <ac:spMk id="5" creationId="{DC992C8F-1DDE-19A2-35C4-CBA7CC89A4BB}"/>
          </ac:spMkLst>
        </pc:spChg>
        <pc:spChg chg="add del mod">
          <ac:chgData name="Christy H M it21127946" userId="S::it21127946@my.sliit.lk::0c28b57a-5422-48ba-bc51-ab4e3c7f524d" providerId="AD" clId="Web-{916A0CE1-B10A-47D5-A71D-3924FAB6034E}" dt="2024-05-05T10:49:51.045" v="405"/>
          <ac:spMkLst>
            <pc:docMk/>
            <pc:sldMk cId="2541457938" sldId="434"/>
            <ac:spMk id="7" creationId="{7581D5AE-5D2F-3DFE-CD37-048B7B34B08C}"/>
          </ac:spMkLst>
        </pc:spChg>
        <pc:spChg chg="add del mod">
          <ac:chgData name="Christy H M it21127946" userId="S::it21127946@my.sliit.lk::0c28b57a-5422-48ba-bc51-ab4e3c7f524d" providerId="AD" clId="Web-{916A0CE1-B10A-47D5-A71D-3924FAB6034E}" dt="2024-05-05T10:49:45.451" v="403"/>
          <ac:spMkLst>
            <pc:docMk/>
            <pc:sldMk cId="2541457938" sldId="434"/>
            <ac:spMk id="9" creationId="{ECD57B61-543F-2029-D1D5-AF98A9FDE0B9}"/>
          </ac:spMkLst>
        </pc:spChg>
        <pc:spChg chg="mod">
          <ac:chgData name="Christy H M it21127946" userId="S::it21127946@my.sliit.lk::0c28b57a-5422-48ba-bc51-ab4e3c7f524d" providerId="AD" clId="Web-{916A0CE1-B10A-47D5-A71D-3924FAB6034E}" dt="2024-05-05T10:51:29.766" v="407" actId="1076"/>
          <ac:spMkLst>
            <pc:docMk/>
            <pc:sldMk cId="2541457938" sldId="434"/>
            <ac:spMk id="1157" creationId="{00000000-0000-0000-0000-000000000000}"/>
          </ac:spMkLst>
        </pc:spChg>
        <pc:spChg chg="del">
          <ac:chgData name="Christy H M it21127946" userId="S::it21127946@my.sliit.lk::0c28b57a-5422-48ba-bc51-ab4e3c7f524d" providerId="AD" clId="Web-{916A0CE1-B10A-47D5-A71D-3924FAB6034E}" dt="2024-05-05T10:48:29.043" v="395"/>
          <ac:spMkLst>
            <pc:docMk/>
            <pc:sldMk cId="2541457938" sldId="434"/>
            <ac:spMk id="1158" creationId="{00000000-0000-0000-0000-000000000000}"/>
          </ac:spMkLst>
        </pc:spChg>
        <pc:spChg chg="del">
          <ac:chgData name="Christy H M it21127946" userId="S::it21127946@my.sliit.lk::0c28b57a-5422-48ba-bc51-ab4e3c7f524d" providerId="AD" clId="Web-{916A0CE1-B10A-47D5-A71D-3924FAB6034E}" dt="2024-05-05T10:48:29.012" v="394"/>
          <ac:spMkLst>
            <pc:docMk/>
            <pc:sldMk cId="2541457938" sldId="434"/>
            <ac:spMk id="1159" creationId="{00000000-0000-0000-0000-000000000000}"/>
          </ac:spMkLst>
        </pc:spChg>
        <pc:spChg chg="del">
          <ac:chgData name="Christy H M it21127946" userId="S::it21127946@my.sliit.lk::0c28b57a-5422-48ba-bc51-ab4e3c7f524d" providerId="AD" clId="Web-{916A0CE1-B10A-47D5-A71D-3924FAB6034E}" dt="2024-05-05T10:48:28.965" v="393"/>
          <ac:spMkLst>
            <pc:docMk/>
            <pc:sldMk cId="2541457938" sldId="434"/>
            <ac:spMk id="1160" creationId="{00000000-0000-0000-0000-000000000000}"/>
          </ac:spMkLst>
        </pc:spChg>
        <pc:spChg chg="del">
          <ac:chgData name="Christy H M it21127946" userId="S::it21127946@my.sliit.lk::0c28b57a-5422-48ba-bc51-ab4e3c7f524d" providerId="AD" clId="Web-{916A0CE1-B10A-47D5-A71D-3924FAB6034E}" dt="2024-05-05T10:48:28.918" v="392"/>
          <ac:spMkLst>
            <pc:docMk/>
            <pc:sldMk cId="2541457938" sldId="434"/>
            <ac:spMk id="1161" creationId="{00000000-0000-0000-0000-000000000000}"/>
          </ac:spMkLst>
        </pc:spChg>
        <pc:grpChg chg="del">
          <ac:chgData name="Christy H M it21127946" userId="S::it21127946@my.sliit.lk::0c28b57a-5422-48ba-bc51-ab4e3c7f524d" providerId="AD" clId="Web-{916A0CE1-B10A-47D5-A71D-3924FAB6034E}" dt="2024-05-05T10:48:28.871" v="391"/>
          <ac:grpSpMkLst>
            <pc:docMk/>
            <pc:sldMk cId="2541457938" sldId="434"/>
            <ac:grpSpMk id="1162" creationId="{00000000-0000-0000-0000-000000000000}"/>
          </ac:grpSpMkLst>
        </pc:grpChg>
        <pc:grpChg chg="del">
          <ac:chgData name="Christy H M it21127946" userId="S::it21127946@my.sliit.lk::0c28b57a-5422-48ba-bc51-ab4e3c7f524d" providerId="AD" clId="Web-{916A0CE1-B10A-47D5-A71D-3924FAB6034E}" dt="2024-05-05T10:48:28.871" v="390"/>
          <ac:grpSpMkLst>
            <pc:docMk/>
            <pc:sldMk cId="2541457938" sldId="434"/>
            <ac:grpSpMk id="1165" creationId="{00000000-0000-0000-0000-000000000000}"/>
          </ac:grpSpMkLst>
        </pc:grpChg>
        <pc:picChg chg="add mod">
          <ac:chgData name="Christy H M it21127946" userId="S::it21127946@my.sliit.lk::0c28b57a-5422-48ba-bc51-ab4e3c7f524d" providerId="AD" clId="Web-{916A0CE1-B10A-47D5-A71D-3924FAB6034E}" dt="2024-05-05T11:16:34.081" v="413" actId="14100"/>
          <ac:picMkLst>
            <pc:docMk/>
            <pc:sldMk cId="2541457938" sldId="434"/>
            <ac:picMk id="2" creationId="{920E4958-1857-6600-8622-FA7B49C60D3B}"/>
          </ac:picMkLst>
        </pc:picChg>
        <pc:picChg chg="add mod modCrop">
          <ac:chgData name="Christy H M it21127946" userId="S::it21127946@my.sliit.lk::0c28b57a-5422-48ba-bc51-ab4e3c7f524d" providerId="AD" clId="Web-{916A0CE1-B10A-47D5-A71D-3924FAB6034E}" dt="2024-05-05T11:12:22.948" v="410" actId="14100"/>
          <ac:picMkLst>
            <pc:docMk/>
            <pc:sldMk cId="2541457938" sldId="434"/>
            <ac:picMk id="10" creationId="{24A51B98-A30A-DCC3-E5C8-5B4E4CF0C025}"/>
          </ac:picMkLst>
        </pc:picChg>
      </pc:sldChg>
      <pc:sldChg chg="addSp delSp modSp add ord replId">
        <pc:chgData name="Christy H M it21127946" userId="S::it21127946@my.sliit.lk::0c28b57a-5422-48ba-bc51-ab4e3c7f524d" providerId="AD" clId="Web-{916A0CE1-B10A-47D5-A71D-3924FAB6034E}" dt="2024-05-05T13:02:34.429" v="535"/>
        <pc:sldMkLst>
          <pc:docMk/>
          <pc:sldMk cId="1220149023" sldId="439"/>
        </pc:sldMkLst>
        <pc:spChg chg="add del mod">
          <ac:chgData name="Christy H M it21127946" userId="S::it21127946@my.sliit.lk::0c28b57a-5422-48ba-bc51-ab4e3c7f524d" providerId="AD" clId="Web-{916A0CE1-B10A-47D5-A71D-3924FAB6034E}" dt="2024-05-05T13:02:34.429" v="535"/>
          <ac:spMkLst>
            <pc:docMk/>
            <pc:sldMk cId="1220149023" sldId="439"/>
            <ac:spMk id="2" creationId="{760C8BE5-D340-E48E-DBE7-E15A8FCEB928}"/>
          </ac:spMkLst>
        </pc:spChg>
        <pc:spChg chg="mod">
          <ac:chgData name="Christy H M it21127946" userId="S::it21127946@my.sliit.lk::0c28b57a-5422-48ba-bc51-ab4e3c7f524d" providerId="AD" clId="Web-{916A0CE1-B10A-47D5-A71D-3924FAB6034E}" dt="2024-05-05T12:01:48.309" v="484" actId="20577"/>
          <ac:spMkLst>
            <pc:docMk/>
            <pc:sldMk cId="1220149023" sldId="439"/>
            <ac:spMk id="1157" creationId="{00000000-0000-0000-0000-000000000000}"/>
          </ac:spMkLst>
        </pc:spChg>
        <pc:spChg chg="mod">
          <ac:chgData name="Christy H M it21127946" userId="S::it21127946@my.sliit.lk::0c28b57a-5422-48ba-bc51-ab4e3c7f524d" providerId="AD" clId="Web-{916A0CE1-B10A-47D5-A71D-3924FAB6034E}" dt="2024-05-05T12:02:07.653" v="487" actId="20577"/>
          <ac:spMkLst>
            <pc:docMk/>
            <pc:sldMk cId="1220149023" sldId="439"/>
            <ac:spMk id="1158" creationId="{00000000-0000-0000-0000-000000000000}"/>
          </ac:spMkLst>
        </pc:spChg>
        <pc:spChg chg="mod">
          <ac:chgData name="Christy H M it21127946" userId="S::it21127946@my.sliit.lk::0c28b57a-5422-48ba-bc51-ab4e3c7f524d" providerId="AD" clId="Web-{916A0CE1-B10A-47D5-A71D-3924FAB6034E}" dt="2024-05-05T12:01:55.356" v="485" actId="20577"/>
          <ac:spMkLst>
            <pc:docMk/>
            <pc:sldMk cId="1220149023" sldId="439"/>
            <ac:spMk id="1160" creationId="{00000000-0000-0000-0000-000000000000}"/>
          </ac:spMkLst>
        </pc:spChg>
      </pc:sldChg>
    </pc:docChg>
  </pc:docChgLst>
  <pc:docChgLst>
    <pc:chgData name="Senadheera P.V.P.P it21126888" userId="79eb2b28-0118-4251-ace8-15a04e852f90" providerId="ADAL" clId="{A2860ED5-9450-44BC-973E-FA3683019D7C}"/>
    <pc:docChg chg="undo redo custSel addSld modSld sldOrd">
      <pc:chgData name="Senadheera P.V.P.P it21126888" userId="79eb2b28-0118-4251-ace8-15a04e852f90" providerId="ADAL" clId="{A2860ED5-9450-44BC-973E-FA3683019D7C}" dt="2024-05-07T19:10:29.257" v="257" actId="13926"/>
      <pc:docMkLst>
        <pc:docMk/>
      </pc:docMkLst>
      <pc:sldChg chg="modSp mod">
        <pc:chgData name="Senadheera P.V.P.P it21126888" userId="79eb2b28-0118-4251-ace8-15a04e852f90" providerId="ADAL" clId="{A2860ED5-9450-44BC-973E-FA3683019D7C}" dt="2024-05-07T19:07:37.475" v="255" actId="20577"/>
        <pc:sldMkLst>
          <pc:docMk/>
          <pc:sldMk cId="0" sldId="291"/>
        </pc:sldMkLst>
        <pc:spChg chg="mod">
          <ac:chgData name="Senadheera P.V.P.P it21126888" userId="79eb2b28-0118-4251-ace8-15a04e852f90" providerId="ADAL" clId="{A2860ED5-9450-44BC-973E-FA3683019D7C}" dt="2024-05-07T19:07:37.475" v="255" actId="20577"/>
          <ac:spMkLst>
            <pc:docMk/>
            <pc:sldMk cId="0" sldId="291"/>
            <ac:spMk id="43" creationId="{00000000-0000-0000-0000-000000000000}"/>
          </ac:spMkLst>
        </pc:spChg>
      </pc:sldChg>
      <pc:sldChg chg="addSp delSp modSp mod ord">
        <pc:chgData name="Senadheera P.V.P.P it21126888" userId="79eb2b28-0118-4251-ace8-15a04e852f90" providerId="ADAL" clId="{A2860ED5-9450-44BC-973E-FA3683019D7C}" dt="2024-05-07T11:09:50.608" v="250" actId="20577"/>
        <pc:sldMkLst>
          <pc:docMk/>
          <pc:sldMk cId="0" sldId="294"/>
        </pc:sldMkLst>
        <pc:spChg chg="add mod">
          <ac:chgData name="Senadheera P.V.P.P it21126888" userId="79eb2b28-0118-4251-ace8-15a04e852f90" providerId="ADAL" clId="{A2860ED5-9450-44BC-973E-FA3683019D7C}" dt="2024-05-07T10:48:27.681" v="192"/>
          <ac:spMkLst>
            <pc:docMk/>
            <pc:sldMk cId="0" sldId="294"/>
            <ac:spMk id="2" creationId="{A535B017-B01A-0306-12F1-EB890A92C110}"/>
          </ac:spMkLst>
        </pc:spChg>
        <pc:spChg chg="del">
          <ac:chgData name="Senadheera P.V.P.P it21126888" userId="79eb2b28-0118-4251-ace8-15a04e852f90" providerId="ADAL" clId="{A2860ED5-9450-44BC-973E-FA3683019D7C}" dt="2024-05-07T09:14:41.856" v="39" actId="478"/>
          <ac:spMkLst>
            <pc:docMk/>
            <pc:sldMk cId="0" sldId="294"/>
            <ac:spMk id="22" creationId="{00000000-0000-0000-0000-000000000000}"/>
          </ac:spMkLst>
        </pc:spChg>
        <pc:spChg chg="mod">
          <ac:chgData name="Senadheera P.V.P.P it21126888" userId="79eb2b28-0118-4251-ace8-15a04e852f90" providerId="ADAL" clId="{A2860ED5-9450-44BC-973E-FA3683019D7C}" dt="2024-05-07T11:09:50.608" v="250" actId="20577"/>
          <ac:spMkLst>
            <pc:docMk/>
            <pc:sldMk cId="0" sldId="294"/>
            <ac:spMk id="24" creationId="{00000000-0000-0000-0000-000000000000}"/>
          </ac:spMkLst>
        </pc:spChg>
        <pc:spChg chg="del">
          <ac:chgData name="Senadheera P.V.P.P it21126888" userId="79eb2b28-0118-4251-ace8-15a04e852f90" providerId="ADAL" clId="{A2860ED5-9450-44BC-973E-FA3683019D7C}" dt="2024-05-07T10:48:27.383" v="191" actId="478"/>
          <ac:spMkLst>
            <pc:docMk/>
            <pc:sldMk cId="0" sldId="294"/>
            <ac:spMk id="25" creationId="{B49ACDFC-10DA-1955-81C2-CCCC99D44CF7}"/>
          </ac:spMkLst>
        </pc:spChg>
        <pc:grpChg chg="del">
          <ac:chgData name="Senadheera P.V.P.P it21126888" userId="79eb2b28-0118-4251-ace8-15a04e852f90" providerId="ADAL" clId="{A2860ED5-9450-44BC-973E-FA3683019D7C}" dt="2024-05-07T09:14:42.635" v="40" actId="478"/>
          <ac:grpSpMkLst>
            <pc:docMk/>
            <pc:sldMk cId="0" sldId="294"/>
            <ac:grpSpMk id="2" creationId="{00000000-0000-0000-0000-000000000000}"/>
          </ac:grpSpMkLst>
        </pc:grpChg>
      </pc:sldChg>
      <pc:sldChg chg="delSp modSp mod ord">
        <pc:chgData name="Senadheera P.V.P.P it21126888" userId="79eb2b28-0118-4251-ace8-15a04e852f90" providerId="ADAL" clId="{A2860ED5-9450-44BC-973E-FA3683019D7C}" dt="2024-05-07T10:47:10.952" v="114" actId="1076"/>
        <pc:sldMkLst>
          <pc:docMk/>
          <pc:sldMk cId="0" sldId="299"/>
        </pc:sldMkLst>
        <pc:spChg chg="del">
          <ac:chgData name="Senadheera P.V.P.P it21126888" userId="79eb2b28-0118-4251-ace8-15a04e852f90" providerId="ADAL" clId="{A2860ED5-9450-44BC-973E-FA3683019D7C}" dt="2024-05-07T09:14:53.165" v="41" actId="478"/>
          <ac:spMkLst>
            <pc:docMk/>
            <pc:sldMk cId="0" sldId="299"/>
            <ac:spMk id="24" creationId="{00000000-0000-0000-0000-000000000000}"/>
          </ac:spMkLst>
        </pc:spChg>
        <pc:spChg chg="mod">
          <ac:chgData name="Senadheera P.V.P.P it21126888" userId="79eb2b28-0118-4251-ace8-15a04e852f90" providerId="ADAL" clId="{A2860ED5-9450-44BC-973E-FA3683019D7C}" dt="2024-05-07T10:47:10.952" v="114" actId="1076"/>
          <ac:spMkLst>
            <pc:docMk/>
            <pc:sldMk cId="0" sldId="299"/>
            <ac:spMk id="28" creationId="{4FA73B4A-5B90-7497-E9F4-53CA4ACE3885}"/>
          </ac:spMkLst>
        </pc:spChg>
        <pc:grpChg chg="del">
          <ac:chgData name="Senadheera P.V.P.P it21126888" userId="79eb2b28-0118-4251-ace8-15a04e852f90" providerId="ADAL" clId="{A2860ED5-9450-44BC-973E-FA3683019D7C}" dt="2024-05-07T09:14:53.809" v="42" actId="478"/>
          <ac:grpSpMkLst>
            <pc:docMk/>
            <pc:sldMk cId="0" sldId="299"/>
            <ac:grpSpMk id="2" creationId="{00000000-0000-0000-0000-000000000000}"/>
          </ac:grpSpMkLst>
        </pc:grpChg>
        <pc:grpChg chg="del">
          <ac:chgData name="Senadheera P.V.P.P it21126888" userId="79eb2b28-0118-4251-ace8-15a04e852f90" providerId="ADAL" clId="{A2860ED5-9450-44BC-973E-FA3683019D7C}" dt="2024-05-07T09:14:59.690" v="43" actId="478"/>
          <ac:grpSpMkLst>
            <pc:docMk/>
            <pc:sldMk cId="0" sldId="299"/>
            <ac:grpSpMk id="22" creationId="{00000000-0000-0000-0000-000000000000}"/>
          </ac:grpSpMkLst>
        </pc:grpChg>
      </pc:sldChg>
      <pc:sldChg chg="delSp modSp mod ord">
        <pc:chgData name="Senadheera P.V.P.P it21126888" userId="79eb2b28-0118-4251-ace8-15a04e852f90" providerId="ADAL" clId="{A2860ED5-9450-44BC-973E-FA3683019D7C}" dt="2024-05-07T10:47:23.179" v="150" actId="1038"/>
        <pc:sldMkLst>
          <pc:docMk/>
          <pc:sldMk cId="0" sldId="300"/>
        </pc:sldMkLst>
        <pc:spChg chg="del">
          <ac:chgData name="Senadheera P.V.P.P it21126888" userId="79eb2b28-0118-4251-ace8-15a04e852f90" providerId="ADAL" clId="{A2860ED5-9450-44BC-973E-FA3683019D7C}" dt="2024-05-07T09:15:05.732" v="45" actId="478"/>
          <ac:spMkLst>
            <pc:docMk/>
            <pc:sldMk cId="0" sldId="300"/>
            <ac:spMk id="24" creationId="{00000000-0000-0000-0000-000000000000}"/>
          </ac:spMkLst>
        </pc:spChg>
        <pc:spChg chg="mod">
          <ac:chgData name="Senadheera P.V.P.P it21126888" userId="79eb2b28-0118-4251-ace8-15a04e852f90" providerId="ADAL" clId="{A2860ED5-9450-44BC-973E-FA3683019D7C}" dt="2024-05-07T10:47:23.179" v="150" actId="1038"/>
          <ac:spMkLst>
            <pc:docMk/>
            <pc:sldMk cId="0" sldId="300"/>
            <ac:spMk id="26" creationId="{36DCEA39-3878-1806-AA66-291A1063C1C2}"/>
          </ac:spMkLst>
        </pc:spChg>
        <pc:grpChg chg="del">
          <ac:chgData name="Senadheera P.V.P.P it21126888" userId="79eb2b28-0118-4251-ace8-15a04e852f90" providerId="ADAL" clId="{A2860ED5-9450-44BC-973E-FA3683019D7C}" dt="2024-05-07T09:15:07.046" v="46" actId="478"/>
          <ac:grpSpMkLst>
            <pc:docMk/>
            <pc:sldMk cId="0" sldId="300"/>
            <ac:grpSpMk id="2" creationId="{00000000-0000-0000-0000-000000000000}"/>
          </ac:grpSpMkLst>
        </pc:grpChg>
        <pc:grpChg chg="del">
          <ac:chgData name="Senadheera P.V.P.P it21126888" userId="79eb2b28-0118-4251-ace8-15a04e852f90" providerId="ADAL" clId="{A2860ED5-9450-44BC-973E-FA3683019D7C}" dt="2024-05-07T09:15:03.949" v="44" actId="478"/>
          <ac:grpSpMkLst>
            <pc:docMk/>
            <pc:sldMk cId="0" sldId="300"/>
            <ac:grpSpMk id="22" creationId="{00000000-0000-0000-0000-000000000000}"/>
          </ac:grpSpMkLst>
        </pc:grpChg>
      </pc:sldChg>
      <pc:sldChg chg="addSp delSp modSp mod ord">
        <pc:chgData name="Senadheera P.V.P.P it21126888" userId="79eb2b28-0118-4251-ace8-15a04e852f90" providerId="ADAL" clId="{A2860ED5-9450-44BC-973E-FA3683019D7C}" dt="2024-05-07T10:49:11.485" v="194"/>
        <pc:sldMkLst>
          <pc:docMk/>
          <pc:sldMk cId="0" sldId="301"/>
        </pc:sldMkLst>
        <pc:spChg chg="add mod">
          <ac:chgData name="Senadheera P.V.P.P it21126888" userId="79eb2b28-0118-4251-ace8-15a04e852f90" providerId="ADAL" clId="{A2860ED5-9450-44BC-973E-FA3683019D7C}" dt="2024-05-07T10:49:11.485" v="194"/>
          <ac:spMkLst>
            <pc:docMk/>
            <pc:sldMk cId="0" sldId="301"/>
            <ac:spMk id="2" creationId="{A7FEC544-FCB3-0219-863F-28C78D348100}"/>
          </ac:spMkLst>
        </pc:spChg>
        <pc:spChg chg="del">
          <ac:chgData name="Senadheera P.V.P.P it21126888" userId="79eb2b28-0118-4251-ace8-15a04e852f90" providerId="ADAL" clId="{A2860ED5-9450-44BC-973E-FA3683019D7C}" dt="2024-05-07T09:15:13.597" v="47" actId="478"/>
          <ac:spMkLst>
            <pc:docMk/>
            <pc:sldMk cId="0" sldId="301"/>
            <ac:spMk id="24" creationId="{00000000-0000-0000-0000-000000000000}"/>
          </ac:spMkLst>
        </pc:spChg>
        <pc:spChg chg="mod">
          <ac:chgData name="Senadheera P.V.P.P it21126888" userId="79eb2b28-0118-4251-ace8-15a04e852f90" providerId="ADAL" clId="{A2860ED5-9450-44BC-973E-FA3683019D7C}" dt="2024-05-07T09:01:40.430" v="16" actId="20577"/>
          <ac:spMkLst>
            <pc:docMk/>
            <pc:sldMk cId="0" sldId="301"/>
            <ac:spMk id="25" creationId="{00000000-0000-0000-0000-000000000000}"/>
          </ac:spMkLst>
        </pc:spChg>
        <pc:spChg chg="mod">
          <ac:chgData name="Senadheera P.V.P.P it21126888" userId="79eb2b28-0118-4251-ace8-15a04e852f90" providerId="ADAL" clId="{A2860ED5-9450-44BC-973E-FA3683019D7C}" dt="2024-05-07T09:39:49.851" v="107" actId="1076"/>
          <ac:spMkLst>
            <pc:docMk/>
            <pc:sldMk cId="0" sldId="301"/>
            <ac:spMk id="26" creationId="{00000000-0000-0000-0000-000000000000}"/>
          </ac:spMkLst>
        </pc:spChg>
        <pc:spChg chg="del">
          <ac:chgData name="Senadheera P.V.P.P it21126888" userId="79eb2b28-0118-4251-ace8-15a04e852f90" providerId="ADAL" clId="{A2860ED5-9450-44BC-973E-FA3683019D7C}" dt="2024-05-07T10:49:11.150" v="193" actId="478"/>
          <ac:spMkLst>
            <pc:docMk/>
            <pc:sldMk cId="0" sldId="301"/>
            <ac:spMk id="27" creationId="{9759DA48-A1D3-59DD-7FB2-E411848F46A4}"/>
          </ac:spMkLst>
        </pc:spChg>
        <pc:grpChg chg="del">
          <ac:chgData name="Senadheera P.V.P.P it21126888" userId="79eb2b28-0118-4251-ace8-15a04e852f90" providerId="ADAL" clId="{A2860ED5-9450-44BC-973E-FA3683019D7C}" dt="2024-05-07T09:15:14.396" v="48" actId="478"/>
          <ac:grpSpMkLst>
            <pc:docMk/>
            <pc:sldMk cId="0" sldId="301"/>
            <ac:grpSpMk id="2" creationId="{00000000-0000-0000-0000-000000000000}"/>
          </ac:grpSpMkLst>
        </pc:grpChg>
        <pc:grpChg chg="del">
          <ac:chgData name="Senadheera P.V.P.P it21126888" userId="79eb2b28-0118-4251-ace8-15a04e852f90" providerId="ADAL" clId="{A2860ED5-9450-44BC-973E-FA3683019D7C}" dt="2024-05-07T09:15:15.661" v="49" actId="478"/>
          <ac:grpSpMkLst>
            <pc:docMk/>
            <pc:sldMk cId="0" sldId="301"/>
            <ac:grpSpMk id="22" creationId="{00000000-0000-0000-0000-000000000000}"/>
          </ac:grpSpMkLst>
        </pc:grpChg>
      </pc:sldChg>
      <pc:sldChg chg="addSp delSp modSp mod">
        <pc:chgData name="Senadheera P.V.P.P it21126888" userId="79eb2b28-0118-4251-ace8-15a04e852f90" providerId="ADAL" clId="{A2860ED5-9450-44BC-973E-FA3683019D7C}" dt="2024-05-07T10:49:21.747" v="196"/>
        <pc:sldMkLst>
          <pc:docMk/>
          <pc:sldMk cId="0" sldId="303"/>
        </pc:sldMkLst>
        <pc:spChg chg="add mod">
          <ac:chgData name="Senadheera P.V.P.P it21126888" userId="79eb2b28-0118-4251-ace8-15a04e852f90" providerId="ADAL" clId="{A2860ED5-9450-44BC-973E-FA3683019D7C}" dt="2024-05-07T10:49:21.747" v="196"/>
          <ac:spMkLst>
            <pc:docMk/>
            <pc:sldMk cId="0" sldId="303"/>
            <ac:spMk id="2" creationId="{931336B2-3AAC-567D-D388-621884E18FB2}"/>
          </ac:spMkLst>
        </pc:spChg>
        <pc:spChg chg="del">
          <ac:chgData name="Senadheera P.V.P.P it21126888" userId="79eb2b28-0118-4251-ace8-15a04e852f90" providerId="ADAL" clId="{A2860ED5-9450-44BC-973E-FA3683019D7C}" dt="2024-05-07T09:15:19.496" v="50" actId="478"/>
          <ac:spMkLst>
            <pc:docMk/>
            <pc:sldMk cId="0" sldId="303"/>
            <ac:spMk id="24" creationId="{00000000-0000-0000-0000-000000000000}"/>
          </ac:spMkLst>
        </pc:spChg>
        <pc:spChg chg="del">
          <ac:chgData name="Senadheera P.V.P.P it21126888" userId="79eb2b28-0118-4251-ace8-15a04e852f90" providerId="ADAL" clId="{A2860ED5-9450-44BC-973E-FA3683019D7C}" dt="2024-05-07T10:49:21.432" v="195" actId="478"/>
          <ac:spMkLst>
            <pc:docMk/>
            <pc:sldMk cId="0" sldId="303"/>
            <ac:spMk id="27" creationId="{B7D0CD41-C94B-67A1-4107-0D7CA1194E10}"/>
          </ac:spMkLst>
        </pc:spChg>
        <pc:grpChg chg="del">
          <ac:chgData name="Senadheera P.V.P.P it21126888" userId="79eb2b28-0118-4251-ace8-15a04e852f90" providerId="ADAL" clId="{A2860ED5-9450-44BC-973E-FA3683019D7C}" dt="2024-05-07T09:15:20.166" v="51" actId="478"/>
          <ac:grpSpMkLst>
            <pc:docMk/>
            <pc:sldMk cId="0" sldId="303"/>
            <ac:grpSpMk id="2" creationId="{00000000-0000-0000-0000-000000000000}"/>
          </ac:grpSpMkLst>
        </pc:grpChg>
        <pc:grpChg chg="del">
          <ac:chgData name="Senadheera P.V.P.P it21126888" userId="79eb2b28-0118-4251-ace8-15a04e852f90" providerId="ADAL" clId="{A2860ED5-9450-44BC-973E-FA3683019D7C}" dt="2024-05-07T09:15:21.236" v="52" actId="478"/>
          <ac:grpSpMkLst>
            <pc:docMk/>
            <pc:sldMk cId="0" sldId="303"/>
            <ac:grpSpMk id="22" creationId="{00000000-0000-0000-0000-000000000000}"/>
          </ac:grpSpMkLst>
        </pc:grpChg>
      </pc:sldChg>
      <pc:sldChg chg="modSp mod">
        <pc:chgData name="Senadheera P.V.P.P it21126888" userId="79eb2b28-0118-4251-ace8-15a04e852f90" providerId="ADAL" clId="{A2860ED5-9450-44BC-973E-FA3683019D7C}" dt="2024-05-07T10:47:39.755" v="185" actId="1037"/>
        <pc:sldMkLst>
          <pc:docMk/>
          <pc:sldMk cId="1004647010" sldId="317"/>
        </pc:sldMkLst>
        <pc:spChg chg="mod">
          <ac:chgData name="Senadheera P.V.P.P it21126888" userId="79eb2b28-0118-4251-ace8-15a04e852f90" providerId="ADAL" clId="{A2860ED5-9450-44BC-973E-FA3683019D7C}" dt="2024-05-07T10:47:39.755" v="185" actId="1037"/>
          <ac:spMkLst>
            <pc:docMk/>
            <pc:sldMk cId="1004647010" sldId="317"/>
            <ac:spMk id="2" creationId="{3ABFA328-C4A2-CB94-C323-C154671875DC}"/>
          </ac:spMkLst>
        </pc:spChg>
      </pc:sldChg>
      <pc:sldChg chg="addSp delSp modSp mod">
        <pc:chgData name="Senadheera P.V.P.P it21126888" userId="79eb2b28-0118-4251-ace8-15a04e852f90" providerId="ADAL" clId="{A2860ED5-9450-44BC-973E-FA3683019D7C}" dt="2024-05-07T10:47:57.100" v="188"/>
        <pc:sldMkLst>
          <pc:docMk/>
          <pc:sldMk cId="1991984453" sldId="320"/>
        </pc:sldMkLst>
        <pc:spChg chg="del">
          <ac:chgData name="Senadheera P.V.P.P it21126888" userId="79eb2b28-0118-4251-ace8-15a04e852f90" providerId="ADAL" clId="{A2860ED5-9450-44BC-973E-FA3683019D7C}" dt="2024-05-07T10:47:56.676" v="187" actId="478"/>
          <ac:spMkLst>
            <pc:docMk/>
            <pc:sldMk cId="1991984453" sldId="320"/>
            <ac:spMk id="3" creationId="{70351150-3E5E-5966-10D9-5C46CA50258C}"/>
          </ac:spMkLst>
        </pc:spChg>
        <pc:spChg chg="add mod">
          <ac:chgData name="Senadheera P.V.P.P it21126888" userId="79eb2b28-0118-4251-ace8-15a04e852f90" providerId="ADAL" clId="{A2860ED5-9450-44BC-973E-FA3683019D7C}" dt="2024-05-07T10:47:49.533" v="186"/>
          <ac:spMkLst>
            <pc:docMk/>
            <pc:sldMk cId="1991984453" sldId="320"/>
            <ac:spMk id="4" creationId="{8EC3B85A-C86D-6009-B9F2-BFB31C6A7967}"/>
          </ac:spMkLst>
        </pc:spChg>
        <pc:spChg chg="add mod">
          <ac:chgData name="Senadheera P.V.P.P it21126888" userId="79eb2b28-0118-4251-ace8-15a04e852f90" providerId="ADAL" clId="{A2860ED5-9450-44BC-973E-FA3683019D7C}" dt="2024-05-07T10:47:57.100" v="188"/>
          <ac:spMkLst>
            <pc:docMk/>
            <pc:sldMk cId="1991984453" sldId="320"/>
            <ac:spMk id="7" creationId="{B1E14FEF-9FDC-438E-E1D4-D8634DE82A37}"/>
          </ac:spMkLst>
        </pc:spChg>
      </pc:sldChg>
      <pc:sldChg chg="addSp delSp modSp mod">
        <pc:chgData name="Senadheera P.V.P.P it21126888" userId="79eb2b28-0118-4251-ace8-15a04e852f90" providerId="ADAL" clId="{A2860ED5-9450-44BC-973E-FA3683019D7C}" dt="2024-05-07T10:48:11.865" v="190"/>
        <pc:sldMkLst>
          <pc:docMk/>
          <pc:sldMk cId="1422025536" sldId="427"/>
        </pc:sldMkLst>
        <pc:spChg chg="del">
          <ac:chgData name="Senadheera P.V.P.P it21126888" userId="79eb2b28-0118-4251-ace8-15a04e852f90" providerId="ADAL" clId="{A2860ED5-9450-44BC-973E-FA3683019D7C}" dt="2024-05-07T10:48:11.484" v="189" actId="478"/>
          <ac:spMkLst>
            <pc:docMk/>
            <pc:sldMk cId="1422025536" sldId="427"/>
            <ac:spMk id="3" creationId="{623CAE5D-2694-1419-4431-67D02CBEA704}"/>
          </ac:spMkLst>
        </pc:spChg>
        <pc:spChg chg="add mod">
          <ac:chgData name="Senadheera P.V.P.P it21126888" userId="79eb2b28-0118-4251-ace8-15a04e852f90" providerId="ADAL" clId="{A2860ED5-9450-44BC-973E-FA3683019D7C}" dt="2024-05-07T10:48:11.865" v="190"/>
          <ac:spMkLst>
            <pc:docMk/>
            <pc:sldMk cId="1422025536" sldId="427"/>
            <ac:spMk id="4" creationId="{34102933-283F-9116-5BCF-5D4D2DCC62ED}"/>
          </ac:spMkLst>
        </pc:spChg>
      </pc:sldChg>
      <pc:sldChg chg="modSp mod">
        <pc:chgData name="Senadheera P.V.P.P it21126888" userId="79eb2b28-0118-4251-ace8-15a04e852f90" providerId="ADAL" clId="{A2860ED5-9450-44BC-973E-FA3683019D7C}" dt="2024-05-07T09:14:34.996" v="38" actId="1076"/>
        <pc:sldMkLst>
          <pc:docMk/>
          <pc:sldMk cId="437985999" sldId="435"/>
        </pc:sldMkLst>
        <pc:spChg chg="mod">
          <ac:chgData name="Senadheera P.V.P.P it21126888" userId="79eb2b28-0118-4251-ace8-15a04e852f90" providerId="ADAL" clId="{A2860ED5-9450-44BC-973E-FA3683019D7C}" dt="2024-05-07T09:14:34.996" v="38" actId="1076"/>
          <ac:spMkLst>
            <pc:docMk/>
            <pc:sldMk cId="437985999" sldId="435"/>
            <ac:spMk id="3" creationId="{B84B975D-870A-8ECE-0F06-AC4DF33BB53E}"/>
          </ac:spMkLst>
        </pc:spChg>
      </pc:sldChg>
      <pc:sldChg chg="delSp modSp mod">
        <pc:chgData name="Senadheera P.V.P.P it21126888" userId="79eb2b28-0118-4251-ace8-15a04e852f90" providerId="ADAL" clId="{A2860ED5-9450-44BC-973E-FA3683019D7C}" dt="2024-05-07T19:10:29.257" v="257" actId="13926"/>
        <pc:sldMkLst>
          <pc:docMk/>
          <pc:sldMk cId="4232599232" sldId="436"/>
        </pc:sldMkLst>
        <pc:spChg chg="del">
          <ac:chgData name="Senadheera P.V.P.P it21126888" userId="79eb2b28-0118-4251-ace8-15a04e852f90" providerId="ADAL" clId="{A2860ED5-9450-44BC-973E-FA3683019D7C}" dt="2024-05-07T09:13:18.379" v="23" actId="478"/>
          <ac:spMkLst>
            <pc:docMk/>
            <pc:sldMk cId="4232599232" sldId="436"/>
            <ac:spMk id="37" creationId="{00000000-0000-0000-0000-000000000000}"/>
          </ac:spMkLst>
        </pc:spChg>
        <pc:spChg chg="del">
          <ac:chgData name="Senadheera P.V.P.P it21126888" userId="79eb2b28-0118-4251-ace8-15a04e852f90" providerId="ADAL" clId="{A2860ED5-9450-44BC-973E-FA3683019D7C}" dt="2024-05-07T09:13:24.021" v="26" actId="478"/>
          <ac:spMkLst>
            <pc:docMk/>
            <pc:sldMk cId="4232599232" sldId="436"/>
            <ac:spMk id="38" creationId="{00000000-0000-0000-0000-000000000000}"/>
          </ac:spMkLst>
        </pc:spChg>
        <pc:spChg chg="mod">
          <ac:chgData name="Senadheera P.V.P.P it21126888" userId="79eb2b28-0118-4251-ace8-15a04e852f90" providerId="ADAL" clId="{A2860ED5-9450-44BC-973E-FA3683019D7C}" dt="2024-05-07T19:10:29.257" v="257" actId="13926"/>
          <ac:spMkLst>
            <pc:docMk/>
            <pc:sldMk cId="4232599232" sldId="436"/>
            <ac:spMk id="39" creationId="{00000000-0000-0000-0000-000000000000}"/>
          </ac:spMkLst>
        </pc:spChg>
        <pc:spChg chg="mod">
          <ac:chgData name="Senadheera P.V.P.P it21126888" userId="79eb2b28-0118-4251-ace8-15a04e852f90" providerId="ADAL" clId="{A2860ED5-9450-44BC-973E-FA3683019D7C}" dt="2024-05-07T09:33:56.676" v="71" actId="1076"/>
          <ac:spMkLst>
            <pc:docMk/>
            <pc:sldMk cId="4232599232" sldId="436"/>
            <ac:spMk id="40" creationId="{00000000-0000-0000-0000-000000000000}"/>
          </ac:spMkLst>
        </pc:spChg>
        <pc:spChg chg="mod">
          <ac:chgData name="Senadheera P.V.P.P it21126888" userId="79eb2b28-0118-4251-ace8-15a04e852f90" providerId="ADAL" clId="{A2860ED5-9450-44BC-973E-FA3683019D7C}" dt="2024-05-07T09:33:56.676" v="71" actId="1076"/>
          <ac:spMkLst>
            <pc:docMk/>
            <pc:sldMk cId="4232599232" sldId="436"/>
            <ac:spMk id="41" creationId="{00000000-0000-0000-0000-000000000000}"/>
          </ac:spMkLst>
        </pc:spChg>
        <pc:spChg chg="mod">
          <ac:chgData name="Senadheera P.V.P.P it21126888" userId="79eb2b28-0118-4251-ace8-15a04e852f90" providerId="ADAL" clId="{A2860ED5-9450-44BC-973E-FA3683019D7C}" dt="2024-05-07T09:34:04.086" v="94" actId="1035"/>
          <ac:spMkLst>
            <pc:docMk/>
            <pc:sldMk cId="4232599232" sldId="436"/>
            <ac:spMk id="42" creationId="{00000000-0000-0000-0000-000000000000}"/>
          </ac:spMkLst>
        </pc:spChg>
        <pc:spChg chg="mod">
          <ac:chgData name="Senadheera P.V.P.P it21126888" userId="79eb2b28-0118-4251-ace8-15a04e852f90" providerId="ADAL" clId="{A2860ED5-9450-44BC-973E-FA3683019D7C}" dt="2024-05-07T19:10:21.915" v="256" actId="13926"/>
          <ac:spMkLst>
            <pc:docMk/>
            <pc:sldMk cId="4232599232" sldId="436"/>
            <ac:spMk id="43" creationId="{00000000-0000-0000-0000-000000000000}"/>
          </ac:spMkLst>
        </pc:spChg>
        <pc:spChg chg="mod">
          <ac:chgData name="Senadheera P.V.P.P it21126888" userId="79eb2b28-0118-4251-ace8-15a04e852f90" providerId="ADAL" clId="{A2860ED5-9450-44BC-973E-FA3683019D7C}" dt="2024-05-07T09:14:11.546" v="37" actId="1076"/>
          <ac:spMkLst>
            <pc:docMk/>
            <pc:sldMk cId="4232599232" sldId="436"/>
            <ac:spMk id="44" creationId="{8E3A0939-EB8B-DA5C-A9AE-C14A8DE35404}"/>
          </ac:spMkLst>
        </pc:spChg>
        <pc:grpChg chg="del">
          <ac:chgData name="Senadheera P.V.P.P it21126888" userId="79eb2b28-0118-4251-ace8-15a04e852f90" providerId="ADAL" clId="{A2860ED5-9450-44BC-973E-FA3683019D7C}" dt="2024-05-07T09:13:24.978" v="27" actId="478"/>
          <ac:grpSpMkLst>
            <pc:docMk/>
            <pc:sldMk cId="4232599232" sldId="436"/>
            <ac:grpSpMk id="7" creationId="{00000000-0000-0000-0000-000000000000}"/>
          </ac:grpSpMkLst>
        </pc:grpChg>
        <pc:grpChg chg="del">
          <ac:chgData name="Senadheera P.V.P.P it21126888" userId="79eb2b28-0118-4251-ace8-15a04e852f90" providerId="ADAL" clId="{A2860ED5-9450-44BC-973E-FA3683019D7C}" dt="2024-05-07T09:13:25.736" v="28" actId="478"/>
          <ac:grpSpMkLst>
            <pc:docMk/>
            <pc:sldMk cId="4232599232" sldId="436"/>
            <ac:grpSpMk id="9" creationId="{00000000-0000-0000-0000-000000000000}"/>
          </ac:grpSpMkLst>
        </pc:grpChg>
        <pc:grpChg chg="del">
          <ac:chgData name="Senadheera P.V.P.P it21126888" userId="79eb2b28-0118-4251-ace8-15a04e852f90" providerId="ADAL" clId="{A2860ED5-9450-44BC-973E-FA3683019D7C}" dt="2024-05-07T09:13:19.580" v="24" actId="478"/>
          <ac:grpSpMkLst>
            <pc:docMk/>
            <pc:sldMk cId="4232599232" sldId="436"/>
            <ac:grpSpMk id="11" creationId="{00000000-0000-0000-0000-000000000000}"/>
          </ac:grpSpMkLst>
        </pc:grpChg>
        <pc:grpChg chg="del">
          <ac:chgData name="Senadheera P.V.P.P it21126888" userId="79eb2b28-0118-4251-ace8-15a04e852f90" providerId="ADAL" clId="{A2860ED5-9450-44BC-973E-FA3683019D7C}" dt="2024-05-07T09:13:17.266" v="22" actId="478"/>
          <ac:grpSpMkLst>
            <pc:docMk/>
            <pc:sldMk cId="4232599232" sldId="436"/>
            <ac:grpSpMk id="19" creationId="{00000000-0000-0000-0000-000000000000}"/>
          </ac:grpSpMkLst>
        </pc:grpChg>
        <pc:grpChg chg="del">
          <ac:chgData name="Senadheera P.V.P.P it21126888" userId="79eb2b28-0118-4251-ace8-15a04e852f90" providerId="ADAL" clId="{A2860ED5-9450-44BC-973E-FA3683019D7C}" dt="2024-05-07T09:13:21.625" v="25" actId="478"/>
          <ac:grpSpMkLst>
            <pc:docMk/>
            <pc:sldMk cId="4232599232" sldId="436"/>
            <ac:grpSpMk id="21" creationId="{00000000-0000-0000-0000-000000000000}"/>
          </ac:grpSpMkLst>
        </pc:grpChg>
        <pc:grpChg chg="del">
          <ac:chgData name="Senadheera P.V.P.P it21126888" userId="79eb2b28-0118-4251-ace8-15a04e852f90" providerId="ADAL" clId="{A2860ED5-9450-44BC-973E-FA3683019D7C}" dt="2024-05-07T09:13:27.236" v="29" actId="478"/>
          <ac:grpSpMkLst>
            <pc:docMk/>
            <pc:sldMk cId="4232599232" sldId="436"/>
            <ac:grpSpMk id="23" creationId="{00000000-0000-0000-0000-000000000000}"/>
          </ac:grpSpMkLst>
        </pc:grpChg>
      </pc:sldChg>
      <pc:sldChg chg="delSp modSp mod">
        <pc:chgData name="Senadheera P.V.P.P it21126888" userId="79eb2b28-0118-4251-ace8-15a04e852f90" providerId="ADAL" clId="{A2860ED5-9450-44BC-973E-FA3683019D7C}" dt="2024-05-07T09:14:00.643" v="36" actId="1076"/>
        <pc:sldMkLst>
          <pc:docMk/>
          <pc:sldMk cId="2974105804" sldId="437"/>
        </pc:sldMkLst>
        <pc:spChg chg="del">
          <ac:chgData name="Senadheera P.V.P.P it21126888" userId="79eb2b28-0118-4251-ace8-15a04e852f90" providerId="ADAL" clId="{A2860ED5-9450-44BC-973E-FA3683019D7C}" dt="2024-05-07T09:13:41.256" v="31" actId="478"/>
          <ac:spMkLst>
            <pc:docMk/>
            <pc:sldMk cId="2974105804" sldId="437"/>
            <ac:spMk id="10" creationId="{00000000-0000-0000-0000-000000000000}"/>
          </ac:spMkLst>
        </pc:spChg>
        <pc:spChg chg="del">
          <ac:chgData name="Senadheera P.V.P.P it21126888" userId="79eb2b28-0118-4251-ace8-15a04e852f90" providerId="ADAL" clId="{A2860ED5-9450-44BC-973E-FA3683019D7C}" dt="2024-05-07T09:13:45.335" v="33" actId="478"/>
          <ac:spMkLst>
            <pc:docMk/>
            <pc:sldMk cId="2974105804" sldId="437"/>
            <ac:spMk id="34" creationId="{00000000-0000-0000-0000-000000000000}"/>
          </ac:spMkLst>
        </pc:spChg>
        <pc:spChg chg="mod">
          <ac:chgData name="Senadheera P.V.P.P it21126888" userId="79eb2b28-0118-4251-ace8-15a04e852f90" providerId="ADAL" clId="{A2860ED5-9450-44BC-973E-FA3683019D7C}" dt="2024-05-07T09:14:00.643" v="36" actId="1076"/>
          <ac:spMkLst>
            <pc:docMk/>
            <pc:sldMk cId="2974105804" sldId="437"/>
            <ac:spMk id="56" creationId="{EF6BF5A2-DC97-3D80-A932-F23ADFD995F7}"/>
          </ac:spMkLst>
        </pc:spChg>
        <pc:grpChg chg="del">
          <ac:chgData name="Senadheera P.V.P.P it21126888" userId="79eb2b28-0118-4251-ace8-15a04e852f90" providerId="ADAL" clId="{A2860ED5-9450-44BC-973E-FA3683019D7C}" dt="2024-05-07T09:13:44.175" v="32" actId="478"/>
          <ac:grpSpMkLst>
            <pc:docMk/>
            <pc:sldMk cId="2974105804" sldId="437"/>
            <ac:grpSpMk id="8" creationId="{00000000-0000-0000-0000-000000000000}"/>
          </ac:grpSpMkLst>
        </pc:grpChg>
        <pc:grpChg chg="del">
          <ac:chgData name="Senadheera P.V.P.P it21126888" userId="79eb2b28-0118-4251-ace8-15a04e852f90" providerId="ADAL" clId="{A2860ED5-9450-44BC-973E-FA3683019D7C}" dt="2024-05-07T09:13:39.886" v="30" actId="478"/>
          <ac:grpSpMkLst>
            <pc:docMk/>
            <pc:sldMk cId="2974105804" sldId="437"/>
            <ac:grpSpMk id="11" creationId="{00000000-0000-0000-0000-000000000000}"/>
          </ac:grpSpMkLst>
        </pc:grpChg>
        <pc:grpChg chg="del">
          <ac:chgData name="Senadheera P.V.P.P it21126888" userId="79eb2b28-0118-4251-ace8-15a04e852f90" providerId="ADAL" clId="{A2860ED5-9450-44BC-973E-FA3683019D7C}" dt="2024-05-07T09:13:47.236" v="35" actId="478"/>
          <ac:grpSpMkLst>
            <pc:docMk/>
            <pc:sldMk cId="2974105804" sldId="437"/>
            <ac:grpSpMk id="13" creationId="{00000000-0000-0000-0000-000000000000}"/>
          </ac:grpSpMkLst>
        </pc:grpChg>
        <pc:grpChg chg="del">
          <ac:chgData name="Senadheera P.V.P.P it21126888" userId="79eb2b28-0118-4251-ace8-15a04e852f90" providerId="ADAL" clId="{A2860ED5-9450-44BC-973E-FA3683019D7C}" dt="2024-05-07T09:13:46.557" v="34" actId="478"/>
          <ac:grpSpMkLst>
            <pc:docMk/>
            <pc:sldMk cId="2974105804" sldId="437"/>
            <ac:grpSpMk id="15" creationId="{00000000-0000-0000-0000-000000000000}"/>
          </ac:grpSpMkLst>
        </pc:grpChg>
      </pc:sldChg>
      <pc:sldChg chg="addSp delSp modSp add mod ord">
        <pc:chgData name="Senadheera P.V.P.P it21126888" userId="79eb2b28-0118-4251-ace8-15a04e852f90" providerId="ADAL" clId="{A2860ED5-9450-44BC-973E-FA3683019D7C}" dt="2024-05-07T11:00:48.576" v="244" actId="403"/>
        <pc:sldMkLst>
          <pc:docMk/>
          <pc:sldMk cId="3260689243" sldId="457"/>
        </pc:sldMkLst>
        <pc:spChg chg="add mod">
          <ac:chgData name="Senadheera P.V.P.P it21126888" userId="79eb2b28-0118-4251-ace8-15a04e852f90" providerId="ADAL" clId="{A2860ED5-9450-44BC-973E-FA3683019D7C}" dt="2024-05-07T10:51:08.222" v="201"/>
          <ac:spMkLst>
            <pc:docMk/>
            <pc:sldMk cId="3260689243" sldId="457"/>
            <ac:spMk id="8" creationId="{25D49F8C-25D2-BF50-29D3-A9D9DC9110C6}"/>
          </ac:spMkLst>
        </pc:spChg>
        <pc:spChg chg="mod">
          <ac:chgData name="Senadheera P.V.P.P it21126888" userId="79eb2b28-0118-4251-ace8-15a04e852f90" providerId="ADAL" clId="{A2860ED5-9450-44BC-973E-FA3683019D7C}" dt="2024-05-07T11:00:33.996" v="241" actId="14100"/>
          <ac:spMkLst>
            <pc:docMk/>
            <pc:sldMk cId="3260689243" sldId="457"/>
            <ac:spMk id="42" creationId="{00000000-0000-0000-0000-000000000000}"/>
          </ac:spMkLst>
        </pc:spChg>
        <pc:spChg chg="mod">
          <ac:chgData name="Senadheera P.V.P.P it21126888" userId="79eb2b28-0118-4251-ace8-15a04e852f90" providerId="ADAL" clId="{A2860ED5-9450-44BC-973E-FA3683019D7C}" dt="2024-05-07T11:00:44.043" v="243" actId="403"/>
          <ac:spMkLst>
            <pc:docMk/>
            <pc:sldMk cId="3260689243" sldId="457"/>
            <ac:spMk id="43" creationId="{00000000-0000-0000-0000-000000000000}"/>
          </ac:spMkLst>
        </pc:spChg>
        <pc:spChg chg="mod">
          <ac:chgData name="Senadheera P.V.P.P it21126888" userId="79eb2b28-0118-4251-ace8-15a04e852f90" providerId="ADAL" clId="{A2860ED5-9450-44BC-973E-FA3683019D7C}" dt="2024-05-07T11:00:24.345" v="238" actId="1038"/>
          <ac:spMkLst>
            <pc:docMk/>
            <pc:sldMk cId="3260689243" sldId="457"/>
            <ac:spMk id="46" creationId="{00000000-0000-0000-0000-000000000000}"/>
          </ac:spMkLst>
        </pc:spChg>
        <pc:spChg chg="mod">
          <ac:chgData name="Senadheera P.V.P.P it21126888" userId="79eb2b28-0118-4251-ace8-15a04e852f90" providerId="ADAL" clId="{A2860ED5-9450-44BC-973E-FA3683019D7C}" dt="2024-05-07T11:00:48.576" v="244" actId="403"/>
          <ac:spMkLst>
            <pc:docMk/>
            <pc:sldMk cId="3260689243" sldId="457"/>
            <ac:spMk id="47" creationId="{00000000-0000-0000-0000-000000000000}"/>
          </ac:spMkLst>
        </pc:spChg>
        <pc:spChg chg="del">
          <ac:chgData name="Senadheera P.V.P.P it21126888" userId="79eb2b28-0118-4251-ace8-15a04e852f90" providerId="ADAL" clId="{A2860ED5-9450-44BC-973E-FA3683019D7C}" dt="2024-05-07T10:51:07.259" v="200" actId="478"/>
          <ac:spMkLst>
            <pc:docMk/>
            <pc:sldMk cId="3260689243" sldId="457"/>
            <ac:spMk id="56" creationId="{754C66B6-CFB5-8EEC-3897-F0827D834E65}"/>
          </ac:spMkLst>
        </pc:spChg>
      </pc:sldChg>
    </pc:docChg>
  </pc:docChgLst>
</pc:chgInfo>
</file>

<file path=ppt/comments/modernComment_10F_0.xml><?xml version="1.0" encoding="utf-8"?>
<p188:cmLst xmlns:a="http://schemas.openxmlformats.org/drawingml/2006/main" xmlns:r="http://schemas.openxmlformats.org/officeDocument/2006/relationships" xmlns:p188="http://schemas.microsoft.com/office/powerpoint/2018/8/main">
  <p188:cm id="{B6BEE584-536A-4742-A6EA-712B208467D0}" authorId="{2DD2456F-2A20-2C35-188A-27B0A3DBFDF8}" created="2024-05-06T14:17:23.169">
    <ac:deMkLst xmlns:ac="http://schemas.microsoft.com/office/drawing/2013/main/command">
      <pc:docMk xmlns:pc="http://schemas.microsoft.com/office/powerpoint/2013/main/command"/>
      <pc:sldMk xmlns:pc="http://schemas.microsoft.com/office/powerpoint/2013/main/command" cId="0" sldId="271"/>
      <ac:spMk id="3" creationId="{AFA7E170-BE03-4679-707E-89C1ECB6F1EA}"/>
    </ac:deMkLst>
    <p188:txBody>
      <a:bodyPr/>
      <a:lstStyle/>
      <a:p>
        <a:r>
          <a:rPr lang="en-US"/>
          <a:t>[@Christy H M it21127946] add text</a:t>
        </a:r>
      </a:p>
    </p188:txBody>
  </p188:cm>
</p188:cmLst>
</file>

<file path=ppt/comments/modernComment_1B7_48B9FF1F.xml><?xml version="1.0" encoding="utf-8"?>
<p188:cmLst xmlns:a="http://schemas.openxmlformats.org/drawingml/2006/main" xmlns:r="http://schemas.openxmlformats.org/officeDocument/2006/relationships" xmlns:p188="http://schemas.microsoft.com/office/powerpoint/2018/8/main">
  <p188:cm id="{AD2992D9-6735-4B9F-A28D-4DF64E296E63}" authorId="{2DD2456F-2A20-2C35-188A-27B0A3DBFDF8}" status="resolved" created="2024-05-06T14:24:45.476" complete="100000">
    <ac:deMkLst xmlns:ac="http://schemas.microsoft.com/office/drawing/2013/main/command">
      <pc:docMk xmlns:pc="http://schemas.microsoft.com/office/powerpoint/2013/main/command"/>
      <pc:sldMk xmlns:pc="http://schemas.microsoft.com/office/powerpoint/2013/main/command" cId="1220149023" sldId="439"/>
      <ac:spMk id="1161" creationId="{00000000-0000-0000-0000-000000000000}"/>
    </ac:deMkLst>
    <p188:txBody>
      <a:bodyPr/>
      <a:lstStyle/>
      <a:p>
        <a:r>
          <a:rPr lang="en-US"/>
          <a:t>Add bullet points [@Christy H M it21127946] </a:t>
        </a:r>
      </a:p>
    </p188:txBody>
  </p188:cm>
</p188:cmLst>
</file>

<file path=ppt/comments/modernComment_1BD_AF217242.xml><?xml version="1.0" encoding="utf-8"?>
<p188:cmLst xmlns:a="http://schemas.openxmlformats.org/drawingml/2006/main" xmlns:r="http://schemas.openxmlformats.org/officeDocument/2006/relationships" xmlns:p188="http://schemas.microsoft.com/office/powerpoint/2018/8/main">
  <p188:cm id="{924E982A-FC62-4D9C-BCBF-5D10F05B2D95}" authorId="{2DD2456F-2A20-2C35-188A-27B0A3DBFDF8}" status="resolved" created="2024-05-06T14:21:08.248" complete="100000">
    <ac:deMkLst xmlns:ac="http://schemas.microsoft.com/office/drawing/2013/main/command">
      <pc:docMk xmlns:pc="http://schemas.microsoft.com/office/powerpoint/2013/main/command"/>
      <pc:sldMk xmlns:pc="http://schemas.microsoft.com/office/powerpoint/2013/main/command" cId="2938204738" sldId="445"/>
      <ac:spMk id="903" creationId="{00000000-0000-0000-0000-000000000000}"/>
    </ac:deMkLst>
    <p188:txBody>
      <a:bodyPr/>
      <a:lstStyle/>
      <a:p>
        <a:r>
          <a:rPr lang="en-US"/>
          <a:t>Add image</a:t>
        </a:r>
      </a:p>
    </p188:txBody>
  </p188:cm>
</p188:cmLst>
</file>

<file path=ppt/comments/modernComment_1C1_191585C0.xml><?xml version="1.0" encoding="utf-8"?>
<p188:cmLst xmlns:a="http://schemas.openxmlformats.org/drawingml/2006/main" xmlns:r="http://schemas.openxmlformats.org/officeDocument/2006/relationships" xmlns:p188="http://schemas.microsoft.com/office/powerpoint/2018/8/main">
  <p188:cm id="{D0388F98-E89B-4057-8149-4CAA291BCD31}" authorId="{2DD2456F-2A20-2C35-188A-27B0A3DBFDF8}" created="2024-05-06T14:45:45.356">
    <ac:deMkLst xmlns:ac="http://schemas.microsoft.com/office/drawing/2013/main/command">
      <pc:docMk xmlns:pc="http://schemas.microsoft.com/office/powerpoint/2013/main/command"/>
      <pc:sldMk xmlns:pc="http://schemas.microsoft.com/office/powerpoint/2013/main/command" cId="420840896" sldId="449"/>
      <ac:picMk id="28" creationId="{F50EC8BB-D37E-FE5E-318A-FE66B57832DE}"/>
    </ac:deMkLst>
    <p188:txBody>
      <a:bodyPr/>
      <a:lstStyle/>
      <a:p>
        <a:r>
          <a:rPr lang="en-US"/>
          <a:t>Remove component' from image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Hello and Welcome to </a:t>
            </a:r>
            <a:r>
              <a:rPr lang="en-US" err="1"/>
              <a:t>CardioFit</a:t>
            </a:r>
            <a:r>
              <a:rPr lang="en-US"/>
              <a:t> AI , A research and innovation project that would revolutionize the field of cardiology.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Good evening, dear panel, </a:t>
            </a:r>
            <a:r>
              <a:rPr lang="en-US" b="1"/>
              <a:t>Today</a:t>
            </a:r>
            <a:r>
              <a:rPr lang="en-US"/>
              <a:t> I will be presenting to you something which might change the way we capture an ECG signal </a:t>
            </a:r>
            <a:r>
              <a:rPr lang="en-US" b="1"/>
              <a:t>forever</a:t>
            </a:r>
            <a:r>
              <a:rPr lang="en-US"/>
              <a:t>. </a:t>
            </a:r>
          </a:p>
          <a:p>
            <a:endParaRPr lang="en-US"/>
          </a:p>
          <a:p>
            <a:r>
              <a:rPr lang="en-US"/>
              <a:t>Change slide</a:t>
            </a:r>
          </a:p>
          <a:p>
            <a:endParaRPr lang="en-US"/>
          </a:p>
        </p:txBody>
      </p:sp>
    </p:spTree>
    <p:extLst>
      <p:ext uri="{BB962C8B-B14F-4D97-AF65-F5344CB8AC3E}">
        <p14:creationId xmlns:p14="http://schemas.microsoft.com/office/powerpoint/2010/main" val="276723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46c12675b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46c12675b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For those of you who may not know, an Electrocardiogram also known as ECG or EKG, is a reading which tells us about our heart’s health. Now as you may already know, in order to capture a traditional 12 Lead ECG signal, there are various cumbersome tasks to be followed.</a:t>
            </a:r>
          </a:p>
          <a:p>
            <a:pPr>
              <a:lnSpc>
                <a:spcPct val="115000"/>
              </a:lnSpc>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They are:</a:t>
            </a:r>
          </a:p>
          <a:p>
            <a:pPr marL="800100" lvl="1" indent="-342900">
              <a:lnSpc>
                <a:spcPct val="115000"/>
              </a:lnSpc>
              <a:buFont typeface="Symbol" panose="05050102010706020507" pitchFamily="18" charset="2"/>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Having to lie down</a:t>
            </a:r>
          </a:p>
          <a:p>
            <a:pPr marL="800100" lvl="1" indent="-342900">
              <a:lnSpc>
                <a:spcPct val="115000"/>
              </a:lnSpc>
              <a:buFont typeface="Symbol" panose="05050102010706020507" pitchFamily="18" charset="2"/>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take of your top.</a:t>
            </a:r>
          </a:p>
          <a:p>
            <a:pPr marL="800100" lvl="1"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Have numerous wires attached all over your body.</a:t>
            </a:r>
          </a:p>
          <a:p>
            <a:pPr marL="457200" lvl="1" indent="0">
              <a:lnSpc>
                <a:spcPct val="115000"/>
              </a:lnSpc>
              <a:spcAft>
                <a:spcPts val="800"/>
              </a:spcAft>
              <a:buFont typeface="Symbol" panose="05050102010706020507" pitchFamily="18" charset="2"/>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298450" algn="l" defTabSz="914400" rtl="0" eaLnBrk="1" fontAlgn="auto" latinLnBrk="0" hangingPunct="1">
              <a:lnSpc>
                <a:spcPct val="115000"/>
              </a:lnSpc>
              <a:spcBef>
                <a:spcPts val="0"/>
              </a:spcBef>
              <a:spcAft>
                <a:spcPts val="800"/>
              </a:spcAft>
              <a:buClr>
                <a:srgbClr val="000000"/>
              </a:buClr>
              <a:buSzPts val="1100"/>
              <a:buFont typeface="Arial"/>
              <a:buChar char="●"/>
              <a:tabLst/>
              <a:defRPr/>
            </a:pPr>
            <a:r>
              <a:rPr lang="en-US" sz="1800" b="0" i="0" u="none" strike="noStrike" kern="100" cap="none">
                <a:solidFill>
                  <a:srgbClr val="000000"/>
                </a:solidFill>
                <a:effectLst/>
                <a:latin typeface="Aptos" panose="020B0004020202020204" pitchFamily="34" charset="0"/>
                <a:ea typeface="Aptos" panose="020B0004020202020204" pitchFamily="34" charset="0"/>
                <a:cs typeface="Times New Roman" panose="02020603050405020304" pitchFamily="18" charset="0"/>
                <a:sym typeface="Arial"/>
              </a:rPr>
              <a:t>This all sounds very troublesome right? So why do people go through all this trouble? The reason is because the 12 Lead ECG is considered as the </a:t>
            </a:r>
            <a:r>
              <a:rPr lang="en-US" sz="1800" b="1" i="0" u="none" strike="noStrike" kern="100" cap="none">
                <a:solidFill>
                  <a:srgbClr val="000000"/>
                </a:solidFill>
                <a:effectLst/>
                <a:latin typeface="Aptos" panose="020B0004020202020204" pitchFamily="34" charset="0"/>
                <a:ea typeface="Aptos" panose="020B0004020202020204" pitchFamily="34" charset="0"/>
                <a:cs typeface="Times New Roman" panose="02020603050405020304" pitchFamily="18" charset="0"/>
                <a:sym typeface="Arial"/>
              </a:rPr>
              <a:t>golden standard </a:t>
            </a:r>
            <a:r>
              <a:rPr lang="en-US" sz="1800" b="0" i="0" u="none" strike="noStrike" kern="100" cap="none">
                <a:solidFill>
                  <a:srgbClr val="000000"/>
                </a:solidFill>
                <a:effectLst/>
                <a:latin typeface="Aptos" panose="020B0004020202020204" pitchFamily="34" charset="0"/>
                <a:ea typeface="Aptos" panose="020B0004020202020204" pitchFamily="34" charset="0"/>
                <a:cs typeface="Times New Roman" panose="02020603050405020304" pitchFamily="18" charset="0"/>
                <a:sym typeface="Arial"/>
              </a:rPr>
              <a:t>when it comes to diagnosing the heart’s health. Just Imagine, a world, where the entire 12 Lead ECG is generated but without going through all this trouble.</a:t>
            </a:r>
          </a:p>
          <a:p>
            <a:pPr marL="457200" marR="0" lvl="0" indent="-298450" algn="l" defTabSz="914400" rtl="0" eaLnBrk="1" fontAlgn="auto" latinLnBrk="0" hangingPunct="1">
              <a:lnSpc>
                <a:spcPct val="115000"/>
              </a:lnSpc>
              <a:spcBef>
                <a:spcPts val="0"/>
              </a:spcBef>
              <a:spcAft>
                <a:spcPts val="800"/>
              </a:spcAft>
              <a:buClr>
                <a:srgbClr val="000000"/>
              </a:buClr>
              <a:buSzPts val="1100"/>
              <a:buFont typeface="Arial"/>
              <a:buChar char="●"/>
              <a:tabLst/>
              <a:defRPr/>
            </a:pPr>
            <a:endParaRPr lang="en-US" sz="1800" b="0" i="0" u="none" strike="noStrike" kern="100" cap="none">
              <a:solidFill>
                <a:srgbClr val="000000"/>
              </a:solidFill>
              <a:effectLst/>
              <a:latin typeface="Aptos" panose="020B0004020202020204" pitchFamily="34" charset="0"/>
              <a:ea typeface="Aptos" panose="020B0004020202020204" pitchFamily="34" charset="0"/>
              <a:cs typeface="Times New Roman" panose="02020603050405020304" pitchFamily="18" charset="0"/>
              <a:sym typeface="Arial"/>
            </a:endParaRPr>
          </a:p>
          <a:p>
            <a:pPr marL="457200" marR="0" lvl="0" indent="-298450" algn="l" defTabSz="914400" rtl="0" eaLnBrk="1" fontAlgn="auto" latinLnBrk="0" hangingPunct="1">
              <a:lnSpc>
                <a:spcPct val="115000"/>
              </a:lnSpc>
              <a:spcBef>
                <a:spcPts val="0"/>
              </a:spcBef>
              <a:spcAft>
                <a:spcPts val="800"/>
              </a:spcAft>
              <a:buClr>
                <a:srgbClr val="000000"/>
              </a:buClr>
              <a:buSzPts val="1100"/>
              <a:buFont typeface="Arial"/>
              <a:buChar char="●"/>
              <a:tabLst/>
              <a:defRPr/>
            </a:pPr>
            <a:r>
              <a:rPr lang="en-US" sz="1800" b="1" kern="100">
                <a:effectLst/>
                <a:latin typeface="Aptos" panose="020B0004020202020204" pitchFamily="34" charset="0"/>
                <a:ea typeface="Aptos" panose="020B0004020202020204" pitchFamily="34" charset="0"/>
                <a:cs typeface="Times New Roman" panose="02020603050405020304" pitchFamily="18" charset="0"/>
              </a:rPr>
              <a:t>This</a:t>
            </a:r>
            <a:r>
              <a:rPr lang="en-US" sz="1800" kern="100">
                <a:effectLst/>
                <a:latin typeface="Aptos" panose="020B0004020202020204" pitchFamily="34" charset="0"/>
                <a:ea typeface="Aptos" panose="020B0004020202020204" pitchFamily="34" charset="0"/>
                <a:cs typeface="Times New Roman" panose="02020603050405020304" pitchFamily="18" charset="0"/>
              </a:rPr>
              <a:t> is where our Novel Innovation comes in. Simplifying this rather troublesome process into something which is </a:t>
            </a:r>
            <a:r>
              <a:rPr lang="en-US" sz="1800" b="1" kern="100">
                <a:effectLst/>
                <a:latin typeface="Aptos" panose="020B0004020202020204" pitchFamily="34" charset="0"/>
                <a:ea typeface="Aptos" panose="020B0004020202020204" pitchFamily="34" charset="0"/>
                <a:cs typeface="Times New Roman" panose="02020603050405020304" pitchFamily="18" charset="0"/>
              </a:rPr>
              <a:t>much more </a:t>
            </a:r>
            <a:r>
              <a:rPr lang="en-US" sz="1800" kern="100">
                <a:effectLst/>
                <a:latin typeface="Aptos" panose="020B0004020202020204" pitchFamily="34" charset="0"/>
                <a:ea typeface="Aptos" panose="020B0004020202020204" pitchFamily="34" charset="0"/>
                <a:cs typeface="Times New Roman" panose="02020603050405020304" pitchFamily="18" charset="0"/>
              </a:rPr>
              <a:t>easier to carry out, while </a:t>
            </a:r>
            <a:r>
              <a:rPr lang="en-US" sz="1800" b="1" kern="100">
                <a:effectLst/>
                <a:latin typeface="Aptos" panose="020B0004020202020204" pitchFamily="34" charset="0"/>
                <a:ea typeface="Aptos" panose="020B0004020202020204" pitchFamily="34" charset="0"/>
                <a:cs typeface="Times New Roman" panose="02020603050405020304" pitchFamily="18" charset="0"/>
              </a:rPr>
              <a:t>still</a:t>
            </a:r>
            <a:r>
              <a:rPr lang="en-US" sz="1800" kern="100">
                <a:effectLst/>
                <a:latin typeface="Aptos" panose="020B0004020202020204" pitchFamily="34" charset="0"/>
                <a:ea typeface="Aptos" panose="020B0004020202020204" pitchFamily="34" charset="0"/>
                <a:cs typeface="Times New Roman" panose="02020603050405020304" pitchFamily="18" charset="0"/>
              </a:rPr>
              <a:t> maintaining the quality of the signals captured is what my component focuses on. </a:t>
            </a:r>
          </a:p>
          <a:p>
            <a:pPr marL="457200" marR="0" lvl="0" indent="-298450" algn="l" defTabSz="914400" rtl="0" eaLnBrk="1" fontAlgn="auto" latinLnBrk="0" hangingPunct="1">
              <a:lnSpc>
                <a:spcPct val="115000"/>
              </a:lnSpc>
              <a:spcBef>
                <a:spcPts val="0"/>
              </a:spcBef>
              <a:spcAft>
                <a:spcPts val="800"/>
              </a:spcAft>
              <a:buClr>
                <a:srgbClr val="000000"/>
              </a:buClr>
              <a:buSzPts val="1100"/>
              <a:buFont typeface="Arial"/>
              <a:buChar char="●"/>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298450" algn="l" defTabSz="914400" rtl="0" eaLnBrk="1" fontAlgn="auto" latinLnBrk="0" hangingPunct="1">
              <a:lnSpc>
                <a:spcPct val="115000"/>
              </a:lnSpc>
              <a:spcBef>
                <a:spcPts val="0"/>
              </a:spcBef>
              <a:spcAft>
                <a:spcPts val="800"/>
              </a:spcAft>
              <a:buClr>
                <a:srgbClr val="000000"/>
              </a:buClr>
              <a:buSzPts val="1100"/>
              <a:buFont typeface="Arial"/>
              <a:buChar char="●"/>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Streamlining this process is of </a:t>
            </a:r>
            <a:r>
              <a:rPr lang="en-US" sz="1800" b="1" kern="100">
                <a:effectLst/>
                <a:latin typeface="Aptos" panose="020B0004020202020204" pitchFamily="34" charset="0"/>
                <a:ea typeface="Aptos" panose="020B0004020202020204" pitchFamily="34" charset="0"/>
                <a:cs typeface="Times New Roman" panose="02020603050405020304" pitchFamily="18" charset="0"/>
              </a:rPr>
              <a:t>utmost importance </a:t>
            </a:r>
            <a:r>
              <a:rPr lang="en-US" sz="1800" kern="100">
                <a:effectLst/>
                <a:latin typeface="Aptos" panose="020B0004020202020204" pitchFamily="34" charset="0"/>
                <a:ea typeface="Aptos" panose="020B0004020202020204" pitchFamily="34" charset="0"/>
                <a:cs typeface="Times New Roman" panose="02020603050405020304" pitchFamily="18" charset="0"/>
              </a:rPr>
              <a:t>because according to the </a:t>
            </a:r>
            <a:r>
              <a:rPr lang="en-US" sz="1800" b="1" kern="100">
                <a:effectLst/>
                <a:latin typeface="Aptos" panose="020B0004020202020204" pitchFamily="34" charset="0"/>
                <a:ea typeface="Aptos" panose="020B0004020202020204" pitchFamily="34" charset="0"/>
                <a:cs typeface="Times New Roman" panose="02020603050405020304" pitchFamily="18" charset="0"/>
              </a:rPr>
              <a:t>World Health Organization</a:t>
            </a:r>
            <a:r>
              <a:rPr lang="en-US" sz="1800" kern="100">
                <a:effectLst/>
                <a:latin typeface="Aptos" panose="020B0004020202020204" pitchFamily="34" charset="0"/>
                <a:ea typeface="Aptos" panose="020B0004020202020204" pitchFamily="34" charset="0"/>
                <a:cs typeface="Times New Roman" panose="02020603050405020304" pitchFamily="18" charset="0"/>
              </a:rPr>
              <a:t>, cardiac diseases are the </a:t>
            </a:r>
            <a:r>
              <a:rPr lang="en-US" sz="1800" b="1" kern="100">
                <a:effectLst/>
                <a:latin typeface="Aptos" panose="020B0004020202020204" pitchFamily="34" charset="0"/>
                <a:ea typeface="Aptos" panose="020B0004020202020204" pitchFamily="34" charset="0"/>
                <a:cs typeface="Times New Roman" panose="02020603050405020304" pitchFamily="18" charset="0"/>
              </a:rPr>
              <a:t>number 1</a:t>
            </a:r>
            <a:r>
              <a:rPr lang="en-US" sz="1800" kern="100">
                <a:effectLst/>
                <a:latin typeface="Aptos" panose="020B0004020202020204" pitchFamily="34" charset="0"/>
                <a:ea typeface="Aptos" panose="020B0004020202020204" pitchFamily="34" charset="0"/>
                <a:cs typeface="Times New Roman" panose="02020603050405020304" pitchFamily="18" charset="0"/>
              </a:rPr>
              <a:t> cause of death in the </a:t>
            </a:r>
            <a:r>
              <a:rPr lang="en-US" sz="1800" b="1" kern="100">
                <a:effectLst/>
                <a:latin typeface="Aptos" panose="020B0004020202020204" pitchFamily="34" charset="0"/>
                <a:ea typeface="Aptos" panose="020B0004020202020204" pitchFamily="34" charset="0"/>
                <a:cs typeface="Times New Roman" panose="02020603050405020304" pitchFamily="18" charset="0"/>
              </a:rPr>
              <a:t>entire world</a:t>
            </a:r>
            <a:r>
              <a:rPr lang="en-US" sz="1800" kern="100">
                <a:effectLst/>
                <a:latin typeface="Aptos" panose="020B0004020202020204" pitchFamily="34" charset="0"/>
                <a:ea typeface="Aptos" panose="020B0004020202020204" pitchFamily="34" charset="0"/>
                <a:cs typeface="Times New Roman" panose="02020603050405020304" pitchFamily="18" charset="0"/>
              </a:rPr>
              <a:t>, claiming a </a:t>
            </a:r>
            <a:r>
              <a:rPr lang="en-US" sz="1800" b="1" kern="100">
                <a:effectLst/>
                <a:latin typeface="Aptos" panose="020B0004020202020204" pitchFamily="34" charset="0"/>
                <a:ea typeface="Aptos" panose="020B0004020202020204" pitchFamily="34" charset="0"/>
                <a:cs typeface="Times New Roman" panose="02020603050405020304" pitchFamily="18" charset="0"/>
              </a:rPr>
              <a:t>shocking</a:t>
            </a:r>
            <a:r>
              <a:rPr lang="en-US" sz="1800" kern="100">
                <a:effectLst/>
                <a:latin typeface="Aptos" panose="020B0004020202020204" pitchFamily="34" charset="0"/>
                <a:ea typeface="Aptos" panose="020B0004020202020204" pitchFamily="34" charset="0"/>
                <a:cs typeface="Times New Roman" panose="02020603050405020304" pitchFamily="18" charset="0"/>
              </a:rPr>
              <a:t> 17.9 million lives each year.</a:t>
            </a:r>
          </a:p>
          <a:p>
            <a:pPr marL="457200" marR="0" lvl="0" indent="-298450" algn="l" defTabSz="914400" rtl="0" eaLnBrk="1" fontAlgn="auto" latinLnBrk="0" hangingPunct="1">
              <a:lnSpc>
                <a:spcPct val="115000"/>
              </a:lnSpc>
              <a:spcBef>
                <a:spcPts val="0"/>
              </a:spcBef>
              <a:spcAft>
                <a:spcPts val="800"/>
              </a:spcAft>
              <a:buClr>
                <a:srgbClr val="000000"/>
              </a:buClr>
              <a:buSzPts val="1100"/>
              <a:buFont typeface="Arial"/>
              <a:buChar char="●"/>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298450" algn="l" defTabSz="914400" rtl="0" eaLnBrk="1" fontAlgn="auto" latinLnBrk="0" hangingPunct="1">
              <a:lnSpc>
                <a:spcPct val="115000"/>
              </a:lnSpc>
              <a:spcBef>
                <a:spcPts val="0"/>
              </a:spcBef>
              <a:spcAft>
                <a:spcPts val="800"/>
              </a:spcAft>
              <a:buClr>
                <a:srgbClr val="000000"/>
              </a:buClr>
              <a:buSzPts val="1100"/>
              <a:buFont typeface="Arial"/>
              <a:buChar char="●"/>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However, in order better understand the role of my component plays, let’s take a look at what the 12 Lead ECG consists of.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US" sz="1800" b="0" i="0" u="none" strike="noStrike" kern="100" cap="none">
              <a:solidFill>
                <a:srgbClr val="000000"/>
              </a:solidFill>
              <a:effectLst/>
              <a:latin typeface="Aptos" panose="020B0004020202020204" pitchFamily="34" charset="0"/>
              <a:ea typeface="Aptos" panose="020B0004020202020204" pitchFamily="34" charset="0"/>
              <a:cs typeface="Times New Roman" panose="02020603050405020304" pitchFamily="18" charset="0"/>
              <a:sym typeface="Arial"/>
            </a:endParaRPr>
          </a:p>
          <a:p>
            <a:pPr marL="342900" lvl="0"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Change slide</a:t>
            </a: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45c251fe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45c251fe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As the name suggests the 12 lead ECG reading consists of 12 different readings of the heart’s electrical activity. And in order to measure these 12 readings, you need to have 10 different electrodes placed throughout your body. </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However, what I have done is, I have taken the lead II ECG signal, and I have used that to reconstruct the rest of the 11 ECG signals using a deep learning framework known as the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CardioFit’s</a:t>
            </a:r>
            <a:r>
              <a:rPr lang="en-US" sz="1800" kern="100">
                <a:effectLst/>
                <a:latin typeface="Aptos" panose="020B0004020202020204" pitchFamily="34" charset="0"/>
                <a:ea typeface="Aptos" panose="020B0004020202020204" pitchFamily="34" charset="0"/>
                <a:cs typeface="Times New Roman" panose="02020603050405020304" pitchFamily="18" charset="0"/>
              </a:rPr>
              <a:t> modified Attention U-net.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Change slide</a:t>
            </a: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45c251fee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45c251fee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So, what is this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CardioFit’s</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a:effectLst/>
                <a:latin typeface="Aptos" panose="020B0004020202020204" pitchFamily="34" charset="0"/>
                <a:ea typeface="Aptos" panose="020B0004020202020204" pitchFamily="34" charset="0"/>
                <a:cs typeface="Times New Roman" panose="02020603050405020304" pitchFamily="18" charset="0"/>
              </a:rPr>
              <a:t>modified Attention U-net</a:t>
            </a:r>
            <a:r>
              <a:rPr lang="en-US" sz="1800" kern="100">
                <a:effectLst/>
                <a:latin typeface="Aptos" panose="020B0004020202020204" pitchFamily="34" charset="0"/>
                <a:ea typeface="Aptos" panose="020B0004020202020204" pitchFamily="34" charset="0"/>
                <a:cs typeface="Times New Roman" panose="02020603050405020304" pitchFamily="18" charset="0"/>
              </a:rPr>
              <a:t>? Well, first of all, this framework can be split into 2 main components known as the encoder and decoder sections. And at its core, the modified attention u net is combination of several 1-dimensional convolutional layers shown (</a:t>
            </a:r>
            <a:r>
              <a:rPr lang="en-GB" sz="1800" kern="100">
                <a:effectLst/>
                <a:latin typeface="Aptos" panose="020B0004020202020204" pitchFamily="34" charset="0"/>
                <a:ea typeface="Aptos" panose="020B0004020202020204" pitchFamily="34" charset="0"/>
                <a:cs typeface="Times New Roman" panose="02020603050405020304" pitchFamily="18" charset="0"/>
              </a:rPr>
              <a:t>highlighting 1D convolutions</a:t>
            </a:r>
            <a:r>
              <a:rPr lang="en-US" sz="1800" kern="100">
                <a:effectLst/>
                <a:latin typeface="Aptos" panose="020B0004020202020204" pitchFamily="34" charset="0"/>
                <a:ea typeface="Aptos" panose="020B0004020202020204" pitchFamily="34" charset="0"/>
                <a:cs typeface="Times New Roman" panose="02020603050405020304" pitchFamily="18" charset="0"/>
              </a:rPr>
              <a:t>) by the blue arrows heads circled in the image.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Change slide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Now what my component will be focusing on is strictly the </a:t>
            </a:r>
            <a:r>
              <a:rPr lang="en-US" sz="1800" b="1" kern="100">
                <a:effectLst/>
                <a:latin typeface="Aptos" panose="020B0004020202020204" pitchFamily="34" charset="0"/>
                <a:ea typeface="Aptos" panose="020B0004020202020204" pitchFamily="34" charset="0"/>
                <a:cs typeface="Times New Roman" panose="02020603050405020304" pitchFamily="18" charset="0"/>
              </a:rPr>
              <a:t>Encoder</a:t>
            </a:r>
            <a:r>
              <a:rPr lang="en-US" sz="1800" kern="100">
                <a:effectLst/>
                <a:latin typeface="Aptos" panose="020B0004020202020204" pitchFamily="34" charset="0"/>
                <a:ea typeface="Aptos" panose="020B0004020202020204" pitchFamily="34" charset="0"/>
                <a:cs typeface="Times New Roman" panose="02020603050405020304" pitchFamily="18" charset="0"/>
              </a:rPr>
              <a:t> section of this framework.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lvl="0" indent="0" algn="l" rtl="0">
              <a:spcBef>
                <a:spcPts val="0"/>
              </a:spcBef>
              <a:spcAft>
                <a:spcPts val="0"/>
              </a:spcAft>
              <a:buNone/>
            </a:pPr>
            <a:endParaRPr lang="en-US"/>
          </a:p>
          <a:p>
            <a:pPr marL="0" lvl="0" indent="0" algn="l" rtl="0">
              <a:spcBef>
                <a:spcPts val="0"/>
              </a:spcBef>
              <a:spcAft>
                <a:spcPts val="0"/>
              </a:spcAft>
              <a:buNone/>
            </a:pPr>
            <a:endParaRPr lang="en-GB"/>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45c251fee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45c251fee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027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45c251fee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45c251fee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33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45c251fee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45c251fee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So, what exactly does this encoder section do? (Moving arrows) At a high level what the encoder section does is it takes the lead 2 ECG signal as an input, and it strips down the signal to the most relevant features that are needed for reconstructing the remaining ECG signals.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The features that are extracted mainly includes the edges and repeating signal patterns such as the </a:t>
            </a:r>
            <a:r>
              <a:rPr lang="en-US" sz="3200" b="0" i="0">
                <a:solidFill>
                  <a:srgbClr val="111111"/>
                </a:solidFill>
                <a:effectLst/>
                <a:highlight>
                  <a:srgbClr val="FFFFFF"/>
                </a:highlight>
                <a:latin typeface="-apple-system"/>
              </a:rPr>
              <a:t>QRS complex</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Change slide</a:t>
            </a:r>
          </a:p>
        </p:txBody>
      </p:sp>
    </p:spTree>
    <p:extLst>
      <p:ext uri="{BB962C8B-B14F-4D97-AF65-F5344CB8AC3E}">
        <p14:creationId xmlns:p14="http://schemas.microsoft.com/office/powerpoint/2010/main" val="3170304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45c251fee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45c251fee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Aptos" panose="020B0004020202020204" pitchFamily="34" charset="0"/>
                <a:cs typeface="Times New Roman" panose="02020603050405020304" pitchFamily="18" charset="0"/>
              </a:rPr>
              <a:t>Now let’s take a closer look at the Encoder section. </a:t>
            </a:r>
          </a:p>
          <a:p>
            <a:pPr marL="0" lvl="0" indent="0" algn="l" rtl="0">
              <a:spcBef>
                <a:spcPts val="0"/>
              </a:spcBef>
              <a:spcAft>
                <a:spcPts val="0"/>
              </a:spcAft>
              <a:buNone/>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r>
              <a:rPr lang="en-US" sz="1800">
                <a:effectLst/>
                <a:latin typeface="Aptos" panose="020B0004020202020204" pitchFamily="34" charset="0"/>
                <a:ea typeface="Aptos" panose="020B0004020202020204" pitchFamily="34" charset="0"/>
                <a:cs typeface="Times New Roman" panose="02020603050405020304" pitchFamily="18" charset="0"/>
              </a:rPr>
              <a:t>(Highlight 1</a:t>
            </a:r>
            <a:r>
              <a:rPr lang="en-US" sz="1800" baseline="30000">
                <a:effectLst/>
                <a:latin typeface="Aptos" panose="020B0004020202020204" pitchFamily="34" charset="0"/>
                <a:ea typeface="Aptos" panose="020B0004020202020204" pitchFamily="34" charset="0"/>
                <a:cs typeface="Times New Roman" panose="02020603050405020304" pitchFamily="18" charset="0"/>
              </a:rPr>
              <a:t>st</a:t>
            </a:r>
            <a:r>
              <a:rPr lang="en-US" sz="1800">
                <a:effectLst/>
                <a:latin typeface="Aptos" panose="020B0004020202020204" pitchFamily="34" charset="0"/>
                <a:ea typeface="Aptos" panose="020B0004020202020204" pitchFamily="34" charset="0"/>
                <a:cs typeface="Times New Roman" panose="02020603050405020304" pitchFamily="18" charset="0"/>
              </a:rPr>
              <a:t> layer)</a:t>
            </a:r>
          </a:p>
          <a:p>
            <a:pPr marL="0" lvl="0" indent="0" algn="l" rtl="0">
              <a:spcBef>
                <a:spcPts val="0"/>
              </a:spcBef>
              <a:spcAft>
                <a:spcPts val="0"/>
              </a:spcAft>
              <a:buNone/>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r>
              <a:rPr lang="en-US" sz="1800">
                <a:effectLst/>
                <a:latin typeface="Aptos" panose="020B0004020202020204" pitchFamily="34" charset="0"/>
                <a:ea typeface="Aptos" panose="020B0004020202020204" pitchFamily="34" charset="0"/>
                <a:cs typeface="Times New Roman" panose="02020603050405020304" pitchFamily="18" charset="0"/>
              </a:rPr>
              <a:t>In the first layer, there are two 1D convolution layers. What each convolution layer does is, it creates feature maps from the input Lead II ECG signals.</a:t>
            </a:r>
          </a:p>
          <a:p>
            <a:pPr marL="0" lvl="0" indent="0" algn="l" rtl="0">
              <a:spcBef>
                <a:spcPts val="0"/>
              </a:spcBef>
              <a:spcAft>
                <a:spcPts val="0"/>
              </a:spcAft>
              <a:buNone/>
            </a:pPr>
            <a:endParaRPr lang="en-US" sz="1800">
              <a:effectLst/>
              <a:latin typeface="Aptos" panose="020B0004020202020204" pitchFamily="34" charset="0"/>
              <a:cs typeface="Times New Roman" panose="02020603050405020304" pitchFamily="18" charset="0"/>
            </a:endParaRPr>
          </a:p>
          <a:p>
            <a:pPr marL="0" lvl="0" indent="0" algn="l" rtl="0">
              <a:spcBef>
                <a:spcPts val="0"/>
              </a:spcBef>
              <a:spcAft>
                <a:spcPts val="0"/>
              </a:spcAft>
              <a:buNone/>
            </a:pPr>
            <a:r>
              <a:rPr lang="en-US" sz="1800">
                <a:effectLst/>
                <a:latin typeface="Aptos" panose="020B0004020202020204" pitchFamily="34" charset="0"/>
                <a:ea typeface="Aptos" panose="020B0004020202020204" pitchFamily="34" charset="0"/>
                <a:cs typeface="Times New Roman" panose="02020603050405020304" pitchFamily="18" charset="0"/>
              </a:rPr>
              <a:t>And in each convolution layer there is a </a:t>
            </a:r>
            <a:r>
              <a:rPr lang="en-US" sz="1800" b="1" err="1">
                <a:effectLst/>
                <a:latin typeface="Aptos" panose="020B0004020202020204" pitchFamily="34" charset="0"/>
                <a:ea typeface="Aptos" panose="020B0004020202020204" pitchFamily="34" charset="0"/>
                <a:cs typeface="Times New Roman" panose="02020603050405020304" pitchFamily="18" charset="0"/>
              </a:rPr>
              <a:t>relu</a:t>
            </a:r>
            <a:r>
              <a:rPr lang="en-US" sz="1800">
                <a:effectLst/>
                <a:latin typeface="Aptos" panose="020B0004020202020204" pitchFamily="34" charset="0"/>
                <a:ea typeface="Aptos" panose="020B0004020202020204" pitchFamily="34" charset="0"/>
                <a:cs typeface="Times New Roman" panose="02020603050405020304" pitchFamily="18" charset="0"/>
              </a:rPr>
              <a:t> activation. </a:t>
            </a:r>
            <a:r>
              <a:rPr lang="en-US" sz="1800" err="1">
                <a:effectLst/>
                <a:latin typeface="Aptos" panose="020B0004020202020204" pitchFamily="34" charset="0"/>
                <a:ea typeface="Aptos" panose="020B0004020202020204" pitchFamily="34" charset="0"/>
                <a:cs typeface="Times New Roman" panose="02020603050405020304" pitchFamily="18" charset="0"/>
              </a:rPr>
              <a:t>relu</a:t>
            </a:r>
            <a:r>
              <a:rPr lang="en-US" sz="1800">
                <a:effectLst/>
                <a:latin typeface="Aptos" panose="020B0004020202020204" pitchFamily="34" charset="0"/>
                <a:ea typeface="Aptos" panose="020B0004020202020204" pitchFamily="34" charset="0"/>
                <a:cs typeface="Times New Roman" panose="02020603050405020304" pitchFamily="18" charset="0"/>
              </a:rPr>
              <a:t> activation is a function that allows the model to learn the complex nonlinear relationships between the Lead II ECG signal and the other 11 ECG signals. </a:t>
            </a:r>
          </a:p>
          <a:p>
            <a:pPr marL="0" lvl="0" indent="0" algn="l" rtl="0">
              <a:spcBef>
                <a:spcPts val="0"/>
              </a:spcBef>
              <a:spcAft>
                <a:spcPts val="0"/>
              </a:spcAft>
              <a:buNone/>
            </a:pPr>
            <a:endParaRPr lang="en-US" sz="180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(Show skip connection)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Then the output feature maps we get is saved for later using something called as </a:t>
            </a:r>
            <a:r>
              <a:rPr lang="en-US" sz="1800" b="1" kern="100">
                <a:effectLst/>
                <a:latin typeface="Aptos" panose="020B0004020202020204" pitchFamily="34" charset="0"/>
                <a:ea typeface="Aptos" panose="020B0004020202020204" pitchFamily="34" charset="0"/>
                <a:cs typeface="Times New Roman" panose="02020603050405020304" pitchFamily="18" charset="0"/>
              </a:rPr>
              <a:t>skip connection</a:t>
            </a:r>
            <a:r>
              <a:rPr lang="en-US" sz="1800" kern="100">
                <a:effectLst/>
                <a:latin typeface="Aptos" panose="020B0004020202020204" pitchFamily="34" charset="0"/>
                <a:ea typeface="Aptos" panose="020B0004020202020204" pitchFamily="34" charset="0"/>
                <a:cs typeface="Times New Roman" panose="02020603050405020304" pitchFamily="18" charset="0"/>
              </a:rPr>
              <a:t>, this is a crucial step that is very important during the decoding process, however I will get to why it is important at the end.</a:t>
            </a:r>
          </a:p>
          <a:p>
            <a:pPr marL="0" lvl="0" indent="0" algn="l" rtl="0">
              <a:spcBef>
                <a:spcPts val="0"/>
              </a:spcBef>
              <a:spcAft>
                <a:spcPts val="0"/>
              </a:spcAft>
              <a:buNone/>
            </a:pPr>
            <a:endParaRPr lang="en-US"/>
          </a:p>
          <a:p>
            <a:pPr marL="0" lvl="0" indent="0" algn="l" rtl="0">
              <a:spcBef>
                <a:spcPts val="0"/>
              </a:spcBef>
              <a:spcAft>
                <a:spcPts val="0"/>
              </a:spcAft>
              <a:buNone/>
            </a:pPr>
            <a:r>
              <a:rPr lang="en-US"/>
              <a:t>(Change slide)</a:t>
            </a:r>
          </a:p>
        </p:txBody>
      </p:sp>
    </p:spTree>
    <p:extLst>
      <p:ext uri="{BB962C8B-B14F-4D97-AF65-F5344CB8AC3E}">
        <p14:creationId xmlns:p14="http://schemas.microsoft.com/office/powerpoint/2010/main" val="4222350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45c251fee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45c251fee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Moving onto the next layer, the output is sent through a 1D convolution with </a:t>
            </a:r>
            <a:r>
              <a:rPr lang="en-US" err="1"/>
              <a:t>BatchNormalization</a:t>
            </a:r>
            <a:r>
              <a:rPr lang="en-US"/>
              <a:t>. This convolutional layer is indicated by the red downward arrow head. </a:t>
            </a:r>
          </a:p>
          <a:p>
            <a:pPr marL="0" lvl="0" indent="0" algn="l" rtl="0">
              <a:spcBef>
                <a:spcPts val="0"/>
              </a:spcBef>
              <a:spcAft>
                <a:spcPts val="0"/>
              </a:spcAft>
              <a:buNone/>
            </a:pPr>
            <a:endParaRPr lang="en-US"/>
          </a:p>
          <a:p>
            <a:pPr marL="0" lvl="0" indent="0" algn="l" rtl="0">
              <a:spcBef>
                <a:spcPts val="0"/>
              </a:spcBef>
              <a:spcAft>
                <a:spcPts val="0"/>
              </a:spcAft>
              <a:buNone/>
            </a:pPr>
            <a:r>
              <a:rPr lang="en-US"/>
              <a:t>(show </a:t>
            </a:r>
            <a:r>
              <a:rPr lang="en-US" err="1"/>
              <a:t>batchnorm</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What </a:t>
            </a:r>
            <a:r>
              <a:rPr lang="en-US" err="1"/>
              <a:t>batchNormalization</a:t>
            </a:r>
            <a:r>
              <a:rPr lang="en-US"/>
              <a:t> does is it </a:t>
            </a:r>
            <a:r>
              <a:rPr lang="en-US" err="1"/>
              <a:t>downsamples</a:t>
            </a:r>
            <a:r>
              <a:rPr lang="en-US"/>
              <a:t> the input data by reducing the length of the ECG signal through </a:t>
            </a:r>
            <a:r>
              <a:rPr lang="en-US" err="1"/>
              <a:t>strided</a:t>
            </a:r>
            <a:r>
              <a:rPr lang="en-US"/>
              <a:t> convolutions. Doing so will help speed up and stabilize the training process by reducing the computational complexity of the network. </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And then yet again the input goes through two more 1D convolutions with </a:t>
            </a:r>
            <a:r>
              <a:rPr lang="en-US" err="1"/>
              <a:t>relu</a:t>
            </a:r>
            <a:r>
              <a:rPr lang="en-US"/>
              <a:t> activation to create more feature maps.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(Show second set) This process is repeated 2 more times in this section, and then again in this section (show other set). So, in total, the input signal has been downscaled thrice.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Now the input signal has been filtered down all the way to only include the utmost important features for the reconstruction of the remaining ECG leads. However, during the down sampling process since the signal is shortened, there is a data loss. This is where the skip connections become useful.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(show skips)</a:t>
            </a:r>
          </a:p>
          <a:p>
            <a:pPr marL="158750" indent="0">
              <a:lnSpc>
                <a:spcPct val="115000"/>
              </a:lnSpc>
              <a:spcAft>
                <a:spcPts val="800"/>
              </a:spcAft>
              <a:buNone/>
            </a:pPr>
            <a:endParaRPr lang="en-US"/>
          </a:p>
          <a:p>
            <a:pPr marL="158750" indent="0">
              <a:lnSpc>
                <a:spcPct val="115000"/>
              </a:lnSpc>
              <a:spcAft>
                <a:spcPts val="800"/>
              </a:spcAft>
              <a:buNone/>
            </a:pPr>
            <a:r>
              <a:rPr lang="en-US"/>
              <a:t>The reason for this to exist is in order to counteract the data loss caused during the down sampling of the input signal by providing information from earlier layers. </a:t>
            </a:r>
          </a:p>
          <a:p>
            <a:pPr marL="158750" indent="0">
              <a:lnSpc>
                <a:spcPct val="115000"/>
              </a:lnSpc>
              <a:spcAft>
                <a:spcPts val="800"/>
              </a:spcAft>
              <a:buNone/>
            </a:pPr>
            <a:r>
              <a:rPr lang="en-US"/>
              <a:t>Now It is important to note that this architecture is based on a study done by a group of researchers, however even though this architecture is provided, the source code for this model was not publicly available and we had to develop it from scratch.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782148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46c12675b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46c12675b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err="1">
                <a:effectLst/>
                <a:latin typeface="Aptos" panose="020B0004020202020204" pitchFamily="34" charset="0"/>
                <a:ea typeface="Aptos" panose="020B0004020202020204" pitchFamily="34" charset="0"/>
                <a:cs typeface="Times New Roman" panose="02020603050405020304" pitchFamily="18" charset="0"/>
              </a:rPr>
              <a:t>Inorder</a:t>
            </a:r>
            <a:r>
              <a:rPr lang="en-US" sz="1800" kern="100">
                <a:effectLst/>
                <a:latin typeface="Aptos" panose="020B0004020202020204" pitchFamily="34" charset="0"/>
                <a:ea typeface="Aptos" panose="020B0004020202020204" pitchFamily="34" charset="0"/>
                <a:cs typeface="Times New Roman" panose="02020603050405020304" pitchFamily="18" charset="0"/>
              </a:rPr>
              <a:t> to make accurate predictions, this model was trained using a one of the largest publicly available ECG datasets consisting of 21799 clinical 12-lead ECGs </a:t>
            </a:r>
            <a:r>
              <a:rPr lang="en-US" sz="1800" kern="100">
                <a:solidFill>
                  <a:srgbClr val="212529"/>
                </a:solidFill>
                <a:effectLst/>
                <a:highlight>
                  <a:srgbClr val="FFFFFF"/>
                </a:highlight>
                <a:latin typeface="Segoe UI" panose="020B0502040204020203" pitchFamily="34" charset="0"/>
                <a:ea typeface="Aptos" panose="020B0004020202020204" pitchFamily="34" charset="0"/>
                <a:cs typeface="Times New Roman" panose="02020603050405020304" pitchFamily="18" charset="0"/>
              </a:rPr>
              <a:t>from 18869 patients</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Once the dataset was acquired, </a:t>
            </a:r>
            <a:r>
              <a:rPr lang="en-US" sz="1800" kern="100" err="1">
                <a:effectLst/>
                <a:latin typeface="Aptos" panose="020B0004020202020204" pitchFamily="34" charset="0"/>
                <a:ea typeface="Aptos" panose="020B0004020202020204" pitchFamily="34" charset="0"/>
                <a:cs typeface="Times New Roman" panose="02020603050405020304" pitchFamily="18" charset="0"/>
              </a:rPr>
              <a:t>inorder</a:t>
            </a:r>
            <a:r>
              <a:rPr lang="en-US" sz="1800" kern="100">
                <a:effectLst/>
                <a:latin typeface="Aptos" panose="020B0004020202020204" pitchFamily="34" charset="0"/>
                <a:ea typeface="Aptos" panose="020B0004020202020204" pitchFamily="34" charset="0"/>
                <a:cs typeface="Times New Roman" panose="02020603050405020304" pitchFamily="18" charset="0"/>
              </a:rPr>
              <a:t> to </a:t>
            </a:r>
            <a:r>
              <a:rPr lang="en-US" sz="1800" b="1" kern="100">
                <a:effectLst/>
                <a:latin typeface="Aptos" panose="020B0004020202020204" pitchFamily="34" charset="0"/>
                <a:ea typeface="Aptos" panose="020B0004020202020204" pitchFamily="34" charset="0"/>
                <a:cs typeface="Times New Roman" panose="02020603050405020304" pitchFamily="18" charset="0"/>
              </a:rPr>
              <a:t>remove noise</a:t>
            </a:r>
            <a:r>
              <a:rPr lang="en-US" sz="1800" kern="100">
                <a:effectLst/>
                <a:latin typeface="Aptos" panose="020B0004020202020204" pitchFamily="34" charset="0"/>
                <a:ea typeface="Aptos" panose="020B0004020202020204" pitchFamily="34" charset="0"/>
                <a:cs typeface="Times New Roman" panose="02020603050405020304" pitchFamily="18" charset="0"/>
              </a:rPr>
              <a:t> from the input Lead II ECG signal, we used various filter. Thanks to these filters Here we can observe a progressive decreasing of the noise in the signal as a visual representation. </a:t>
            </a:r>
          </a:p>
          <a:p>
            <a:pPr marL="0" lvl="0" indent="0" algn="l" rtl="0">
              <a:spcBef>
                <a:spcPts val="0"/>
              </a:spcBef>
              <a:spcAft>
                <a:spcPts val="0"/>
              </a:spcAft>
              <a:buNone/>
            </a:pPr>
            <a:endParaRPr lang="en-GB"/>
          </a:p>
          <a:p>
            <a:pPr marL="0" lvl="0" indent="0" algn="l" rtl="0">
              <a:spcBef>
                <a:spcPts val="0"/>
              </a:spcBef>
              <a:spcAft>
                <a:spcPts val="0"/>
              </a:spcAft>
              <a:buNone/>
            </a:pPr>
            <a:r>
              <a:rPr lang="en-GB"/>
              <a:t>Change slide</a:t>
            </a:r>
            <a:endParaRPr/>
          </a:p>
        </p:txBody>
      </p:sp>
    </p:spTree>
    <p:extLst>
      <p:ext uri="{BB962C8B-B14F-4D97-AF65-F5344CB8AC3E}">
        <p14:creationId xmlns:p14="http://schemas.microsoft.com/office/powerpoint/2010/main" val="29292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46c12675b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46c12675b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However, filtering the leads was not sufficient enough to produce good results at first. We also had to normalize the data to obtain best possible results. These graphs shows the improvement in training accuracy in both scenarios.</a:t>
            </a:r>
          </a:p>
          <a:p>
            <a:pPr marL="0" lvl="0" indent="0" algn="l" rtl="0">
              <a:spcBef>
                <a:spcPts val="0"/>
              </a:spcBef>
              <a:spcAft>
                <a:spcPts val="0"/>
              </a:spcAft>
              <a:buNone/>
            </a:pPr>
            <a:endParaRPr lang="en-US"/>
          </a:p>
          <a:p>
            <a:pPr marL="0" lvl="0" indent="0" algn="l" rtl="0">
              <a:spcBef>
                <a:spcPts val="0"/>
              </a:spcBef>
              <a:spcAft>
                <a:spcPts val="0"/>
              </a:spcAft>
              <a:buNone/>
            </a:pPr>
            <a:r>
              <a:rPr lang="en-US"/>
              <a:t>Change slide</a:t>
            </a:r>
          </a:p>
        </p:txBody>
      </p:sp>
    </p:spTree>
    <p:extLst>
      <p:ext uri="{BB962C8B-B14F-4D97-AF65-F5344CB8AC3E}">
        <p14:creationId xmlns:p14="http://schemas.microsoft.com/office/powerpoint/2010/main" val="1854797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46c12675b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46c12675b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This next slide is a visual plot of the reconstructed Lead I as well, as the similarity between a reconstructed Lead I ECG signal against the actual Lead I signal, and as stated there is a 94% similarity between the 2 signals.</a:t>
            </a:r>
          </a:p>
          <a:p>
            <a:pPr marL="0" lvl="0" indent="0" algn="l" rtl="0">
              <a:spcBef>
                <a:spcPts val="0"/>
              </a:spcBef>
              <a:spcAft>
                <a:spcPts val="0"/>
              </a:spcAft>
              <a:buNone/>
            </a:pPr>
            <a:endParaRPr lang="en-US"/>
          </a:p>
          <a:p>
            <a:pPr marL="0" lvl="0" indent="0" algn="l" rtl="0">
              <a:spcBef>
                <a:spcPts val="0"/>
              </a:spcBef>
              <a:spcAft>
                <a:spcPts val="0"/>
              </a:spcAft>
              <a:buNone/>
            </a:pPr>
            <a:r>
              <a:rPr lang="en-US" sz="1800">
                <a:effectLst/>
                <a:latin typeface="Aptos" panose="020B0004020202020204" pitchFamily="34" charset="0"/>
                <a:ea typeface="Aptos" panose="020B0004020202020204" pitchFamily="34" charset="0"/>
                <a:cs typeface="Times New Roman" panose="02020603050405020304" pitchFamily="18" charset="0"/>
              </a:rPr>
              <a:t>Now you must be thinking, ‘ok this is all great’ but to do all this, we still need Lead II as an input right? So where is that coming from? Well typically, Lead I, II and III can be obtained using 3 electrodes.</a:t>
            </a:r>
          </a:p>
          <a:p>
            <a:pPr marL="0" lvl="0" indent="0" algn="l" rtl="0">
              <a:spcBef>
                <a:spcPts val="0"/>
              </a:spcBef>
              <a:spcAft>
                <a:spcPts val="0"/>
              </a:spcAft>
              <a:buNone/>
            </a:pPr>
            <a:endParaRPr lang="en-US" sz="180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However,  this is still similar to the troublesome 12 Lead ECG acquiring process, the only difference being the lesser number of electrodes attached to our body. Well, that is addressed by the rest of my component.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I am also working on obtaining a Lead II ECG signal based on the color changes of the facial skin. So, Let’s go ahead and take a look at how all this will come together now.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lang="en-US"/>
          </a:p>
          <a:p>
            <a:pPr marL="0" lvl="0" indent="0" algn="l" rtl="0">
              <a:spcBef>
                <a:spcPts val="0"/>
              </a:spcBef>
              <a:spcAft>
                <a:spcPts val="0"/>
              </a:spcAft>
              <a:buNone/>
            </a:pPr>
            <a:r>
              <a:rPr lang="en-GB"/>
              <a:t>(Change slide)</a:t>
            </a:r>
            <a:endParaRPr/>
          </a:p>
        </p:txBody>
      </p:sp>
    </p:spTree>
    <p:extLst>
      <p:ext uri="{BB962C8B-B14F-4D97-AF65-F5344CB8AC3E}">
        <p14:creationId xmlns:p14="http://schemas.microsoft.com/office/powerpoint/2010/main" val="14090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Initially the user will take a facial recording using a smart tablet. This recording will be used to isolate only the facial region since that is the region on interest. The isolated facial video will then be passed through CNN layers to extract relevant features that have a relationship with the Lead II ECG signal. Then these features will be used to generate a Lead II ECG signal using a Generative Adversarial Network. Once the Lead II ECG signal is obtained, it will be passed to the </a:t>
            </a:r>
            <a:r>
              <a:rPr lang="en-US" err="1"/>
              <a:t>CardioFit’s</a:t>
            </a:r>
            <a:r>
              <a:rPr lang="en-US"/>
              <a:t> Modified Attention U-net framework which will reconstruct the remaining 11 ECG signals.</a:t>
            </a:r>
          </a:p>
          <a:p>
            <a:endParaRPr lang="en-US"/>
          </a:p>
          <a:p>
            <a:pPr marL="158750" indent="0">
              <a:buNone/>
            </a:pPr>
            <a:r>
              <a:rPr lang="en-US"/>
              <a:t>Chang slide</a:t>
            </a:r>
          </a:p>
        </p:txBody>
      </p:sp>
    </p:spTree>
    <p:extLst>
      <p:ext uri="{BB962C8B-B14F-4D97-AF65-F5344CB8AC3E}">
        <p14:creationId xmlns:p14="http://schemas.microsoft.com/office/powerpoint/2010/main" val="423371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Aptos" panose="020B0004020202020204" pitchFamily="34" charset="0"/>
                <a:ea typeface="Aptos" panose="020B0004020202020204" pitchFamily="34" charset="0"/>
                <a:cs typeface="Times New Roman" panose="02020603050405020304" pitchFamily="18" charset="0"/>
              </a:rPr>
              <a:t>In order to proceed with the facial analysis, there was no publicly available datasets, therefore, together with </a:t>
            </a:r>
            <a:r>
              <a:rPr lang="en-US" sz="1800" err="1">
                <a:effectLst/>
                <a:latin typeface="Aptos" panose="020B0004020202020204" pitchFamily="34" charset="0"/>
                <a:ea typeface="Aptos" panose="020B0004020202020204" pitchFamily="34" charset="0"/>
                <a:cs typeface="Times New Roman" panose="02020603050405020304" pitchFamily="18" charset="0"/>
              </a:rPr>
              <a:t>Pulz</a:t>
            </a:r>
            <a:r>
              <a:rPr lang="en-US" sz="1800">
                <a:effectLst/>
                <a:latin typeface="Aptos" panose="020B0004020202020204" pitchFamily="34" charset="0"/>
                <a:ea typeface="Aptos" panose="020B0004020202020204" pitchFamily="34" charset="0"/>
                <a:cs typeface="Times New Roman" panose="02020603050405020304" pitchFamily="18" charset="0"/>
              </a:rPr>
              <a:t> Solutions, we created our own dataset with the consent of the participants</a:t>
            </a:r>
          </a:p>
          <a:p>
            <a:pPr marL="158750" indent="0">
              <a:buNone/>
            </a:pPr>
            <a:endParaRPr lang="en-US" sz="1800">
              <a:effectLst/>
              <a:latin typeface="Aptos" panose="020B0004020202020204" pitchFamily="34" charset="0"/>
              <a:cs typeface="Times New Roman" panose="02020603050405020304" pitchFamily="18" charset="0"/>
            </a:endParaRPr>
          </a:p>
          <a:p>
            <a:pPr marL="158750" indent="0">
              <a:buNone/>
            </a:pPr>
            <a:r>
              <a:rPr lang="en-US" sz="1800">
                <a:effectLst/>
                <a:latin typeface="Aptos" panose="020B0004020202020204" pitchFamily="34" charset="0"/>
                <a:cs typeface="Times New Roman" panose="02020603050405020304" pitchFamily="18" charset="0"/>
              </a:rPr>
              <a:t>Change slide</a:t>
            </a:r>
            <a:endParaRPr lang="en-US"/>
          </a:p>
        </p:txBody>
      </p:sp>
    </p:spTree>
    <p:extLst>
      <p:ext uri="{BB962C8B-B14F-4D97-AF65-F5344CB8AC3E}">
        <p14:creationId xmlns:p14="http://schemas.microsoft.com/office/powerpoint/2010/main" val="1225618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Here we can see a short video of how the dataset was created</a:t>
            </a:r>
          </a:p>
          <a:p>
            <a:pPr marL="158750" indent="0">
              <a:buNone/>
            </a:pPr>
            <a:endParaRPr lang="en-US"/>
          </a:p>
          <a:p>
            <a:pPr marL="158750" indent="0">
              <a:buNone/>
            </a:pPr>
            <a:r>
              <a:rPr lang="en-US"/>
              <a:t>Change slide</a:t>
            </a:r>
          </a:p>
        </p:txBody>
      </p:sp>
    </p:spTree>
    <p:extLst>
      <p:ext uri="{BB962C8B-B14F-4D97-AF65-F5344CB8AC3E}">
        <p14:creationId xmlns:p14="http://schemas.microsoft.com/office/powerpoint/2010/main" val="2223549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Aptos" panose="020B0004020202020204" pitchFamily="34" charset="0"/>
                <a:ea typeface="Aptos" panose="020B0004020202020204" pitchFamily="34" charset="0"/>
                <a:cs typeface="Times New Roman" panose="02020603050405020304" pitchFamily="18" charset="0"/>
              </a:rPr>
              <a:t>Once a facial recording is captured, the facial region needs to be identified since that is the area of interest. I have made use of </a:t>
            </a:r>
            <a:r>
              <a:rPr lang="en-US" sz="1800" err="1">
                <a:effectLst/>
                <a:latin typeface="Aptos" panose="020B0004020202020204" pitchFamily="34" charset="0"/>
                <a:ea typeface="Aptos" panose="020B0004020202020204" pitchFamily="34" charset="0"/>
                <a:cs typeface="Times New Roman" panose="02020603050405020304" pitchFamily="18" charset="0"/>
              </a:rPr>
              <a:t>DeepFace</a:t>
            </a:r>
            <a:r>
              <a:rPr lang="en-US" sz="1800">
                <a:effectLst/>
                <a:latin typeface="Aptos" panose="020B0004020202020204" pitchFamily="34" charset="0"/>
                <a:ea typeface="Aptos" panose="020B0004020202020204" pitchFamily="34" charset="0"/>
                <a:cs typeface="Times New Roman" panose="02020603050405020304" pitchFamily="18" charset="0"/>
              </a:rPr>
              <a:t> library to do that.</a:t>
            </a:r>
          </a:p>
          <a:p>
            <a:pPr marL="158750" indent="0">
              <a:buNone/>
            </a:pPr>
            <a:endParaRPr lang="en-US" sz="1800">
              <a:effectLst/>
              <a:latin typeface="Aptos" panose="020B0004020202020204" pitchFamily="34" charset="0"/>
              <a:cs typeface="Times New Roman" panose="02020603050405020304" pitchFamily="18" charset="0"/>
            </a:endParaRPr>
          </a:p>
          <a:p>
            <a:pPr marL="158750" indent="0">
              <a:buNone/>
            </a:pPr>
            <a:r>
              <a:rPr lang="en-US" sz="1800">
                <a:effectLst/>
                <a:latin typeface="Aptos" panose="020B0004020202020204" pitchFamily="34" charset="0"/>
                <a:cs typeface="Times New Roman" panose="02020603050405020304" pitchFamily="18" charset="0"/>
              </a:rPr>
              <a:t>Change slide</a:t>
            </a:r>
            <a:endParaRPr lang="en-US"/>
          </a:p>
        </p:txBody>
      </p:sp>
    </p:spTree>
    <p:extLst>
      <p:ext uri="{BB962C8B-B14F-4D97-AF65-F5344CB8AC3E}">
        <p14:creationId xmlns:p14="http://schemas.microsoft.com/office/powerpoint/2010/main" val="765549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46c12675b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46c12675b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Also these are some of the UI I have developed that will be used to capture the facial recording.</a:t>
            </a:r>
          </a:p>
          <a:p>
            <a:pPr marL="0" lvl="0" indent="0" algn="l" rtl="0">
              <a:spcBef>
                <a:spcPts val="0"/>
              </a:spcBef>
              <a:spcAft>
                <a:spcPts val="0"/>
              </a:spcAft>
              <a:buNone/>
            </a:pPr>
            <a:endParaRPr lang="en-US"/>
          </a:p>
          <a:p>
            <a:pPr marL="0" lvl="0" indent="0" algn="l" rtl="0">
              <a:spcBef>
                <a:spcPts val="0"/>
              </a:spcBef>
              <a:spcAft>
                <a:spcPts val="0"/>
              </a:spcAft>
              <a:buNone/>
            </a:pPr>
            <a:r>
              <a:rPr lang="en-US"/>
              <a:t>Change slide</a:t>
            </a:r>
          </a:p>
        </p:txBody>
      </p:sp>
    </p:spTree>
    <p:extLst>
      <p:ext uri="{BB962C8B-B14F-4D97-AF65-F5344CB8AC3E}">
        <p14:creationId xmlns:p14="http://schemas.microsoft.com/office/powerpoint/2010/main" val="2316206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sz="1800">
                <a:effectLst/>
                <a:latin typeface="Aptos" panose="020B0004020202020204" pitchFamily="34" charset="0"/>
                <a:ea typeface="Aptos" panose="020B0004020202020204" pitchFamily="34" charset="0"/>
                <a:cs typeface="Times New Roman" panose="02020603050405020304" pitchFamily="18" charset="0"/>
              </a:rPr>
              <a:t>Based on all these information, my research question is ___, my </a:t>
            </a:r>
            <a:r>
              <a:rPr lang="en-US" sz="1800" b="1">
                <a:effectLst/>
                <a:latin typeface="Aptos" panose="020B0004020202020204" pitchFamily="34" charset="0"/>
                <a:ea typeface="Aptos" panose="020B0004020202020204" pitchFamily="34" charset="0"/>
                <a:cs typeface="Times New Roman" panose="02020603050405020304" pitchFamily="18" charset="0"/>
              </a:rPr>
              <a:t>specific</a:t>
            </a:r>
            <a:r>
              <a:rPr lang="en-US" sz="1800">
                <a:effectLst/>
                <a:latin typeface="Aptos" panose="020B0004020202020204" pitchFamily="34" charset="0"/>
                <a:ea typeface="Aptos" panose="020B0004020202020204" pitchFamily="34" charset="0"/>
                <a:cs typeface="Times New Roman" panose="02020603050405020304" pitchFamily="18" charset="0"/>
              </a:rPr>
              <a:t> is the ___ and the </a:t>
            </a:r>
            <a:r>
              <a:rPr lang="en-US" sz="1800" b="1">
                <a:effectLst/>
                <a:latin typeface="Aptos" panose="020B0004020202020204" pitchFamily="34" charset="0"/>
                <a:ea typeface="Aptos" panose="020B0004020202020204" pitchFamily="34" charset="0"/>
                <a:cs typeface="Times New Roman" panose="02020603050405020304" pitchFamily="18" charset="0"/>
              </a:rPr>
              <a:t>sub objectives</a:t>
            </a:r>
            <a:r>
              <a:rPr lang="en-US" sz="1800">
                <a:effectLst/>
                <a:latin typeface="Aptos" panose="020B0004020202020204" pitchFamily="34" charset="0"/>
                <a:ea typeface="Aptos" panose="020B0004020202020204" pitchFamily="34" charset="0"/>
                <a:cs typeface="Times New Roman" panose="02020603050405020304" pitchFamily="18" charset="0"/>
              </a:rPr>
              <a:t> are ____. </a:t>
            </a:r>
          </a:p>
          <a:p>
            <a:pPr marL="158750" indent="0">
              <a:buNone/>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t>(change slide)</a:t>
            </a:r>
          </a:p>
          <a:p>
            <a:pPr marL="158750" indent="0">
              <a:buNone/>
            </a:pPr>
            <a:endParaRPr lang="en-US" sz="180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a:effectLst/>
                <a:latin typeface="Aptos" panose="020B0004020202020204" pitchFamily="34" charset="0"/>
                <a:ea typeface="Aptos" panose="020B0004020202020204" pitchFamily="34" charset="0"/>
                <a:cs typeface="Times New Roman" panose="02020603050405020304" pitchFamily="18" charset="0"/>
              </a:rPr>
              <a:t>And out of those I have </a:t>
            </a:r>
            <a:r>
              <a:rPr lang="en-US" sz="800" b="1">
                <a:effectLst/>
                <a:latin typeface="Aptos" panose="020B0004020202020204" pitchFamily="34" charset="0"/>
                <a:ea typeface="Aptos" panose="020B0004020202020204" pitchFamily="34" charset="0"/>
                <a:cs typeface="Times New Roman" panose="02020603050405020304" pitchFamily="18" charset="0"/>
              </a:rPr>
              <a:t>completed</a:t>
            </a:r>
            <a:r>
              <a:rPr lang="en-US" sz="800">
                <a:effectLst/>
                <a:latin typeface="Aptos" panose="020B0004020202020204" pitchFamily="34" charset="0"/>
                <a:ea typeface="Aptos" panose="020B0004020202020204" pitchFamily="34" charset="0"/>
                <a:cs typeface="Times New Roman" panose="02020603050405020304" pitchFamily="18" charset="0"/>
              </a:rPr>
              <a:t> ____. </a:t>
            </a:r>
          </a:p>
          <a:p>
            <a:pPr marL="158750" indent="0">
              <a:buNone/>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a:effectLst/>
                <a:latin typeface="Aptos" panose="020B0004020202020204" pitchFamily="34" charset="0"/>
                <a:ea typeface="Aptos" panose="020B0004020202020204" pitchFamily="34" charset="0"/>
                <a:cs typeface="Times New Roman" panose="02020603050405020304" pitchFamily="18" charset="0"/>
              </a:rPr>
              <a:t>For my future implementations I have the extraction of the physiologically related features from the face to generate Lead II ECG.</a:t>
            </a:r>
          </a:p>
          <a:p>
            <a:pPr marL="158750" indent="0">
              <a:buNone/>
            </a:pPr>
            <a:endParaRPr lang="en-US"/>
          </a:p>
          <a:p>
            <a:r>
              <a:rPr lang="en-US"/>
              <a:t>(change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158165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For my future implementations I have the extraction of the physiologically related features from the face to generate Lead II ECG.</a:t>
            </a:r>
          </a:p>
          <a:p>
            <a:pPr marL="158750" indent="0">
              <a:buNone/>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(change slide)</a:t>
            </a: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88909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a:solidFill>
                  <a:srgbClr val="ECECEC"/>
                </a:solidFill>
                <a:effectLst/>
                <a:latin typeface="Söhne"/>
              </a:rPr>
              <a:t>Over 17.9 million of people die annually due to cardiovascular diseases. Even in an era where technology is at its pinnacle. Which is why we the members of the cardio Fit AI are here to present a revolutionary software for autonomous detection and prevention of cardiac abnormalities. </a:t>
            </a:r>
            <a:endParaRPr lang="en-US"/>
          </a:p>
          <a:p>
            <a:pPr marL="158750" indent="0" algn="l" rtl="0" fontAlgn="base">
              <a:buNone/>
            </a:pPr>
            <a:r>
              <a:rPr lang="en-US" b="0" i="0" u="none" strike="noStrike">
                <a:solidFill>
                  <a:srgbClr val="000000"/>
                </a:solidFill>
                <a:effectLst/>
                <a:highlight>
                  <a:srgbClr val="212121"/>
                </a:highlight>
                <a:latin typeface="Arial"/>
              </a:rPr>
              <a:t>Our research problems are, </a:t>
            </a:r>
          </a:p>
          <a:p>
            <a:pPr marL="844550" lvl="1" indent="-228600" algn="l" rtl="0" fontAlgn="base">
              <a:buAutoNum type="arabicPeriod"/>
            </a:pPr>
            <a:r>
              <a:rPr lang="en-US" b="0" i="0" u="none" strike="noStrike">
                <a:solidFill>
                  <a:srgbClr val="000000"/>
                </a:solidFill>
                <a:effectLst/>
                <a:highlight>
                  <a:srgbClr val="212121"/>
                </a:highlight>
                <a:latin typeface="Arial"/>
              </a:rPr>
              <a:t>Inability to Detect 12 lead ECG in real time environment accurately</a:t>
            </a:r>
          </a:p>
          <a:p>
            <a:pPr marL="844550" lvl="1" indent="-228600" algn="l" rtl="0" fontAlgn="base">
              <a:buAutoNum type="arabicPeriod"/>
            </a:pPr>
            <a:r>
              <a:rPr lang="en-US" b="0" i="0" u="none" strike="noStrike">
                <a:solidFill>
                  <a:srgbClr val="000000"/>
                </a:solidFill>
                <a:effectLst/>
                <a:highlight>
                  <a:srgbClr val="212121"/>
                </a:highlight>
                <a:latin typeface="Arial"/>
              </a:rPr>
              <a:t>Inability to pre identify cardiac abnormalities </a:t>
            </a:r>
          </a:p>
          <a:p>
            <a:pPr marL="844550" lvl="1" indent="-228600" algn="l" rtl="0" fontAlgn="base">
              <a:buAutoNum type="arabicPeriod"/>
            </a:pPr>
            <a:r>
              <a:rPr lang="en-US" b="0" i="0" u="none" strike="noStrike">
                <a:solidFill>
                  <a:srgbClr val="000000"/>
                </a:solidFill>
                <a:effectLst/>
                <a:highlight>
                  <a:srgbClr val="212121"/>
                </a:highlight>
                <a:latin typeface="Arial"/>
              </a:rPr>
              <a:t>No proper advice given for consumption of food, unique to ones own medical condition.</a:t>
            </a: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sz="1800">
                <a:effectLst/>
                <a:latin typeface="Aptos" panose="020B0004020202020204" pitchFamily="34" charset="0"/>
                <a:ea typeface="Aptos" panose="020B0004020202020204" pitchFamily="34" charset="0"/>
                <a:cs typeface="Times New Roman" panose="02020603050405020304" pitchFamily="18" charset="0"/>
              </a:rPr>
              <a:t>These are my technologies, the main ones being </a:t>
            </a:r>
            <a:r>
              <a:rPr lang="en-US" sz="1800" err="1">
                <a:effectLst/>
                <a:latin typeface="Aptos" panose="020B0004020202020204" pitchFamily="34" charset="0"/>
                <a:ea typeface="Aptos" panose="020B0004020202020204" pitchFamily="34" charset="0"/>
                <a:cs typeface="Times New Roman" panose="02020603050405020304" pitchFamily="18" charset="0"/>
              </a:rPr>
              <a:t>tensorflow</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keras</a:t>
            </a:r>
            <a:r>
              <a:rPr lang="en-US" sz="1800">
                <a:effectLst/>
                <a:latin typeface="Aptos" panose="020B0004020202020204" pitchFamily="34" charset="0"/>
                <a:ea typeface="Aptos" panose="020B0004020202020204" pitchFamily="34" charset="0"/>
                <a:cs typeface="Times New Roman" panose="02020603050405020304" pitchFamily="18" charset="0"/>
              </a:rPr>
              <a:t>, OpenCV and </a:t>
            </a:r>
            <a:r>
              <a:rPr lang="en-US" sz="1800" err="1">
                <a:effectLst/>
                <a:latin typeface="Aptos" panose="020B0004020202020204" pitchFamily="34" charset="0"/>
                <a:ea typeface="Aptos" panose="020B0004020202020204" pitchFamily="34" charset="0"/>
                <a:cs typeface="Times New Roman" panose="02020603050405020304" pitchFamily="18" charset="0"/>
              </a:rPr>
              <a:t>DeepFace</a:t>
            </a: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158750" indent="0">
              <a:buNone/>
            </a:pPr>
            <a:endParaRPr lang="en-US" sz="1800">
              <a:effectLst/>
              <a:latin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(change slide)</a:t>
            </a: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sz="1800">
                <a:effectLst/>
                <a:latin typeface="Aptos" panose="020B0004020202020204" pitchFamily="34" charset="0"/>
                <a:ea typeface="Aptos" panose="020B0004020202020204" pitchFamily="34" charset="0"/>
                <a:cs typeface="Times New Roman" panose="02020603050405020304" pitchFamily="18" charset="0"/>
              </a:rPr>
              <a:t>And these are my system Functional, Non-Functional, System, and User Requirements, some of the main requirements being the fast reconstruction of accurate 12 lead ECG</a:t>
            </a:r>
          </a:p>
          <a:p>
            <a:pPr marL="158750" indent="0">
              <a:buNone/>
            </a:pPr>
            <a:endParaRPr lang="en-US" sz="1800">
              <a:effectLst/>
              <a:latin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(change slide)</a:t>
            </a: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58631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And finally, these are my references. With that being said I conclude my component and I would like to hand over the presentation to Poorna</a:t>
            </a: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48808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77451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ReLU</a:t>
            </a:r>
            <a:r>
              <a:rPr lang="en-US"/>
              <a:t> for image segmentation process</a:t>
            </a:r>
          </a:p>
        </p:txBody>
      </p:sp>
    </p:spTree>
    <p:extLst>
      <p:ext uri="{BB962C8B-B14F-4D97-AF65-F5344CB8AC3E}">
        <p14:creationId xmlns:p14="http://schemas.microsoft.com/office/powerpoint/2010/main" val="692977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36434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87287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lgn="l" rtl="0" fontAlgn="base">
              <a:buNone/>
            </a:pPr>
            <a:r>
              <a:rPr lang="en-US" b="0" i="0" u="none" strike="noStrike">
                <a:solidFill>
                  <a:srgbClr val="ECECEC"/>
                </a:solidFill>
                <a:effectLst/>
                <a:highlight>
                  <a:srgbClr val="212121"/>
                </a:highlight>
                <a:latin typeface="Söhne"/>
              </a:rPr>
              <a:t>Our target is to </a:t>
            </a:r>
            <a:r>
              <a:rPr lang="en-US" b="0" i="0">
                <a:solidFill>
                  <a:srgbClr val="444444"/>
                </a:solidFill>
                <a:effectLst/>
                <a:highlight>
                  <a:srgbClr val="F5F5F5"/>
                </a:highlight>
                <a:latin typeface="Söhne"/>
              </a:rPr>
              <a:t>​</a:t>
            </a:r>
            <a:endParaRPr lang="en-US" b="0" i="0">
              <a:solidFill>
                <a:srgbClr val="444444"/>
              </a:solidFill>
              <a:effectLst/>
              <a:highlight>
                <a:srgbClr val="F5F5F5"/>
              </a:highlight>
              <a:latin typeface="Calibri" panose="020F0502020204030204" pitchFamily="34" charset="0"/>
            </a:endParaRPr>
          </a:p>
          <a:p>
            <a:pPr lvl="1" algn="l" rtl="0" fontAlgn="base">
              <a:buFont typeface="+mj-lt"/>
              <a:buAutoNum type="arabicPeriod"/>
            </a:pPr>
            <a:r>
              <a:rPr lang="en-US" sz="1800" b="0" i="0" u="none" strike="noStrike">
                <a:solidFill>
                  <a:srgbClr val="ECECEC"/>
                </a:solidFill>
                <a:effectLst/>
                <a:highlight>
                  <a:srgbClr val="212121"/>
                </a:highlight>
                <a:latin typeface="Söhne"/>
              </a:rPr>
              <a:t>plot a 12 lead ECG with the use of facial analysis and palm analysis. </a:t>
            </a:r>
            <a:r>
              <a:rPr lang="en-US" sz="1800" b="0" i="0">
                <a:solidFill>
                  <a:srgbClr val="444444"/>
                </a:solidFill>
                <a:effectLst/>
                <a:highlight>
                  <a:srgbClr val="F5F5F5"/>
                </a:highlight>
                <a:latin typeface="Söhne"/>
              </a:rPr>
              <a:t>​</a:t>
            </a:r>
            <a:endParaRPr lang="en-US" sz="1800" b="0" i="0">
              <a:solidFill>
                <a:srgbClr val="444444"/>
              </a:solidFill>
              <a:effectLst/>
              <a:highlight>
                <a:srgbClr val="F5F5F5"/>
              </a:highlight>
              <a:latin typeface="Arial" panose="020B0604020202020204" pitchFamily="34" charset="0"/>
            </a:endParaRPr>
          </a:p>
          <a:p>
            <a:pPr lvl="1" algn="l" rtl="0" fontAlgn="base">
              <a:buFont typeface="+mj-lt"/>
              <a:buAutoNum type="arabicPeriod"/>
            </a:pPr>
            <a:r>
              <a:rPr lang="en-US" sz="1800" b="0" i="0" u="none" strike="noStrike">
                <a:solidFill>
                  <a:srgbClr val="ECECEC"/>
                </a:solidFill>
                <a:effectLst/>
                <a:highlight>
                  <a:srgbClr val="212121"/>
                </a:highlight>
                <a:latin typeface="Söhne"/>
              </a:rPr>
              <a:t>Predict the cardiac abnormality identified</a:t>
            </a:r>
            <a:r>
              <a:rPr lang="en-US" sz="1800" b="0" i="0">
                <a:solidFill>
                  <a:srgbClr val="444444"/>
                </a:solidFill>
                <a:effectLst/>
                <a:highlight>
                  <a:srgbClr val="F5F5F5"/>
                </a:highlight>
                <a:latin typeface="Söhne"/>
              </a:rPr>
              <a:t>​</a:t>
            </a:r>
            <a:endParaRPr lang="en-US" sz="1800" b="0" i="0">
              <a:solidFill>
                <a:srgbClr val="444444"/>
              </a:solidFill>
              <a:effectLst/>
              <a:highlight>
                <a:srgbClr val="F5F5F5"/>
              </a:highlight>
              <a:latin typeface="Arial" panose="020B0604020202020204" pitchFamily="34" charset="0"/>
            </a:endParaRPr>
          </a:p>
          <a:p>
            <a:pPr lvl="1" algn="l" rtl="0" fontAlgn="base">
              <a:buFont typeface="+mj-lt"/>
              <a:buAutoNum type="arabicPeriod"/>
            </a:pPr>
            <a:r>
              <a:rPr lang="en-US" sz="1800" b="0" i="0" u="none" strike="noStrike">
                <a:solidFill>
                  <a:srgbClr val="ECECEC"/>
                </a:solidFill>
                <a:effectLst/>
                <a:highlight>
                  <a:srgbClr val="212121"/>
                </a:highlight>
                <a:latin typeface="Söhne"/>
              </a:rPr>
              <a:t>Generate customized dietary advice considering the  patient information</a:t>
            </a:r>
            <a:endParaRPr lang="en-US" b="0" i="0">
              <a:solidFill>
                <a:srgbClr val="444444"/>
              </a:solidFill>
              <a:effectLst/>
              <a:highlight>
                <a:srgbClr val="F5F5F5"/>
              </a:highlight>
              <a:latin typeface="Calibri" panose="020F0502020204030204" pitchFamily="34" charset="0"/>
            </a:endParaRP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sz="1800">
                <a:effectLst/>
                <a:latin typeface="Aptos" panose="020B0004020202020204" pitchFamily="34" charset="0"/>
                <a:ea typeface="Aptos" panose="020B0004020202020204" pitchFamily="34" charset="0"/>
                <a:cs typeface="Times New Roman" panose="02020603050405020304" pitchFamily="18" charset="0"/>
              </a:rPr>
              <a:t>And these are my system Functional, Non-Functional, System, and User Requirements, some of the main requirements being the fast reconstruction of accurate 12 lead ECG</a:t>
            </a:r>
          </a:p>
          <a:p>
            <a:pPr marL="158750" indent="0">
              <a:buNone/>
            </a:pPr>
            <a:endParaRPr lang="en-US" sz="1800">
              <a:effectLst/>
              <a:latin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(change slide)</a:t>
            </a: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79083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45c251fee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45c251fee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45c251fee2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45c251fee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145c251fee2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145c251fee2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45c251fe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45c251fe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811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45c251fe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45c251fe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816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45c251fe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45c251fe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5c251fee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5c251fee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a:t>This research project is executed in partnership with </a:t>
            </a:r>
            <a:r>
              <a:rPr lang="en-US" err="1"/>
              <a:t>PulzSolutions</a:t>
            </a:r>
            <a:r>
              <a:rPr lang="en-US"/>
              <a:t> Pvt Ltd, a Leading Wearable </a:t>
            </a:r>
            <a:r>
              <a:rPr lang="en-US" err="1"/>
              <a:t>MedTec</a:t>
            </a:r>
            <a:r>
              <a:rPr lang="en-US"/>
              <a:t> Company is Sri </a:t>
            </a:r>
            <a:r>
              <a:rPr lang="en-US" err="1"/>
              <a:t>LankaMr</a:t>
            </a:r>
            <a:r>
              <a:rPr lang="en-US"/>
              <a:t> </a:t>
            </a:r>
            <a:r>
              <a:rPr lang="en-US" err="1"/>
              <a:t>Pramadhi</a:t>
            </a:r>
            <a:r>
              <a:rPr lang="en-US"/>
              <a:t> Atapattu, CEO/Co Founder of </a:t>
            </a:r>
            <a:r>
              <a:rPr lang="en-US" err="1"/>
              <a:t>PulzSolutions</a:t>
            </a:r>
            <a:r>
              <a:rPr lang="en-US"/>
              <a:t> has offered his expertise to ensure that the ECG Capture Technology is used in our project. </a:t>
            </a:r>
          </a:p>
          <a:p>
            <a:pPr marL="158750" indent="0">
              <a:buNone/>
            </a:pPr>
            <a:endParaRPr lang="en-US"/>
          </a:p>
          <a:p>
            <a:pPr marL="158750" indent="0">
              <a:buNone/>
            </a:pPr>
            <a:r>
              <a:rPr lang="en-US"/>
              <a:t>Let me now call upon </a:t>
            </a:r>
            <a:r>
              <a:rPr lang="en-US" err="1"/>
              <a:t>Sathira</a:t>
            </a:r>
            <a:r>
              <a:rPr lang="en-US"/>
              <a:t> to explain about his component.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5c251fee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5c251fee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1605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45c251fee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45c251fee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45c251fee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45c251fee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791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45c251fee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45c251fee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0403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45c251fee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45c251fee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370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45c251fee2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45c251fee2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742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45c251fee2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45c251fee2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6998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50139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45c251fee2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45c251fee2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782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45c251fee2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45c251fee2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418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6327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856108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158812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heart disease is the leading cause of death globally.</a:t>
            </a:r>
          </a:p>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It is a shocking statistic, </a:t>
            </a:r>
          </a:p>
          <a:p>
            <a:pPr marL="158750" indent="0" algn="l" rtl="0" fontAlgn="base">
              <a:buNone/>
            </a:pPr>
            <a:r>
              <a:rPr lang="en-US" b="1" i="0" u="none" strike="noStrike">
                <a:solidFill>
                  <a:srgbClr val="000000"/>
                </a:solidFill>
                <a:effectLst/>
                <a:highlight>
                  <a:srgbClr val="F5F5F5"/>
                </a:highlight>
                <a:latin typeface="Calibri" panose="020F0502020204030204" pitchFamily="34" charset="0"/>
              </a:rPr>
              <a:t>but the power to change it lies partly on our plates!</a:t>
            </a:r>
            <a:r>
              <a:rPr lang="en-US" b="1" i="0">
                <a:solidFill>
                  <a:srgbClr val="444444"/>
                </a:solidFill>
                <a:effectLst/>
                <a:highlight>
                  <a:srgbClr val="F5F5F5"/>
                </a:highlight>
                <a:latin typeface="Calibri" panose="020F0502020204030204" pitchFamily="34" charset="0"/>
              </a:rPr>
              <a:t>​</a:t>
            </a:r>
          </a:p>
          <a:p>
            <a:pPr marL="158750" indent="0" algn="l" rtl="0" fontAlgn="base">
              <a:buNone/>
            </a:pPr>
            <a:endParaRPr lang="en-US" b="0" i="0" u="none" strike="noStrike">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We have significant control over our heart health, </a:t>
            </a:r>
          </a:p>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and a </a:t>
            </a:r>
            <a:r>
              <a:rPr lang="en-US" b="1" i="0" u="none" strike="noStrike">
                <a:solidFill>
                  <a:srgbClr val="000000"/>
                </a:solidFill>
                <a:effectLst/>
                <a:highlight>
                  <a:srgbClr val="F5F5F5"/>
                </a:highlight>
                <a:latin typeface="Calibri" panose="020F0502020204030204" pitchFamily="34" charset="0"/>
              </a:rPr>
              <a:t>big part of that is through what we choose to eat. </a:t>
            </a:r>
            <a:r>
              <a:rPr lang="en-US" b="0" i="0" u="none" strike="noStrike">
                <a:solidFill>
                  <a:srgbClr val="000000"/>
                </a:solidFill>
                <a:effectLst/>
                <a:highlight>
                  <a:srgbClr val="F5F5F5"/>
                </a:highlight>
                <a:latin typeface="Calibri" panose="020F0502020204030204" pitchFamily="34" charset="0"/>
              </a:rPr>
              <a:t>Eating a balanced diet rich in fruits, vegetables, whole grains, and lean protein can significantly lower your risk of heart disease.</a:t>
            </a:r>
            <a:r>
              <a:rPr lang="en-US" b="0" i="0">
                <a:solidFill>
                  <a:srgbClr val="444444"/>
                </a:solidFill>
                <a:effectLst/>
                <a:highlight>
                  <a:srgbClr val="F5F5F5"/>
                </a:highlight>
                <a:latin typeface="Calibri" panose="020F0502020204030204" pitchFamily="34" charset="0"/>
              </a:rPr>
              <a:t>​</a:t>
            </a:r>
          </a:p>
          <a:p>
            <a:pPr marL="158750" indent="0" algn="l" rtl="0" fontAlgn="base">
              <a:buNone/>
            </a:pPr>
            <a:endParaRPr lang="en-US" b="0" i="0" u="none" strike="noStrike">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In my component I aim to propose a dietary advice considering patient medical report, and BMI and gender</a:t>
            </a:r>
            <a:endParaRPr lang="en-US" b="0" i="0">
              <a:solidFill>
                <a:srgbClr val="444444"/>
              </a:solidFill>
              <a:effectLst/>
              <a:highlight>
                <a:srgbClr val="F5F5F5"/>
              </a:highlight>
              <a:latin typeface="Calibri" panose="020F0502020204030204" pitchFamily="34" charset="0"/>
            </a:endParaRP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973004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heart disease is the leading cause of death globally.</a:t>
            </a:r>
          </a:p>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It is a shocking statistic, </a:t>
            </a:r>
          </a:p>
          <a:p>
            <a:pPr marL="158750" indent="0" algn="l" rtl="0" fontAlgn="base">
              <a:buNone/>
            </a:pPr>
            <a:r>
              <a:rPr lang="en-US" b="1" i="0" u="none" strike="noStrike">
                <a:solidFill>
                  <a:srgbClr val="000000"/>
                </a:solidFill>
                <a:effectLst/>
                <a:highlight>
                  <a:srgbClr val="F5F5F5"/>
                </a:highlight>
                <a:latin typeface="Calibri" panose="020F0502020204030204" pitchFamily="34" charset="0"/>
              </a:rPr>
              <a:t>but the power to change it lies partly on our plates!</a:t>
            </a:r>
            <a:r>
              <a:rPr lang="en-US" b="1" i="0">
                <a:solidFill>
                  <a:srgbClr val="444444"/>
                </a:solidFill>
                <a:effectLst/>
                <a:highlight>
                  <a:srgbClr val="F5F5F5"/>
                </a:highlight>
                <a:latin typeface="Calibri" panose="020F0502020204030204" pitchFamily="34" charset="0"/>
              </a:rPr>
              <a:t>​</a:t>
            </a:r>
          </a:p>
          <a:p>
            <a:pPr marL="158750" indent="0" algn="l" rtl="0" fontAlgn="base">
              <a:buNone/>
            </a:pPr>
            <a:endParaRPr lang="en-US" b="0" i="0" u="none" strike="noStrike">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We have significant control over our heart health, </a:t>
            </a:r>
          </a:p>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and a </a:t>
            </a:r>
            <a:r>
              <a:rPr lang="en-US" b="1" i="0" u="none" strike="noStrike">
                <a:solidFill>
                  <a:srgbClr val="000000"/>
                </a:solidFill>
                <a:effectLst/>
                <a:highlight>
                  <a:srgbClr val="F5F5F5"/>
                </a:highlight>
                <a:latin typeface="Calibri" panose="020F0502020204030204" pitchFamily="34" charset="0"/>
              </a:rPr>
              <a:t>big part of that is through what we choose to eat. </a:t>
            </a:r>
            <a:r>
              <a:rPr lang="en-US" b="0" i="0" u="none" strike="noStrike">
                <a:solidFill>
                  <a:srgbClr val="000000"/>
                </a:solidFill>
                <a:effectLst/>
                <a:highlight>
                  <a:srgbClr val="F5F5F5"/>
                </a:highlight>
                <a:latin typeface="Calibri" panose="020F0502020204030204" pitchFamily="34" charset="0"/>
              </a:rPr>
              <a:t>Eating a balanced diet rich in fruits, vegetables, whole grains, and lean protein can significantly lower your risk of heart disease.</a:t>
            </a:r>
            <a:r>
              <a:rPr lang="en-US" b="0" i="0">
                <a:solidFill>
                  <a:srgbClr val="444444"/>
                </a:solidFill>
                <a:effectLst/>
                <a:highlight>
                  <a:srgbClr val="F5F5F5"/>
                </a:highlight>
                <a:latin typeface="Calibri" panose="020F0502020204030204" pitchFamily="34" charset="0"/>
              </a:rPr>
              <a:t>​</a:t>
            </a:r>
          </a:p>
          <a:p>
            <a:pPr marL="158750" indent="0" algn="l" rtl="0" fontAlgn="base">
              <a:buNone/>
            </a:pPr>
            <a:endParaRPr lang="en-US" b="0" i="0" u="none" strike="noStrike">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In my component I aim to propose a dietary advice considering patient medical report, and BMI and gender</a:t>
            </a:r>
            <a:endParaRPr lang="en-US" b="0" i="0">
              <a:solidFill>
                <a:srgbClr val="444444"/>
              </a:solidFill>
              <a:effectLst/>
              <a:highlight>
                <a:srgbClr val="F5F5F5"/>
              </a:highlight>
              <a:latin typeface="Calibri" panose="020F0502020204030204" pitchFamily="34" charset="0"/>
            </a:endParaRP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203436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a:t>My research problems are, </a:t>
            </a:r>
          </a:p>
          <a:p>
            <a:pPr marL="387350" indent="-228600">
              <a:buAutoNum type="arabicPeriod"/>
            </a:pPr>
            <a:r>
              <a:rPr lang="en-US"/>
              <a:t>Analyzing patient medical report and identify its abnormalities  and </a:t>
            </a:r>
          </a:p>
          <a:p>
            <a:pPr marL="387350" indent="-228600">
              <a:buAutoNum type="arabicPeriod"/>
            </a:pPr>
            <a:r>
              <a:rPr lang="en-US"/>
              <a:t>With proper analysis of user's health pattern , provide customized dietary advice.</a:t>
            </a:r>
          </a:p>
          <a:p>
            <a:pPr marL="158750" indent="0">
              <a:buNone/>
            </a:pPr>
            <a:endParaRPr lang="en-US"/>
          </a:p>
          <a:p>
            <a:pPr marL="158750" indent="0">
              <a:buNone/>
            </a:pPr>
            <a:endParaRPr lang="en-US"/>
          </a:p>
          <a:p>
            <a:pPr marL="158750" indent="0">
              <a:buNone/>
            </a:pPr>
            <a:endParaRPr lang="en-US"/>
          </a:p>
          <a:p>
            <a:pPr marL="158750" indent="0">
              <a:buNone/>
            </a:pPr>
            <a:endParaRPr lang="en-US"/>
          </a:p>
          <a:p>
            <a:pPr marL="158750" indent="0">
              <a:buNone/>
            </a:pPr>
            <a:endParaRPr lang="en-US"/>
          </a:p>
          <a:p>
            <a:pPr marL="158750" indent="0">
              <a:buNone/>
            </a:pPr>
            <a:endParaRPr lang="en-US" sz="1800" b="0" i="0">
              <a:solidFill>
                <a:srgbClr val="000000"/>
              </a:solidFill>
              <a:effectLst/>
              <a:highlight>
                <a:srgbClr val="F5F5F5"/>
              </a:highlight>
              <a:latin typeface="Cambria" panose="02040503050406030204" pitchFamily="18" charset="0"/>
            </a:endParaRP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341905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a:t>My Research Objective is to </a:t>
            </a:r>
            <a:r>
              <a:rPr lang="en-US" sz="1100" b="1" i="0" u="none" strike="noStrike">
                <a:solidFill>
                  <a:srgbClr val="C00000"/>
                </a:solidFill>
                <a:effectLst/>
                <a:highlight>
                  <a:srgbClr val="F5F5F5"/>
                </a:highlight>
                <a:latin typeface="Cambria" panose="02040503050406030204" pitchFamily="18" charset="0"/>
              </a:rPr>
              <a:t>Generating a customized dietary advice based on users ECG, medical report results and BMI</a:t>
            </a:r>
            <a:r>
              <a:rPr lang="en-US" sz="1100" b="0" i="0">
                <a:solidFill>
                  <a:srgbClr val="000000"/>
                </a:solidFill>
                <a:effectLst/>
                <a:highlight>
                  <a:srgbClr val="F5F5F5"/>
                </a:highlight>
                <a:latin typeface="Cambria" panose="02040503050406030204" pitchFamily="18" charset="0"/>
              </a:rPr>
              <a:t>​</a:t>
            </a:r>
          </a:p>
          <a:p>
            <a:pPr marL="158750" indent="0">
              <a:buNone/>
            </a:pPr>
            <a:r>
              <a:rPr lang="en-US" sz="1100" b="0" i="0">
                <a:solidFill>
                  <a:srgbClr val="000000"/>
                </a:solidFill>
                <a:effectLst/>
                <a:highlight>
                  <a:srgbClr val="F5F5F5"/>
                </a:highlight>
                <a:latin typeface="Cambria" panose="02040503050406030204" pitchFamily="18" charset="0"/>
              </a:rPr>
              <a:t>To achieve my objective, the supporting sub objectives are, </a:t>
            </a:r>
          </a:p>
          <a:p>
            <a:pPr marL="158750" indent="0">
              <a:buNone/>
            </a:pPr>
            <a:r>
              <a:rPr lang="en-US" sz="1100" b="0" i="0">
                <a:solidFill>
                  <a:srgbClr val="000000"/>
                </a:solidFill>
                <a:effectLst/>
                <a:highlight>
                  <a:srgbClr val="F5F5F5"/>
                </a:highlight>
                <a:latin typeface="Cambria" panose="02040503050406030204" pitchFamily="18" charset="0"/>
              </a:rPr>
              <a:t>	1. Scan patient medical reports and extract the required components </a:t>
            </a:r>
          </a:p>
          <a:p>
            <a:pPr marL="158750" indent="0">
              <a:buNone/>
            </a:pPr>
            <a:r>
              <a:rPr lang="en-US" sz="1100" b="0" i="0">
                <a:solidFill>
                  <a:srgbClr val="000000"/>
                </a:solidFill>
                <a:effectLst/>
                <a:highlight>
                  <a:srgbClr val="F5F5F5"/>
                </a:highlight>
                <a:latin typeface="Cambria" panose="02040503050406030204" pitchFamily="18" charset="0"/>
              </a:rPr>
              <a:t>	2. Analyze the medical report and capture its abnormalities</a:t>
            </a:r>
          </a:p>
          <a:p>
            <a:pPr marL="158750" indent="0">
              <a:buNone/>
            </a:pPr>
            <a:r>
              <a:rPr lang="en-US" sz="1100" b="0" i="0">
                <a:solidFill>
                  <a:srgbClr val="000000"/>
                </a:solidFill>
                <a:effectLst/>
                <a:highlight>
                  <a:srgbClr val="F5F5F5"/>
                </a:highlight>
                <a:latin typeface="Cambria" panose="02040503050406030204" pitchFamily="18" charset="0"/>
              </a:rPr>
              <a:t>	3. Collect dietary advice matching to various patterns in BMI and Medical conditions</a:t>
            </a:r>
          </a:p>
          <a:p>
            <a:pPr marL="158750" indent="0">
              <a:buNone/>
            </a:pPr>
            <a:r>
              <a:rPr lang="en-US" sz="1100" b="0" i="0">
                <a:solidFill>
                  <a:srgbClr val="000000"/>
                </a:solidFill>
                <a:effectLst/>
                <a:highlight>
                  <a:srgbClr val="F5F5F5"/>
                </a:highlight>
                <a:latin typeface="Cambria" panose="02040503050406030204" pitchFamily="18" charset="0"/>
              </a:rPr>
              <a:t>	4. Display the customized dietary advice to the user.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039696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Next, I would like to explain about my system diagram,  </a:t>
            </a:r>
          </a:p>
          <a:p>
            <a:pPr marL="158750" indent="0" algn="l" rtl="0" fontAlgn="base">
              <a:buNone/>
            </a:pPr>
            <a:r>
              <a:rPr lang="en-US" b="0" i="0">
                <a:solidFill>
                  <a:srgbClr val="444444"/>
                </a:solidFill>
                <a:effectLst/>
                <a:highlight>
                  <a:srgbClr val="F5F5F5"/>
                </a:highlight>
                <a:latin typeface="Calibri" panose="020F0502020204030204" pitchFamily="34" charset="0"/>
              </a:rPr>
              <a:t>​I</a:t>
            </a:r>
            <a:r>
              <a:rPr lang="en-US" b="0" i="0" u="none" strike="noStrike">
                <a:solidFill>
                  <a:srgbClr val="000000"/>
                </a:solidFill>
                <a:effectLst/>
                <a:highlight>
                  <a:srgbClr val="F5F5F5"/>
                </a:highlight>
                <a:latin typeface="Calibri" panose="020F0502020204030204" pitchFamily="34" charset="0"/>
              </a:rPr>
              <a:t>n my component, I scan a patient medical report such as Full blood count and Urine full report and via Optical character Recognition technology, for this I am using an API from OCR space. Next I ,</a:t>
            </a:r>
            <a:r>
              <a:rPr lang="en-US" b="0" i="0">
                <a:solidFill>
                  <a:srgbClr val="444444"/>
                </a:solidFill>
                <a:effectLst/>
                <a:highlight>
                  <a:srgbClr val="F5F5F5"/>
                </a:highlight>
                <a:latin typeface="Calibri" panose="020F0502020204030204" pitchFamily="34" charset="0"/>
              </a:rPr>
              <a:t>​</a:t>
            </a:r>
          </a:p>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US" b="0" i="0" u="none" strike="noStrike">
                <a:solidFill>
                  <a:srgbClr val="000000"/>
                </a:solidFill>
                <a:effectLst/>
                <a:highlight>
                  <a:srgbClr val="F5F5F5"/>
                </a:highlight>
                <a:latin typeface="Calibri" panose="020F0502020204030204" pitchFamily="34" charset="0"/>
              </a:rPr>
              <a:t>filter out the irrelevant component from the scanned text, obtain the relevant components in the report </a:t>
            </a:r>
            <a:r>
              <a:rPr lang="en-US" b="0" i="0">
                <a:solidFill>
                  <a:srgbClr val="444444"/>
                </a:solidFill>
                <a:effectLst/>
                <a:highlight>
                  <a:srgbClr val="F5F5F5"/>
                </a:highlight>
                <a:latin typeface="Calibri" panose="020F0502020204030204" pitchFamily="34" charset="0"/>
              </a:rPr>
              <a:t>​with the use of </a:t>
            </a:r>
            <a:r>
              <a:rPr lang="en-US" sz="1800" err="1">
                <a:solidFill>
                  <a:srgbClr val="A9B7C6"/>
                </a:solidFill>
                <a:effectLst/>
                <a:highlight>
                  <a:srgbClr val="2B2B2B"/>
                </a:highlight>
                <a:latin typeface="JetBrains Mono"/>
              </a:rPr>
              <a:t>regExp</a:t>
            </a:r>
            <a:r>
              <a:rPr lang="en-US" sz="1800" b="0" i="0">
                <a:solidFill>
                  <a:srgbClr val="A9B7C6"/>
                </a:solidFill>
                <a:effectLst/>
                <a:highlight>
                  <a:srgbClr val="2B2B2B"/>
                </a:highlight>
                <a:latin typeface="JetBrains Mono"/>
              </a:rPr>
              <a:t> function.</a:t>
            </a:r>
            <a:endParaRPr lang="en-US" b="0" i="0">
              <a:solidFill>
                <a:srgbClr val="444444"/>
              </a:solidFill>
              <a:effectLst/>
              <a:highlight>
                <a:srgbClr val="F5F5F5"/>
              </a:highlight>
              <a:latin typeface="Calibri" panose="020F0502020204030204" pitchFamily="34" charset="0"/>
            </a:endParaRPr>
          </a:p>
          <a:p>
            <a:pPr algn="l" rtl="0" fontAlgn="base"/>
            <a:r>
              <a:rPr lang="en-US" b="0" i="0" u="none" strike="noStrike">
                <a:solidFill>
                  <a:srgbClr val="000000"/>
                </a:solidFill>
                <a:effectLst/>
                <a:highlight>
                  <a:srgbClr val="F5F5F5"/>
                </a:highlight>
                <a:latin typeface="Calibri" panose="020F0502020204030204" pitchFamily="34" charset="0"/>
              </a:rPr>
              <a:t>Analyze the results obtained and predict the diagnosis of the report. </a:t>
            </a:r>
            <a:r>
              <a:rPr lang="en-US" b="0" i="0">
                <a:solidFill>
                  <a:srgbClr val="444444"/>
                </a:solidFill>
                <a:effectLst/>
                <a:highlight>
                  <a:srgbClr val="F5F5F5"/>
                </a:highlight>
                <a:latin typeface="Calibri" panose="020F0502020204030204" pitchFamily="34" charset="0"/>
              </a:rPr>
              <a:t>​</a:t>
            </a:r>
            <a:r>
              <a:rPr lang="en-US" b="0" i="0">
                <a:solidFill>
                  <a:srgbClr val="000000"/>
                </a:solidFill>
                <a:effectLst/>
                <a:latin typeface="Times New Roman" panose="02020603050405020304" pitchFamily="18" charset="0"/>
              </a:rPr>
              <a:t> </a:t>
            </a:r>
            <a:endParaRPr lang="en-US" b="0" i="0">
              <a:solidFill>
                <a:srgbClr val="444444"/>
              </a:solidFill>
              <a:effectLst/>
              <a:highlight>
                <a:srgbClr val="F5F5F5"/>
              </a:highlight>
              <a:latin typeface="Calibri" panose="020F0502020204030204" pitchFamily="34" charset="0"/>
            </a:endParaRPr>
          </a:p>
          <a:p>
            <a:pPr algn="l" rtl="0" fontAlgn="base"/>
            <a:r>
              <a:rPr lang="en-US" b="0" i="0" u="none" strike="noStrike">
                <a:solidFill>
                  <a:srgbClr val="000000"/>
                </a:solidFill>
                <a:effectLst/>
                <a:highlight>
                  <a:srgbClr val="F5F5F5"/>
                </a:highlight>
                <a:latin typeface="Calibri" panose="020F0502020204030204" pitchFamily="34" charset="0"/>
              </a:rPr>
              <a:t>Based on the obtained inputs which is Report diagnosis, ECG prediction obtained from my colleagues and BMI of the patient I intend to generate a customize dietary advice.</a:t>
            </a:r>
            <a:r>
              <a:rPr lang="en-US" b="0" i="0">
                <a:solidFill>
                  <a:srgbClr val="444444"/>
                </a:solidFill>
                <a:effectLst/>
                <a:highlight>
                  <a:srgbClr val="F5F5F5"/>
                </a:highlight>
                <a:latin typeface="Calibri" panose="020F0502020204030204" pitchFamily="34" charset="0"/>
              </a:rPr>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365174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lgn="l" rtl="0" fontAlgn="base">
              <a:buNone/>
            </a:pPr>
            <a:r>
              <a:rPr lang="en-US" b="0" i="0" u="none" strike="noStrike">
                <a:solidFill>
                  <a:srgbClr val="000000"/>
                </a:solidFill>
                <a:effectLst/>
                <a:highlight>
                  <a:srgbClr val="F5F5F5"/>
                </a:highlight>
                <a:latin typeface="Calibri" panose="020F0502020204030204" pitchFamily="34" charset="0"/>
              </a:rPr>
              <a:t>Next, I would like to explain about my system diagram,  </a:t>
            </a:r>
          </a:p>
          <a:p>
            <a:pPr marL="158750" indent="0" algn="l" rtl="0" fontAlgn="base">
              <a:buNone/>
            </a:pPr>
            <a:r>
              <a:rPr lang="en-US" b="0" i="0">
                <a:solidFill>
                  <a:srgbClr val="444444"/>
                </a:solidFill>
                <a:effectLst/>
                <a:highlight>
                  <a:srgbClr val="F5F5F5"/>
                </a:highlight>
                <a:latin typeface="Calibri" panose="020F0502020204030204" pitchFamily="34" charset="0"/>
              </a:rPr>
              <a:t>​I</a:t>
            </a:r>
            <a:r>
              <a:rPr lang="en-US" b="0" i="0" u="none" strike="noStrike">
                <a:solidFill>
                  <a:srgbClr val="000000"/>
                </a:solidFill>
                <a:effectLst/>
                <a:highlight>
                  <a:srgbClr val="F5F5F5"/>
                </a:highlight>
                <a:latin typeface="Calibri" panose="020F0502020204030204" pitchFamily="34" charset="0"/>
              </a:rPr>
              <a:t>n my component, I scan a patient medical report such as Full blood count and Urine full report and via Optical character Recognition technology, for this I am using an API from OCR space. Next I ,</a:t>
            </a:r>
            <a:r>
              <a:rPr lang="en-US" b="0" i="0">
                <a:solidFill>
                  <a:srgbClr val="444444"/>
                </a:solidFill>
                <a:effectLst/>
                <a:highlight>
                  <a:srgbClr val="F5F5F5"/>
                </a:highlight>
                <a:latin typeface="Calibri" panose="020F0502020204030204" pitchFamily="34" charset="0"/>
              </a:rPr>
              <a:t>​</a:t>
            </a:r>
          </a:p>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US" b="0" i="0" u="none" strike="noStrike">
                <a:solidFill>
                  <a:srgbClr val="000000"/>
                </a:solidFill>
                <a:effectLst/>
                <a:highlight>
                  <a:srgbClr val="F5F5F5"/>
                </a:highlight>
                <a:latin typeface="Calibri" panose="020F0502020204030204" pitchFamily="34" charset="0"/>
              </a:rPr>
              <a:t>filter out the irrelevant component from the scanned text, obtain the relevant components in the report </a:t>
            </a:r>
            <a:r>
              <a:rPr lang="en-US" b="0" i="0">
                <a:solidFill>
                  <a:srgbClr val="444444"/>
                </a:solidFill>
                <a:effectLst/>
                <a:highlight>
                  <a:srgbClr val="F5F5F5"/>
                </a:highlight>
                <a:latin typeface="Calibri" panose="020F0502020204030204" pitchFamily="34" charset="0"/>
              </a:rPr>
              <a:t>​with the use of </a:t>
            </a:r>
            <a:r>
              <a:rPr lang="en-US" sz="1800" err="1">
                <a:solidFill>
                  <a:srgbClr val="A9B7C6"/>
                </a:solidFill>
                <a:effectLst/>
                <a:highlight>
                  <a:srgbClr val="2B2B2B"/>
                </a:highlight>
                <a:latin typeface="JetBrains Mono"/>
              </a:rPr>
              <a:t>regExp</a:t>
            </a:r>
            <a:r>
              <a:rPr lang="en-US" sz="1800" b="0" i="0">
                <a:solidFill>
                  <a:srgbClr val="A9B7C6"/>
                </a:solidFill>
                <a:effectLst/>
                <a:highlight>
                  <a:srgbClr val="2B2B2B"/>
                </a:highlight>
                <a:latin typeface="JetBrains Mono"/>
              </a:rPr>
              <a:t> function.</a:t>
            </a:r>
            <a:endParaRPr lang="en-US" b="0" i="0">
              <a:solidFill>
                <a:srgbClr val="444444"/>
              </a:solidFill>
              <a:effectLst/>
              <a:highlight>
                <a:srgbClr val="F5F5F5"/>
              </a:highlight>
              <a:latin typeface="Calibri" panose="020F0502020204030204" pitchFamily="34" charset="0"/>
            </a:endParaRPr>
          </a:p>
          <a:p>
            <a:pPr algn="l" rtl="0" fontAlgn="base"/>
            <a:r>
              <a:rPr lang="en-US" b="0" i="0" u="none" strike="noStrike">
                <a:solidFill>
                  <a:srgbClr val="000000"/>
                </a:solidFill>
                <a:effectLst/>
                <a:highlight>
                  <a:srgbClr val="F5F5F5"/>
                </a:highlight>
                <a:latin typeface="Calibri" panose="020F0502020204030204" pitchFamily="34" charset="0"/>
              </a:rPr>
              <a:t>Analyze the results obtained and predict the diagnosis of the report. </a:t>
            </a:r>
            <a:r>
              <a:rPr lang="en-US" b="0" i="0">
                <a:solidFill>
                  <a:srgbClr val="444444"/>
                </a:solidFill>
                <a:effectLst/>
                <a:highlight>
                  <a:srgbClr val="F5F5F5"/>
                </a:highlight>
                <a:latin typeface="Calibri" panose="020F0502020204030204" pitchFamily="34" charset="0"/>
              </a:rPr>
              <a:t>​</a:t>
            </a:r>
            <a:r>
              <a:rPr lang="en-US" b="0" i="0">
                <a:solidFill>
                  <a:srgbClr val="000000"/>
                </a:solidFill>
                <a:effectLst/>
                <a:latin typeface="Times New Roman" panose="02020603050405020304" pitchFamily="18" charset="0"/>
              </a:rPr>
              <a:t> </a:t>
            </a:r>
            <a:endParaRPr lang="en-US" b="0" i="0">
              <a:solidFill>
                <a:srgbClr val="444444"/>
              </a:solidFill>
              <a:effectLst/>
              <a:highlight>
                <a:srgbClr val="F5F5F5"/>
              </a:highlight>
              <a:latin typeface="Calibri" panose="020F0502020204030204" pitchFamily="34" charset="0"/>
            </a:endParaRPr>
          </a:p>
          <a:p>
            <a:pPr algn="l" rtl="0" fontAlgn="base"/>
            <a:r>
              <a:rPr lang="en-US" b="0" i="0" u="none" strike="noStrike">
                <a:solidFill>
                  <a:srgbClr val="000000"/>
                </a:solidFill>
                <a:effectLst/>
                <a:highlight>
                  <a:srgbClr val="F5F5F5"/>
                </a:highlight>
                <a:latin typeface="Calibri" panose="020F0502020204030204" pitchFamily="34" charset="0"/>
              </a:rPr>
              <a:t>Based on the obtained inputs which is Report diagnosis, ECG prediction obtained from my colleagues and BMI of the patient I intend to generate a customize dietary advice.</a:t>
            </a:r>
            <a:r>
              <a:rPr lang="en-US" b="0" i="0">
                <a:solidFill>
                  <a:srgbClr val="444444"/>
                </a:solidFill>
                <a:effectLst/>
                <a:highlight>
                  <a:srgbClr val="F5F5F5"/>
                </a:highlight>
                <a:latin typeface="Calibri" panose="020F0502020204030204" pitchFamily="34" charset="0"/>
              </a:rPr>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574793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a:t>I have completed, requirement gathering for accurate diagnosis made by doctors observing patient medical report. </a:t>
            </a:r>
          </a:p>
          <a:p>
            <a:pPr marL="158750" indent="0">
              <a:buNone/>
            </a:pPr>
            <a:r>
              <a:rPr lang="en-US"/>
              <a:t>Next I have build a mobile application which could Scan and analyzing patient medical report, and display its abnormalities. Further I have built interface to calculate patient BMI. </a:t>
            </a:r>
          </a:p>
          <a:p>
            <a:pPr marL="158750" indent="0">
              <a:buNone/>
            </a:pPr>
            <a:r>
              <a:rPr lang="en-US"/>
              <a:t>And currently I have initiated requirement gathering to complete my other objective, proposing dietary advices</a:t>
            </a:r>
          </a:p>
          <a:p>
            <a:pPr marL="158750" indent="0">
              <a:buNone/>
            </a:pPr>
            <a:endParaRPr lang="en-US"/>
          </a:p>
          <a:p>
            <a:pPr marL="158750" indent="0">
              <a:buNone/>
            </a:pPr>
            <a:r>
              <a:rPr lang="en-US"/>
              <a:t>For my evidence of completion, I have built a mobile application which scans patients medical report using OCR technology, identify and display its abnormalities.</a:t>
            </a:r>
          </a:p>
          <a:p>
            <a:pPr marL="158750" indent="0">
              <a:buNone/>
            </a:pPr>
            <a:endParaRPr lang="en-US"/>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665181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a:t>I have completed, requirement gathering for accurate diagnosis made by doctors observing patient medical report. </a:t>
            </a:r>
          </a:p>
          <a:p>
            <a:pPr marL="158750" indent="0">
              <a:buNone/>
            </a:pPr>
            <a:r>
              <a:rPr lang="en-US"/>
              <a:t>Next I have build a mobile application which could Scan and analyzing patient medical report, and display its abnormalities. Further I have built interface to calculate patient BMI. </a:t>
            </a:r>
          </a:p>
          <a:p>
            <a:pPr marL="158750" indent="0">
              <a:buNone/>
            </a:pPr>
            <a:r>
              <a:rPr lang="en-US"/>
              <a:t>And currently I have initiated requirement gathering to complete my other objective, proposing dietary advices</a:t>
            </a:r>
          </a:p>
          <a:p>
            <a:pPr marL="158750" indent="0">
              <a:buNone/>
            </a:pPr>
            <a:endParaRPr lang="en-US"/>
          </a:p>
          <a:p>
            <a:pPr marL="158750" indent="0">
              <a:buNone/>
            </a:pPr>
            <a:r>
              <a:rPr lang="en-US"/>
              <a:t>For my evidence of completion, I have built a mobile application which scans patients medical report using OCR technology, identify and display its abnormalities.</a:t>
            </a:r>
          </a:p>
          <a:p>
            <a:pPr marL="158750" indent="0">
              <a:buNone/>
            </a:pPr>
            <a:endParaRPr lang="en-US"/>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81676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704c68e7f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704c68e7f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831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sz="1800">
                <a:effectLst/>
                <a:latin typeface="Aptos" panose="020B0004020202020204" pitchFamily="34" charset="0"/>
                <a:ea typeface="Aptos" panose="020B0004020202020204" pitchFamily="34" charset="0"/>
                <a:cs typeface="Times New Roman" panose="02020603050405020304" pitchFamily="18" charset="0"/>
              </a:rPr>
              <a:t>And these are my system Functional, Non-Functional, System, and User Requirements, some of the main requirements being the fast reconstruction of accurate 12 lead ECG</a:t>
            </a:r>
          </a:p>
          <a:p>
            <a:pPr marL="158750" indent="0">
              <a:buNone/>
            </a:pPr>
            <a:endParaRPr lang="en-US" sz="1800">
              <a:effectLst/>
              <a:latin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(change slide)</a:t>
            </a: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03729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18608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a:t>Listed above are the mobile application screens that I have built of now.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591838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buNone/>
            </a:pPr>
            <a:r>
              <a:rPr lang="en-US"/>
              <a:t>For my future work, </a:t>
            </a:r>
          </a:p>
          <a:p>
            <a:pPr marL="285750" indent="-285750" algn="l">
              <a:lnSpc>
                <a:spcPts val="2408"/>
              </a:lnSpc>
              <a:buFont typeface="Arial" panose="020B0604020202020204" pitchFamily="34" charset="0"/>
              <a:buChar char="•"/>
            </a:pPr>
            <a:r>
              <a:rPr lang="en-US" sz="1100">
                <a:solidFill>
                  <a:srgbClr val="010440"/>
                </a:solidFill>
                <a:latin typeface="Arimo"/>
              </a:rPr>
              <a:t>Collect necessary information for proposing dietary advice customized to specific users.</a:t>
            </a:r>
          </a:p>
          <a:p>
            <a:pPr marL="285750" indent="-285750" algn="l">
              <a:lnSpc>
                <a:spcPts val="2408"/>
              </a:lnSpc>
              <a:buFont typeface="Arial" panose="020B0604020202020204" pitchFamily="34" charset="0"/>
              <a:buChar char="•"/>
            </a:pPr>
            <a:r>
              <a:rPr lang="en-US" sz="1100">
                <a:solidFill>
                  <a:srgbClr val="010440"/>
                </a:solidFill>
                <a:latin typeface="Arimo"/>
              </a:rPr>
              <a:t>Display the dietary advice for the user based on the medical reports uploaded, Users BMI and Cardiac Health.</a:t>
            </a:r>
          </a:p>
          <a:p>
            <a:pPr marL="285750" marR="0" lvl="0" indent="-285750" algn="l" defTabSz="914400" rtl="0" eaLnBrk="1" fontAlgn="auto" latinLnBrk="0" hangingPunct="1">
              <a:lnSpc>
                <a:spcPts val="2408"/>
              </a:lnSpc>
              <a:spcBef>
                <a:spcPts val="0"/>
              </a:spcBef>
              <a:spcAft>
                <a:spcPts val="0"/>
              </a:spcAft>
              <a:buClr>
                <a:srgbClr val="000000"/>
              </a:buClr>
              <a:buSzPts val="1100"/>
              <a:buFont typeface="Arial" panose="020B0604020202020204" pitchFamily="34" charset="0"/>
              <a:buChar char="•"/>
              <a:tabLst/>
              <a:defRPr/>
            </a:pPr>
            <a:r>
              <a:rPr lang="en-US" sz="1100">
                <a:solidFill>
                  <a:srgbClr val="010440"/>
                </a:solidFill>
                <a:latin typeface="Arimo"/>
              </a:rPr>
              <a:t>Pop up timely notification to get user feedback on proposed dietary solution.</a:t>
            </a:r>
          </a:p>
          <a:p>
            <a:pPr marL="0" indent="0" algn="l">
              <a:lnSpc>
                <a:spcPts val="2408"/>
              </a:lnSpc>
              <a:buFont typeface="Arial" panose="020B0604020202020204" pitchFamily="34" charset="0"/>
              <a:buNone/>
            </a:pPr>
            <a:endParaRPr lang="en-US" sz="1100">
              <a:solidFill>
                <a:srgbClr val="010440"/>
              </a:solidFill>
              <a:latin typeface="Arimo"/>
            </a:endParaRPr>
          </a:p>
          <a:p>
            <a:pPr marL="0" indent="0" algn="l">
              <a:lnSpc>
                <a:spcPts val="2408"/>
              </a:lnSpc>
              <a:buFont typeface="Arial" panose="020B0604020202020204" pitchFamily="34" charset="0"/>
              <a:buNone/>
            </a:pPr>
            <a:r>
              <a:rPr lang="en-US" sz="1100">
                <a:solidFill>
                  <a:srgbClr val="010440"/>
                </a:solidFill>
                <a:latin typeface="Arimo"/>
              </a:rPr>
              <a:t>And now let me show my demonstration</a:t>
            </a:r>
          </a:p>
          <a:p>
            <a:pPr marL="0" indent="0" algn="l">
              <a:lnSpc>
                <a:spcPts val="2408"/>
              </a:lnSpc>
              <a:buFont typeface="Arial" panose="020B0604020202020204" pitchFamily="34" charset="0"/>
              <a:buNone/>
            </a:pPr>
            <a:endParaRPr lang="en-US" sz="1100">
              <a:solidFill>
                <a:srgbClr val="010440"/>
              </a:solidFill>
              <a:latin typeface="Arimo"/>
            </a:endParaRPr>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1000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704c68e7f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704c68e7f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261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58750" indent="0" algn="l" rtl="0" fontAlgn="base">
              <a:buNone/>
            </a:pPr>
            <a:r>
              <a:rPr lang="en-US" b="0" i="0" u="none" strike="noStrike">
                <a:solidFill>
                  <a:srgbClr val="ECECEC"/>
                </a:solidFill>
                <a:effectLst/>
                <a:highlight>
                  <a:srgbClr val="212121"/>
                </a:highlight>
                <a:latin typeface="Söhne"/>
              </a:rPr>
              <a:t>Our target is to </a:t>
            </a:r>
            <a:r>
              <a:rPr lang="en-US" b="0" i="0">
                <a:solidFill>
                  <a:srgbClr val="444444"/>
                </a:solidFill>
                <a:effectLst/>
                <a:highlight>
                  <a:srgbClr val="F5F5F5"/>
                </a:highlight>
                <a:latin typeface="Söhne"/>
              </a:rPr>
              <a:t>​</a:t>
            </a:r>
            <a:endParaRPr lang="en-US" b="0" i="0">
              <a:solidFill>
                <a:srgbClr val="444444"/>
              </a:solidFill>
              <a:effectLst/>
              <a:highlight>
                <a:srgbClr val="F5F5F5"/>
              </a:highlight>
              <a:latin typeface="Calibri" panose="020F0502020204030204" pitchFamily="34" charset="0"/>
            </a:endParaRPr>
          </a:p>
          <a:p>
            <a:pPr lvl="1" algn="l" rtl="0" fontAlgn="base">
              <a:buFont typeface="+mj-lt"/>
              <a:buAutoNum type="arabicPeriod"/>
            </a:pPr>
            <a:r>
              <a:rPr lang="en-US" sz="1800" b="0" i="0" u="none" strike="noStrike">
                <a:solidFill>
                  <a:srgbClr val="ECECEC"/>
                </a:solidFill>
                <a:effectLst/>
                <a:highlight>
                  <a:srgbClr val="212121"/>
                </a:highlight>
                <a:latin typeface="Söhne"/>
              </a:rPr>
              <a:t>plot a 12 lead ECG with the use of facial analysis and palm analysis. </a:t>
            </a:r>
            <a:r>
              <a:rPr lang="en-US" sz="1800" b="0" i="0">
                <a:solidFill>
                  <a:srgbClr val="444444"/>
                </a:solidFill>
                <a:effectLst/>
                <a:highlight>
                  <a:srgbClr val="F5F5F5"/>
                </a:highlight>
                <a:latin typeface="Söhne"/>
              </a:rPr>
              <a:t>​</a:t>
            </a:r>
            <a:endParaRPr lang="en-US" sz="1800" b="0" i="0">
              <a:solidFill>
                <a:srgbClr val="444444"/>
              </a:solidFill>
              <a:effectLst/>
              <a:highlight>
                <a:srgbClr val="F5F5F5"/>
              </a:highlight>
              <a:latin typeface="Arial" panose="020B0604020202020204" pitchFamily="34" charset="0"/>
            </a:endParaRPr>
          </a:p>
          <a:p>
            <a:pPr lvl="1" algn="l" rtl="0" fontAlgn="base">
              <a:buFont typeface="+mj-lt"/>
              <a:buAutoNum type="arabicPeriod"/>
            </a:pPr>
            <a:r>
              <a:rPr lang="en-US" sz="1800" b="0" i="0" u="none" strike="noStrike">
                <a:solidFill>
                  <a:srgbClr val="ECECEC"/>
                </a:solidFill>
                <a:effectLst/>
                <a:highlight>
                  <a:srgbClr val="212121"/>
                </a:highlight>
                <a:latin typeface="Söhne"/>
              </a:rPr>
              <a:t>Predict the cardiac abnormality identified</a:t>
            </a:r>
            <a:r>
              <a:rPr lang="en-US" sz="1800" b="0" i="0">
                <a:solidFill>
                  <a:srgbClr val="444444"/>
                </a:solidFill>
                <a:effectLst/>
                <a:highlight>
                  <a:srgbClr val="F5F5F5"/>
                </a:highlight>
                <a:latin typeface="Söhne"/>
              </a:rPr>
              <a:t>​</a:t>
            </a:r>
            <a:endParaRPr lang="en-US" sz="1800" b="0" i="0">
              <a:solidFill>
                <a:srgbClr val="444444"/>
              </a:solidFill>
              <a:effectLst/>
              <a:highlight>
                <a:srgbClr val="F5F5F5"/>
              </a:highlight>
              <a:latin typeface="Arial" panose="020B0604020202020204" pitchFamily="34" charset="0"/>
            </a:endParaRPr>
          </a:p>
          <a:p>
            <a:pPr lvl="1" algn="l" rtl="0" fontAlgn="base">
              <a:buFont typeface="+mj-lt"/>
              <a:buAutoNum type="arabicPeriod"/>
            </a:pPr>
            <a:r>
              <a:rPr lang="en-US" sz="1800" b="0" i="0" u="none" strike="noStrike">
                <a:solidFill>
                  <a:srgbClr val="ECECEC"/>
                </a:solidFill>
                <a:effectLst/>
                <a:highlight>
                  <a:srgbClr val="212121"/>
                </a:highlight>
                <a:latin typeface="Söhne"/>
              </a:rPr>
              <a:t>Generate customized dietary advice considering the  patient information</a:t>
            </a:r>
            <a:endParaRPr lang="en-US" b="0" i="0">
              <a:solidFill>
                <a:srgbClr val="444444"/>
              </a:solidFill>
              <a:effectLst/>
              <a:highlight>
                <a:srgbClr val="F5F5F5"/>
              </a:highlight>
              <a:latin typeface="Calibri" panose="020F0502020204030204" pitchFamily="34" charset="0"/>
            </a:endParaRPr>
          </a:p>
          <a:p>
            <a:pPr marL="158750" indent="0">
              <a:buNone/>
            </a:pP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89719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p:nvPr/>
        </p:nvSpPr>
        <p:spPr>
          <a:xfrm>
            <a:off x="-1111830" y="260133"/>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0750" y="1124775"/>
            <a:ext cx="8242500" cy="2075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b="1">
                <a:latin typeface="Outfit"/>
                <a:ea typeface="Outfit"/>
                <a:cs typeface="Outfit"/>
                <a:sym typeface="Outf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771050" y="3519225"/>
            <a:ext cx="5601900" cy="49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p:nvPr/>
        </p:nvSpPr>
        <p:spPr>
          <a:xfrm>
            <a:off x="8123402" y="-2226216"/>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57881" y="-1691735"/>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5719" y="-769590"/>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01498" y="-20539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139208" y="-13386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6734" y="-274495"/>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 name="Google Shape;20;p2"/>
          <p:cNvSpPr/>
          <p:nvPr/>
        </p:nvSpPr>
        <p:spPr>
          <a:xfrm>
            <a:off x="7223582" y="-250668"/>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35187" y="7963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05274"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600384" y="1005803"/>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68185" y="3161119"/>
            <a:ext cx="749038"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10">
    <p:spTree>
      <p:nvGrpSpPr>
        <p:cNvPr id="1" name="Shape 510"/>
        <p:cNvGrpSpPr/>
        <p:nvPr/>
      </p:nvGrpSpPr>
      <p:grpSpPr>
        <a:xfrm>
          <a:off x="0" y="0"/>
          <a:ext cx="0" cy="0"/>
          <a:chOff x="0" y="0"/>
          <a:chExt cx="0" cy="0"/>
        </a:xfrm>
      </p:grpSpPr>
      <p:sp>
        <p:nvSpPr>
          <p:cNvPr id="511" name="Google Shape;511;p22"/>
          <p:cNvSpPr txBox="1">
            <a:spLocks noGrp="1"/>
          </p:cNvSpPr>
          <p:nvPr>
            <p:ph type="title"/>
          </p:nvPr>
        </p:nvSpPr>
        <p:spPr>
          <a:xfrm>
            <a:off x="719975" y="1747700"/>
            <a:ext cx="2305500" cy="3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2" name="Google Shape;512;p22"/>
          <p:cNvSpPr txBox="1">
            <a:spLocks noGrp="1"/>
          </p:cNvSpPr>
          <p:nvPr>
            <p:ph type="subTitle" idx="1"/>
          </p:nvPr>
        </p:nvSpPr>
        <p:spPr>
          <a:xfrm>
            <a:off x="719975" y="2137102"/>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3" name="Google Shape;513;p22"/>
          <p:cNvSpPr txBox="1">
            <a:spLocks noGrp="1"/>
          </p:cNvSpPr>
          <p:nvPr>
            <p:ph type="title" idx="2"/>
          </p:nvPr>
        </p:nvSpPr>
        <p:spPr>
          <a:xfrm>
            <a:off x="3419246" y="1747700"/>
            <a:ext cx="2305500" cy="3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4" name="Google Shape;514;p22"/>
          <p:cNvSpPr txBox="1">
            <a:spLocks noGrp="1"/>
          </p:cNvSpPr>
          <p:nvPr>
            <p:ph type="subTitle" idx="3"/>
          </p:nvPr>
        </p:nvSpPr>
        <p:spPr>
          <a:xfrm>
            <a:off x="3419246" y="2137102"/>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 name="Google Shape;515;p22"/>
          <p:cNvSpPr txBox="1">
            <a:spLocks noGrp="1"/>
          </p:cNvSpPr>
          <p:nvPr>
            <p:ph type="title" idx="4"/>
          </p:nvPr>
        </p:nvSpPr>
        <p:spPr>
          <a:xfrm>
            <a:off x="719975" y="3333500"/>
            <a:ext cx="2305500" cy="42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6" name="Google Shape;516;p22"/>
          <p:cNvSpPr txBox="1">
            <a:spLocks noGrp="1"/>
          </p:cNvSpPr>
          <p:nvPr>
            <p:ph type="subTitle" idx="5"/>
          </p:nvPr>
        </p:nvSpPr>
        <p:spPr>
          <a:xfrm>
            <a:off x="719963" y="3759200"/>
            <a:ext cx="23055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7" name="Google Shape;517;p22"/>
          <p:cNvSpPr txBox="1">
            <a:spLocks noGrp="1"/>
          </p:cNvSpPr>
          <p:nvPr>
            <p:ph type="title" idx="6"/>
          </p:nvPr>
        </p:nvSpPr>
        <p:spPr>
          <a:xfrm>
            <a:off x="3419246" y="3333500"/>
            <a:ext cx="2305500" cy="42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8" name="Google Shape;518;p22"/>
          <p:cNvSpPr txBox="1">
            <a:spLocks noGrp="1"/>
          </p:cNvSpPr>
          <p:nvPr>
            <p:ph type="subTitle" idx="7"/>
          </p:nvPr>
        </p:nvSpPr>
        <p:spPr>
          <a:xfrm>
            <a:off x="3419233" y="3759200"/>
            <a:ext cx="23055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9" name="Google Shape;519;p22"/>
          <p:cNvSpPr txBox="1">
            <a:spLocks noGrp="1"/>
          </p:cNvSpPr>
          <p:nvPr>
            <p:ph type="title" idx="8"/>
          </p:nvPr>
        </p:nvSpPr>
        <p:spPr>
          <a:xfrm>
            <a:off x="6118524" y="1747700"/>
            <a:ext cx="2305500" cy="3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20" name="Google Shape;520;p22"/>
          <p:cNvSpPr txBox="1">
            <a:spLocks noGrp="1"/>
          </p:cNvSpPr>
          <p:nvPr>
            <p:ph type="subTitle" idx="9"/>
          </p:nvPr>
        </p:nvSpPr>
        <p:spPr>
          <a:xfrm>
            <a:off x="6118524" y="2137102"/>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1" name="Google Shape;521;p22"/>
          <p:cNvSpPr txBox="1">
            <a:spLocks noGrp="1"/>
          </p:cNvSpPr>
          <p:nvPr>
            <p:ph type="title" idx="13"/>
          </p:nvPr>
        </p:nvSpPr>
        <p:spPr>
          <a:xfrm>
            <a:off x="6118524" y="3333500"/>
            <a:ext cx="2305500" cy="42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22" name="Google Shape;522;p22"/>
          <p:cNvSpPr txBox="1">
            <a:spLocks noGrp="1"/>
          </p:cNvSpPr>
          <p:nvPr>
            <p:ph type="subTitle" idx="14"/>
          </p:nvPr>
        </p:nvSpPr>
        <p:spPr>
          <a:xfrm>
            <a:off x="6118511" y="3759200"/>
            <a:ext cx="23055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3" name="Google Shape;523;p22"/>
          <p:cNvSpPr txBox="1">
            <a:spLocks noGrp="1"/>
          </p:cNvSpPr>
          <p:nvPr>
            <p:ph type="title" idx="15"/>
          </p:nvPr>
        </p:nvSpPr>
        <p:spPr>
          <a:xfrm>
            <a:off x="732300" y="445025"/>
            <a:ext cx="767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22"/>
          <p:cNvSpPr/>
          <p:nvPr/>
        </p:nvSpPr>
        <p:spPr>
          <a:xfrm>
            <a:off x="-268827" y="5376473"/>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8024324" y="-869480"/>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8209749" y="32737"/>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374106" y="95611"/>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733476" y="62458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9363" y="645241"/>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8971212" y="143252"/>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8658715" y="731971"/>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146213" y="4046995"/>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9018091" y="970105"/>
            <a:ext cx="495116"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rot="1799986" flipH="1">
            <a:off x="-4590609" y="-1129434"/>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rot="1799986" flipH="1">
            <a:off x="4953441" y="-243134"/>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45"/>
        <p:cNvGrpSpPr/>
        <p:nvPr/>
      </p:nvGrpSpPr>
      <p:grpSpPr>
        <a:xfrm>
          <a:off x="0" y="0"/>
          <a:ext cx="0" cy="0"/>
          <a:chOff x="0" y="0"/>
          <a:chExt cx="0" cy="0"/>
        </a:xfrm>
      </p:grpSpPr>
      <p:sp>
        <p:nvSpPr>
          <p:cNvPr id="546" name="Google Shape;546;p23"/>
          <p:cNvSpPr txBox="1">
            <a:spLocks noGrp="1"/>
          </p:cNvSpPr>
          <p:nvPr>
            <p:ph type="title" hasCustomPrompt="1"/>
          </p:nvPr>
        </p:nvSpPr>
        <p:spPr>
          <a:xfrm>
            <a:off x="1888375" y="682950"/>
            <a:ext cx="5544300" cy="783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47" name="Google Shape;547;p23"/>
          <p:cNvSpPr txBox="1">
            <a:spLocks noGrp="1"/>
          </p:cNvSpPr>
          <p:nvPr>
            <p:ph type="subTitle" idx="1"/>
          </p:nvPr>
        </p:nvSpPr>
        <p:spPr>
          <a:xfrm>
            <a:off x="1888375" y="1466850"/>
            <a:ext cx="5544300" cy="4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23"/>
          <p:cNvSpPr txBox="1">
            <a:spLocks noGrp="1"/>
          </p:cNvSpPr>
          <p:nvPr>
            <p:ph type="title" idx="2" hasCustomPrompt="1"/>
          </p:nvPr>
        </p:nvSpPr>
        <p:spPr>
          <a:xfrm>
            <a:off x="1888375" y="2008200"/>
            <a:ext cx="5544300" cy="783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49" name="Google Shape;549;p23"/>
          <p:cNvSpPr txBox="1">
            <a:spLocks noGrp="1"/>
          </p:cNvSpPr>
          <p:nvPr>
            <p:ph type="subTitle" idx="3"/>
          </p:nvPr>
        </p:nvSpPr>
        <p:spPr>
          <a:xfrm>
            <a:off x="1888375" y="2792103"/>
            <a:ext cx="5544300" cy="4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23"/>
          <p:cNvSpPr txBox="1">
            <a:spLocks noGrp="1"/>
          </p:cNvSpPr>
          <p:nvPr>
            <p:ph type="title" idx="4" hasCustomPrompt="1"/>
          </p:nvPr>
        </p:nvSpPr>
        <p:spPr>
          <a:xfrm>
            <a:off x="1888375" y="3333335"/>
            <a:ext cx="5544300" cy="783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51" name="Google Shape;551;p23"/>
          <p:cNvSpPr txBox="1">
            <a:spLocks noGrp="1"/>
          </p:cNvSpPr>
          <p:nvPr>
            <p:ph type="subTitle" idx="5"/>
          </p:nvPr>
        </p:nvSpPr>
        <p:spPr>
          <a:xfrm>
            <a:off x="1888375" y="4117360"/>
            <a:ext cx="5544300" cy="4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4" name="Google Shape;554;p23"/>
          <p:cNvSpPr/>
          <p:nvPr/>
        </p:nvSpPr>
        <p:spPr>
          <a:xfrm flipH="1">
            <a:off x="8303595" y="5147873"/>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flipH="1">
            <a:off x="-258197" y="-1098080"/>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flipH="1">
            <a:off x="525529" y="-195863"/>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flipH="1">
            <a:off x="8372512" y="-132989"/>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flipH="1">
            <a:off x="8273796" y="39598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flipH="1">
            <a:off x="8885669" y="416641"/>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flipH="1">
            <a:off x="-358914" y="-85348"/>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flipH="1">
            <a:off x="376189" y="503371"/>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flipH="1">
            <a:off x="-312041" y="741505"/>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rot="-1799986">
            <a:off x="7160187" y="-23790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rot="-1799986">
            <a:off x="-1831413" y="2331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573"/>
        <p:cNvGrpSpPr/>
        <p:nvPr/>
      </p:nvGrpSpPr>
      <p:grpSpPr>
        <a:xfrm>
          <a:off x="0" y="0"/>
          <a:ext cx="0" cy="0"/>
          <a:chOff x="0" y="0"/>
          <a:chExt cx="0" cy="0"/>
        </a:xfrm>
      </p:grpSpPr>
      <p:sp>
        <p:nvSpPr>
          <p:cNvPr id="574" name="Google Shape;57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5" name="Google Shape;575;p24"/>
          <p:cNvSpPr/>
          <p:nvPr/>
        </p:nvSpPr>
        <p:spPr>
          <a:xfrm flipH="1">
            <a:off x="1006469" y="5612131"/>
            <a:ext cx="25048" cy="22175"/>
          </a:xfrm>
          <a:custGeom>
            <a:avLst/>
            <a:gdLst/>
            <a:ahLst/>
            <a:cxnLst/>
            <a:rect l="l" t="t" r="r" b="b"/>
            <a:pathLst>
              <a:path w="497" h="440" extrusionOk="0">
                <a:moveTo>
                  <a:pt x="497" y="0"/>
                </a:moveTo>
                <a:lnTo>
                  <a:pt x="0" y="439"/>
                </a:lnTo>
                <a:lnTo>
                  <a:pt x="497" y="439"/>
                </a:lnTo>
                <a:lnTo>
                  <a:pt x="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flipH="1">
            <a:off x="6123479" y="5618487"/>
            <a:ext cx="7720" cy="13521"/>
          </a:xfrm>
          <a:custGeom>
            <a:avLst/>
            <a:gdLst/>
            <a:ahLst/>
            <a:cxnLst/>
            <a:rect l="l" t="t" r="r" b="b"/>
            <a:pathLst>
              <a:path w="153" h="268" extrusionOk="0">
                <a:moveTo>
                  <a:pt x="153" y="0"/>
                </a:moveTo>
                <a:lnTo>
                  <a:pt x="0" y="153"/>
                </a:lnTo>
                <a:lnTo>
                  <a:pt x="115" y="268"/>
                </a:lnTo>
                <a:lnTo>
                  <a:pt x="153" y="268"/>
                </a:lnTo>
                <a:lnTo>
                  <a:pt x="153" y="0"/>
                </a:lnTo>
                <a:close/>
              </a:path>
            </a:pathLst>
          </a:custGeom>
          <a:solidFill>
            <a:srgbClr val="26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rot="10800000">
            <a:off x="7807425" y="155056"/>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rot="10800000">
            <a:off x="9292932" y="1123636"/>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4"/>
          <p:cNvSpPr/>
          <p:nvPr/>
        </p:nvSpPr>
        <p:spPr>
          <a:xfrm rot="10800000">
            <a:off x="7505802" y="-27869"/>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rot="10800000">
            <a:off x="1367062" y="-488345"/>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rot="10800000">
            <a:off x="-342713" y="-829538"/>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4"/>
          <p:cNvSpPr/>
          <p:nvPr/>
        </p:nvSpPr>
        <p:spPr>
          <a:xfrm rot="10800000">
            <a:off x="4652786" y="-410529"/>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4"/>
          <p:cNvSpPr/>
          <p:nvPr/>
        </p:nvSpPr>
        <p:spPr>
          <a:xfrm rot="10800000">
            <a:off x="-324115" y="959124"/>
            <a:ext cx="749037"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4"/>
          <p:cNvSpPr/>
          <p:nvPr/>
        </p:nvSpPr>
        <p:spPr>
          <a:xfrm>
            <a:off x="-4232500" y="226276"/>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4"/>
          <p:cNvSpPr/>
          <p:nvPr/>
        </p:nvSpPr>
        <p:spPr>
          <a:xfrm rot="10800000">
            <a:off x="7933202" y="-2823141"/>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597"/>
        <p:cNvGrpSpPr/>
        <p:nvPr/>
      </p:nvGrpSpPr>
      <p:grpSpPr>
        <a:xfrm>
          <a:off x="0" y="0"/>
          <a:ext cx="0" cy="0"/>
          <a:chOff x="0" y="0"/>
          <a:chExt cx="0" cy="0"/>
        </a:xfrm>
      </p:grpSpPr>
      <p:sp>
        <p:nvSpPr>
          <p:cNvPr id="598" name="Google Shape;59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9" name="Google Shape;599;p25"/>
          <p:cNvSpPr/>
          <p:nvPr/>
        </p:nvSpPr>
        <p:spPr>
          <a:xfrm rot="5400000" flipH="1">
            <a:off x="-302725" y="3079820"/>
            <a:ext cx="7720" cy="13521"/>
          </a:xfrm>
          <a:custGeom>
            <a:avLst/>
            <a:gdLst/>
            <a:ahLst/>
            <a:cxnLst/>
            <a:rect l="l" t="t" r="r" b="b"/>
            <a:pathLst>
              <a:path w="153" h="268" extrusionOk="0">
                <a:moveTo>
                  <a:pt x="153" y="0"/>
                </a:moveTo>
                <a:lnTo>
                  <a:pt x="0" y="153"/>
                </a:lnTo>
                <a:lnTo>
                  <a:pt x="115" y="268"/>
                </a:lnTo>
                <a:lnTo>
                  <a:pt x="153" y="268"/>
                </a:lnTo>
                <a:lnTo>
                  <a:pt x="153" y="0"/>
                </a:lnTo>
                <a:close/>
              </a:path>
            </a:pathLst>
          </a:custGeom>
          <a:solidFill>
            <a:srgbClr val="26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5"/>
          <p:cNvSpPr/>
          <p:nvPr/>
        </p:nvSpPr>
        <p:spPr>
          <a:xfrm rot="-5400000">
            <a:off x="-450793" y="3388518"/>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7731144" y="-1227797"/>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p:nvPr/>
        </p:nvSpPr>
        <p:spPr>
          <a:xfrm>
            <a:off x="8249256" y="-776604"/>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5"/>
          <p:cNvSpPr/>
          <p:nvPr/>
        </p:nvSpPr>
        <p:spPr>
          <a:xfrm>
            <a:off x="569088" y="-434580"/>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5"/>
          <p:cNvSpPr/>
          <p:nvPr/>
        </p:nvSpPr>
        <p:spPr>
          <a:xfrm>
            <a:off x="132833" y="2517628"/>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5"/>
          <p:cNvSpPr/>
          <p:nvPr/>
        </p:nvSpPr>
        <p:spPr>
          <a:xfrm>
            <a:off x="-832409" y="710383"/>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5"/>
          <p:cNvSpPr/>
          <p:nvPr/>
        </p:nvSpPr>
        <p:spPr>
          <a:xfrm>
            <a:off x="185619" y="115050"/>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5"/>
          <p:cNvSpPr/>
          <p:nvPr/>
        </p:nvSpPr>
        <p:spPr>
          <a:xfrm>
            <a:off x="8869419" y="-448389"/>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a:off x="8853697" y="201779"/>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5"/>
          <p:cNvSpPr/>
          <p:nvPr/>
        </p:nvSpPr>
        <p:spPr>
          <a:xfrm>
            <a:off x="8234635" y="299176"/>
            <a:ext cx="495116"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5"/>
          <p:cNvSpPr/>
          <p:nvPr/>
        </p:nvSpPr>
        <p:spPr>
          <a:xfrm flipH="1">
            <a:off x="6240372" y="414654"/>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715"/>
        <p:cNvGrpSpPr/>
        <p:nvPr/>
      </p:nvGrpSpPr>
      <p:grpSpPr>
        <a:xfrm>
          <a:off x="0" y="0"/>
          <a:ext cx="0" cy="0"/>
          <a:chOff x="0" y="0"/>
          <a:chExt cx="0" cy="0"/>
        </a:xfrm>
      </p:grpSpPr>
      <p:sp>
        <p:nvSpPr>
          <p:cNvPr id="716" name="Google Shape;716;p30"/>
          <p:cNvSpPr/>
          <p:nvPr/>
        </p:nvSpPr>
        <p:spPr>
          <a:xfrm flipH="1">
            <a:off x="-2721555" y="-2102391"/>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flipH="1">
            <a:off x="-2187327" y="-1567910"/>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flipH="1">
            <a:off x="-279823" y="3843106"/>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flipH="1">
            <a:off x="7488655" y="-645765"/>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flipH="1">
            <a:off x="8034723" y="-150670"/>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flipH="1">
            <a:off x="8599420" y="3907134"/>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flipH="1">
            <a:off x="8839575" y="3039924"/>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flipH="1">
            <a:off x="8034713" y="3446834"/>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flipH="1">
            <a:off x="3324439" y="284637"/>
            <a:ext cx="213838" cy="182914"/>
          </a:xfrm>
          <a:custGeom>
            <a:avLst/>
            <a:gdLst/>
            <a:ahLst/>
            <a:cxnLst/>
            <a:rect l="l" t="t" r="r" b="b"/>
            <a:pathLst>
              <a:path w="885" h="757" extrusionOk="0">
                <a:moveTo>
                  <a:pt x="506" y="1"/>
                </a:moveTo>
                <a:cubicBezTo>
                  <a:pt x="170" y="1"/>
                  <a:pt x="1" y="407"/>
                  <a:pt x="239" y="645"/>
                </a:cubicBezTo>
                <a:cubicBezTo>
                  <a:pt x="316" y="722"/>
                  <a:pt x="410" y="756"/>
                  <a:pt x="503" y="756"/>
                </a:cubicBezTo>
                <a:cubicBezTo>
                  <a:pt x="697" y="756"/>
                  <a:pt x="883" y="606"/>
                  <a:pt x="884" y="378"/>
                </a:cubicBezTo>
                <a:cubicBezTo>
                  <a:pt x="884" y="169"/>
                  <a:pt x="715"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flipH="1">
            <a:off x="8200461" y="383958"/>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flipH="1">
            <a:off x="-592128" y="1129628"/>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flipH="1">
            <a:off x="4191370" y="-16091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flipH="1">
            <a:off x="1227331" y="-126843"/>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flipH="1">
            <a:off x="2170882" y="203462"/>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flipH="1">
            <a:off x="352529" y="252305"/>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flipH="1">
            <a:off x="6042957" y="-16684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flipH="1">
            <a:off x="4125126"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3">
    <p:spTree>
      <p:nvGrpSpPr>
        <p:cNvPr id="1" name="Shape 739"/>
        <p:cNvGrpSpPr/>
        <p:nvPr/>
      </p:nvGrpSpPr>
      <p:grpSpPr>
        <a:xfrm>
          <a:off x="0" y="0"/>
          <a:ext cx="0" cy="0"/>
          <a:chOff x="0" y="0"/>
          <a:chExt cx="0" cy="0"/>
        </a:xfrm>
      </p:grpSpPr>
      <p:sp>
        <p:nvSpPr>
          <p:cNvPr id="742" name="Google Shape;742;p31"/>
          <p:cNvSpPr/>
          <p:nvPr/>
        </p:nvSpPr>
        <p:spPr>
          <a:xfrm flipH="1">
            <a:off x="8303595" y="5147873"/>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flipH="1">
            <a:off x="-258197" y="-1098080"/>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525529" y="-195863"/>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8372512" y="-132989"/>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flipH="1">
            <a:off x="8273796" y="39598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flipH="1">
            <a:off x="8885669" y="416641"/>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flipH="1">
            <a:off x="-358914" y="-85348"/>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flipH="1">
            <a:off x="376189" y="503371"/>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flipH="1">
            <a:off x="8743755" y="4040320"/>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flipH="1">
            <a:off x="-312041" y="741505"/>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rot="-1799986">
            <a:off x="7160187" y="-23790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rot="-1799986">
            <a:off x="-1831413" y="2331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6" name="Google Shape;86;p5"/>
          <p:cNvSpPr txBox="1">
            <a:spLocks noGrp="1"/>
          </p:cNvSpPr>
          <p:nvPr>
            <p:ph type="title" idx="2"/>
          </p:nvPr>
        </p:nvSpPr>
        <p:spPr>
          <a:xfrm>
            <a:off x="5318775" y="1853650"/>
            <a:ext cx="25707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7" name="Google Shape;87;p5"/>
          <p:cNvSpPr txBox="1">
            <a:spLocks noGrp="1"/>
          </p:cNvSpPr>
          <p:nvPr>
            <p:ph type="subTitle" idx="1"/>
          </p:nvPr>
        </p:nvSpPr>
        <p:spPr>
          <a:xfrm>
            <a:off x="5318788" y="2381350"/>
            <a:ext cx="2570700" cy="17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5"/>
          <p:cNvSpPr txBox="1">
            <a:spLocks noGrp="1"/>
          </p:cNvSpPr>
          <p:nvPr>
            <p:ph type="title" idx="3"/>
          </p:nvPr>
        </p:nvSpPr>
        <p:spPr>
          <a:xfrm>
            <a:off x="1254650" y="1853650"/>
            <a:ext cx="25707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5"/>
          <p:cNvSpPr txBox="1">
            <a:spLocks noGrp="1"/>
          </p:cNvSpPr>
          <p:nvPr>
            <p:ph type="subTitle" idx="4"/>
          </p:nvPr>
        </p:nvSpPr>
        <p:spPr>
          <a:xfrm>
            <a:off x="1254513" y="2381350"/>
            <a:ext cx="2570700" cy="17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5"/>
          <p:cNvSpPr/>
          <p:nvPr/>
        </p:nvSpPr>
        <p:spPr>
          <a:xfrm rot="10800000" flipH="1">
            <a:off x="7736493" y="-28007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flipH="1">
            <a:off x="-620390" y="-1463650"/>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flipH="1">
            <a:off x="-431940" y="-14126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10800000" flipH="1">
            <a:off x="8861181" y="592520"/>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10800000" flipH="1">
            <a:off x="8426127" y="3475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10800000" flipH="1">
            <a:off x="570364" y="4329160"/>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rot="10800000" flipH="1">
            <a:off x="826520" y="153363"/>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10800000" flipH="1">
            <a:off x="114300" y="709578"/>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rot="10800000" flipH="1">
            <a:off x="294291" y="63142"/>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rot="10800000" flipH="1">
            <a:off x="7772164" y="-296542"/>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799986" flipH="1">
            <a:off x="-4391772" y="-11048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799986" flipH="1">
            <a:off x="4580778" y="-3217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3" name="Google Shape;113;p6"/>
          <p:cNvSpPr/>
          <p:nvPr/>
        </p:nvSpPr>
        <p:spPr>
          <a:xfrm rot="5400000">
            <a:off x="9658283" y="1539125"/>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10800000">
            <a:off x="-2436713" y="-24578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10800000">
            <a:off x="7873497" y="-1311075"/>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10800000">
            <a:off x="8114987" y="-10697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rot="10800000">
            <a:off x="492395" y="5253811"/>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rot="10800000">
            <a:off x="118103" y="6904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10800000">
            <a:off x="8880813" y="224882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rot="10800000">
            <a:off x="8742584" y="3050662"/>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a:off x="7679503" y="-102638"/>
            <a:ext cx="256183" cy="224719"/>
          </a:xfrm>
          <a:custGeom>
            <a:avLst/>
            <a:gdLst/>
            <a:ahLst/>
            <a:cxnLst/>
            <a:rect l="l" t="t" r="r" b="b"/>
            <a:pathLst>
              <a:path w="1604" h="1407" extrusionOk="0">
                <a:moveTo>
                  <a:pt x="800" y="0"/>
                </a:moveTo>
                <a:cubicBezTo>
                  <a:pt x="676" y="0"/>
                  <a:pt x="549" y="34"/>
                  <a:pt x="435" y="104"/>
                </a:cubicBezTo>
                <a:cubicBezTo>
                  <a:pt x="104" y="307"/>
                  <a:pt x="0" y="740"/>
                  <a:pt x="203" y="1071"/>
                </a:cubicBezTo>
                <a:cubicBezTo>
                  <a:pt x="336" y="1288"/>
                  <a:pt x="566" y="1407"/>
                  <a:pt x="802" y="1407"/>
                </a:cubicBezTo>
                <a:cubicBezTo>
                  <a:pt x="927" y="1407"/>
                  <a:pt x="1054" y="1373"/>
                  <a:pt x="1169" y="1303"/>
                </a:cubicBezTo>
                <a:cubicBezTo>
                  <a:pt x="1500" y="1100"/>
                  <a:pt x="1604" y="667"/>
                  <a:pt x="1401" y="337"/>
                </a:cubicBezTo>
                <a:cubicBezTo>
                  <a:pt x="1268" y="120"/>
                  <a:pt x="1037" y="0"/>
                  <a:pt x="800"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a:off x="1322165" y="129271"/>
            <a:ext cx="197727" cy="182714"/>
          </a:xfrm>
          <a:custGeom>
            <a:avLst/>
            <a:gdLst/>
            <a:ahLst/>
            <a:cxnLst/>
            <a:rect l="l" t="t" r="r" b="b"/>
            <a:pathLst>
              <a:path w="1238" h="1144" extrusionOk="0">
                <a:moveTo>
                  <a:pt x="608" y="0"/>
                </a:moveTo>
                <a:cubicBezTo>
                  <a:pt x="428" y="0"/>
                  <a:pt x="255" y="86"/>
                  <a:pt x="146" y="236"/>
                </a:cubicBezTo>
                <a:cubicBezTo>
                  <a:pt x="11" y="424"/>
                  <a:pt x="0" y="673"/>
                  <a:pt x="122" y="871"/>
                </a:cubicBezTo>
                <a:cubicBezTo>
                  <a:pt x="226" y="1042"/>
                  <a:pt x="412" y="1143"/>
                  <a:pt x="609" y="1143"/>
                </a:cubicBezTo>
                <a:cubicBezTo>
                  <a:pt x="638" y="1143"/>
                  <a:pt x="669" y="1141"/>
                  <a:pt x="699" y="1136"/>
                </a:cubicBezTo>
                <a:cubicBezTo>
                  <a:pt x="926" y="1100"/>
                  <a:pt x="1111" y="929"/>
                  <a:pt x="1164" y="706"/>
                </a:cubicBezTo>
                <a:cubicBezTo>
                  <a:pt x="1238" y="398"/>
                  <a:pt x="1049" y="90"/>
                  <a:pt x="743" y="16"/>
                </a:cubicBezTo>
                <a:cubicBezTo>
                  <a:pt x="698" y="6"/>
                  <a:pt x="653" y="0"/>
                  <a:pt x="608"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a:off x="568550" y="-102654"/>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a:off x="9143701" y="2317977"/>
            <a:ext cx="495116"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53259" y="-55515"/>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284"/>
        <p:cNvGrpSpPr/>
        <p:nvPr/>
      </p:nvGrpSpPr>
      <p:grpSpPr>
        <a:xfrm>
          <a:off x="0" y="0"/>
          <a:ext cx="0" cy="0"/>
          <a:chOff x="0" y="0"/>
          <a:chExt cx="0" cy="0"/>
        </a:xfrm>
      </p:grpSpPr>
      <p:sp>
        <p:nvSpPr>
          <p:cNvPr id="285" name="Google Shape;285;p14"/>
          <p:cNvSpPr txBox="1">
            <a:spLocks noGrp="1"/>
          </p:cNvSpPr>
          <p:nvPr>
            <p:ph type="title"/>
          </p:nvPr>
        </p:nvSpPr>
        <p:spPr>
          <a:xfrm>
            <a:off x="1658250" y="3010050"/>
            <a:ext cx="58272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6" name="Google Shape;286;p14"/>
          <p:cNvSpPr txBox="1">
            <a:spLocks noGrp="1"/>
          </p:cNvSpPr>
          <p:nvPr>
            <p:ph type="subTitle" idx="1"/>
          </p:nvPr>
        </p:nvSpPr>
        <p:spPr>
          <a:xfrm>
            <a:off x="1658400" y="1601550"/>
            <a:ext cx="5827200" cy="140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14"/>
          <p:cNvSpPr/>
          <p:nvPr/>
        </p:nvSpPr>
        <p:spPr>
          <a:xfrm rot="10800000">
            <a:off x="7881405" y="-1058254"/>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rot="10800000">
            <a:off x="8411852" y="-228884"/>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rot="10800000">
            <a:off x="6570373" y="6190025"/>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rot="10800000">
            <a:off x="8866120" y="662185"/>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rot="10800000">
            <a:off x="5270768" y="110491"/>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rot="10800000">
            <a:off x="9106275" y="1748070"/>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rot="10800000">
            <a:off x="1121955" y="-434636"/>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rot="10800000">
            <a:off x="-587820" y="-775828"/>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rot="10800000">
            <a:off x="4813367" y="488398"/>
            <a:ext cx="290433" cy="264102"/>
          </a:xfrm>
          <a:custGeom>
            <a:avLst/>
            <a:gdLst/>
            <a:ahLst/>
            <a:cxnLst/>
            <a:rect l="l" t="t" r="r" b="b"/>
            <a:pathLst>
              <a:path w="1202" h="1093" extrusionOk="0">
                <a:moveTo>
                  <a:pt x="602" y="1"/>
                </a:moveTo>
                <a:cubicBezTo>
                  <a:pt x="354" y="1"/>
                  <a:pt x="129" y="170"/>
                  <a:pt x="70" y="421"/>
                </a:cubicBezTo>
                <a:cubicBezTo>
                  <a:pt x="1" y="715"/>
                  <a:pt x="183" y="1010"/>
                  <a:pt x="477" y="1078"/>
                </a:cubicBezTo>
                <a:cubicBezTo>
                  <a:pt x="519" y="1088"/>
                  <a:pt x="561" y="1093"/>
                  <a:pt x="603" y="1093"/>
                </a:cubicBezTo>
                <a:cubicBezTo>
                  <a:pt x="850" y="1093"/>
                  <a:pt x="1074" y="923"/>
                  <a:pt x="1133" y="672"/>
                </a:cubicBezTo>
                <a:cubicBezTo>
                  <a:pt x="1202" y="378"/>
                  <a:pt x="1021" y="85"/>
                  <a:pt x="727" y="15"/>
                </a:cubicBezTo>
                <a:cubicBezTo>
                  <a:pt x="685" y="5"/>
                  <a:pt x="643"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rot="10800000">
            <a:off x="4407679" y="-35682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rot="10800000">
            <a:off x="-263021" y="845133"/>
            <a:ext cx="749037"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rot="-1799986">
            <a:off x="6811453" y="-925174"/>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rot="-1799986">
            <a:off x="-2000972" y="21113"/>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CUSTOM_7_1">
    <p:spTree>
      <p:nvGrpSpPr>
        <p:cNvPr id="1" name="Shape 336"/>
        <p:cNvGrpSpPr/>
        <p:nvPr/>
      </p:nvGrpSpPr>
      <p:grpSpPr>
        <a:xfrm>
          <a:off x="0" y="0"/>
          <a:ext cx="0" cy="0"/>
          <a:chOff x="0" y="0"/>
          <a:chExt cx="0" cy="0"/>
        </a:xfrm>
      </p:grpSpPr>
      <p:sp>
        <p:nvSpPr>
          <p:cNvPr id="337" name="Google Shape;337;p16"/>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8" name="Google Shape;338;p16"/>
          <p:cNvSpPr txBox="1">
            <a:spLocks noGrp="1"/>
          </p:cNvSpPr>
          <p:nvPr>
            <p:ph type="title" idx="2"/>
          </p:nvPr>
        </p:nvSpPr>
        <p:spPr>
          <a:xfrm>
            <a:off x="5070754" y="2412300"/>
            <a:ext cx="2431800" cy="474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9" name="Google Shape;339;p16"/>
          <p:cNvSpPr txBox="1">
            <a:spLocks noGrp="1"/>
          </p:cNvSpPr>
          <p:nvPr>
            <p:ph type="subTitle" idx="1"/>
          </p:nvPr>
        </p:nvSpPr>
        <p:spPr>
          <a:xfrm>
            <a:off x="5070738" y="2886350"/>
            <a:ext cx="24318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6"/>
          <p:cNvSpPr txBox="1">
            <a:spLocks noGrp="1"/>
          </p:cNvSpPr>
          <p:nvPr>
            <p:ph type="title" idx="3"/>
          </p:nvPr>
        </p:nvSpPr>
        <p:spPr>
          <a:xfrm>
            <a:off x="1641475" y="2412300"/>
            <a:ext cx="2431800" cy="474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1" name="Google Shape;341;p16"/>
          <p:cNvSpPr txBox="1">
            <a:spLocks noGrp="1"/>
          </p:cNvSpPr>
          <p:nvPr>
            <p:ph type="subTitle" idx="4"/>
          </p:nvPr>
        </p:nvSpPr>
        <p:spPr>
          <a:xfrm>
            <a:off x="1641463" y="2886350"/>
            <a:ext cx="24318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6"/>
          <p:cNvSpPr/>
          <p:nvPr/>
        </p:nvSpPr>
        <p:spPr>
          <a:xfrm flipH="1">
            <a:off x="886955" y="258183"/>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flipH="1">
            <a:off x="8150951" y="-220930"/>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flipH="1">
            <a:off x="436507" y="3559191"/>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flipH="1">
            <a:off x="8052236" y="308041"/>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flipH="1">
            <a:off x="8344357" y="902596"/>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flipH="1">
            <a:off x="8664108" y="328700"/>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flipH="1">
            <a:off x="-182913" y="359036"/>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flipH="1">
            <a:off x="552190" y="947754"/>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flipH="1">
            <a:off x="239556" y="1076000"/>
            <a:ext cx="130168" cy="109884"/>
          </a:xfrm>
          <a:custGeom>
            <a:avLst/>
            <a:gdLst/>
            <a:ahLst/>
            <a:cxnLst/>
            <a:rect l="l" t="t" r="r" b="b"/>
            <a:pathLst>
              <a:path w="815" h="688" extrusionOk="0">
                <a:moveTo>
                  <a:pt x="434" y="0"/>
                </a:moveTo>
                <a:cubicBezTo>
                  <a:pt x="179" y="0"/>
                  <a:pt x="1" y="287"/>
                  <a:pt x="144" y="524"/>
                </a:cubicBezTo>
                <a:cubicBezTo>
                  <a:pt x="213" y="635"/>
                  <a:pt x="325" y="687"/>
                  <a:pt x="435" y="687"/>
                </a:cubicBezTo>
                <a:cubicBezTo>
                  <a:pt x="583" y="687"/>
                  <a:pt x="730" y="594"/>
                  <a:pt x="770" y="424"/>
                </a:cubicBezTo>
                <a:cubicBezTo>
                  <a:pt x="814" y="241"/>
                  <a:pt x="702" y="56"/>
                  <a:pt x="517" y="10"/>
                </a:cubicBezTo>
                <a:cubicBezTo>
                  <a:pt x="489" y="4"/>
                  <a:pt x="461"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flipH="1">
            <a:off x="-89164" y="1434914"/>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flipH="1">
            <a:off x="-182923" y="3080743"/>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flipH="1">
            <a:off x="1650368" y="-220918"/>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flipH="1">
            <a:off x="6956357" y="-260908"/>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7204684" y="93472"/>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3922466" y="93472"/>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89"/>
        <p:cNvGrpSpPr/>
        <p:nvPr/>
      </p:nvGrpSpPr>
      <p:grpSpPr>
        <a:xfrm>
          <a:off x="0" y="0"/>
          <a:ext cx="0" cy="0"/>
          <a:chOff x="0" y="0"/>
          <a:chExt cx="0" cy="0"/>
        </a:xfrm>
      </p:grpSpPr>
      <p:sp>
        <p:nvSpPr>
          <p:cNvPr id="390" name="Google Shape;390;p18"/>
          <p:cNvSpPr txBox="1">
            <a:spLocks noGrp="1"/>
          </p:cNvSpPr>
          <p:nvPr>
            <p:ph type="title"/>
          </p:nvPr>
        </p:nvSpPr>
        <p:spPr>
          <a:xfrm>
            <a:off x="3403800" y="2381144"/>
            <a:ext cx="23364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1" name="Google Shape;391;p18"/>
          <p:cNvSpPr txBox="1">
            <a:spLocks noGrp="1"/>
          </p:cNvSpPr>
          <p:nvPr>
            <p:ph type="subTitle" idx="1"/>
          </p:nvPr>
        </p:nvSpPr>
        <p:spPr>
          <a:xfrm>
            <a:off x="3403800" y="2914025"/>
            <a:ext cx="2336400" cy="85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2" name="Google Shape;392;p18"/>
          <p:cNvSpPr txBox="1">
            <a:spLocks noGrp="1"/>
          </p:cNvSpPr>
          <p:nvPr>
            <p:ph type="title" idx="2"/>
          </p:nvPr>
        </p:nvSpPr>
        <p:spPr>
          <a:xfrm>
            <a:off x="732300" y="2381144"/>
            <a:ext cx="23364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3" name="Google Shape;393;p18"/>
          <p:cNvSpPr txBox="1">
            <a:spLocks noGrp="1"/>
          </p:cNvSpPr>
          <p:nvPr>
            <p:ph type="subTitle" idx="3"/>
          </p:nvPr>
        </p:nvSpPr>
        <p:spPr>
          <a:xfrm>
            <a:off x="732300" y="2908850"/>
            <a:ext cx="2336400" cy="85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4" name="Google Shape;394;p18"/>
          <p:cNvSpPr txBox="1">
            <a:spLocks noGrp="1"/>
          </p:cNvSpPr>
          <p:nvPr>
            <p:ph type="title" idx="4"/>
          </p:nvPr>
        </p:nvSpPr>
        <p:spPr>
          <a:xfrm>
            <a:off x="6075300" y="2381144"/>
            <a:ext cx="23364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5" name="Google Shape;395;p18"/>
          <p:cNvSpPr txBox="1">
            <a:spLocks noGrp="1"/>
          </p:cNvSpPr>
          <p:nvPr>
            <p:ph type="subTitle" idx="5"/>
          </p:nvPr>
        </p:nvSpPr>
        <p:spPr>
          <a:xfrm>
            <a:off x="6075300" y="2914025"/>
            <a:ext cx="2336400" cy="85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6" name="Google Shape;396;p18"/>
          <p:cNvSpPr txBox="1">
            <a:spLocks noGrp="1"/>
          </p:cNvSpPr>
          <p:nvPr>
            <p:ph type="title" idx="6"/>
          </p:nvPr>
        </p:nvSpPr>
        <p:spPr>
          <a:xfrm>
            <a:off x="732300" y="445025"/>
            <a:ext cx="767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7" name="Google Shape;397;p18"/>
          <p:cNvSpPr/>
          <p:nvPr/>
        </p:nvSpPr>
        <p:spPr>
          <a:xfrm rot="-5400000" flipH="1">
            <a:off x="-368205" y="1729625"/>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rot="10800000" flipH="1">
            <a:off x="8177175" y="-22673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rot="10800000" flipH="1">
            <a:off x="-232746" y="-1120575"/>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rot="10800000" flipH="1">
            <a:off x="8742" y="-8792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rot="10800000" flipH="1">
            <a:off x="8331844" y="5444311"/>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rot="10800000" flipH="1">
            <a:off x="651675" y="5154674"/>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rot="10800000" flipH="1">
            <a:off x="8866809" y="8809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rot="10800000" flipH="1">
            <a:off x="215421" y="243932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rot="10800000" flipH="1">
            <a:off x="1354442" y="87862"/>
            <a:ext cx="256183" cy="224719"/>
          </a:xfrm>
          <a:custGeom>
            <a:avLst/>
            <a:gdLst/>
            <a:ahLst/>
            <a:cxnLst/>
            <a:rect l="l" t="t" r="r" b="b"/>
            <a:pathLst>
              <a:path w="1604" h="1407" extrusionOk="0">
                <a:moveTo>
                  <a:pt x="800" y="0"/>
                </a:moveTo>
                <a:cubicBezTo>
                  <a:pt x="676" y="0"/>
                  <a:pt x="549" y="34"/>
                  <a:pt x="435" y="104"/>
                </a:cubicBezTo>
                <a:cubicBezTo>
                  <a:pt x="104" y="307"/>
                  <a:pt x="0" y="740"/>
                  <a:pt x="203" y="1071"/>
                </a:cubicBezTo>
                <a:cubicBezTo>
                  <a:pt x="336" y="1288"/>
                  <a:pt x="566" y="1407"/>
                  <a:pt x="802" y="1407"/>
                </a:cubicBezTo>
                <a:cubicBezTo>
                  <a:pt x="927" y="1407"/>
                  <a:pt x="1054" y="1373"/>
                  <a:pt x="1169" y="1303"/>
                </a:cubicBezTo>
                <a:cubicBezTo>
                  <a:pt x="1500" y="1100"/>
                  <a:pt x="1604" y="667"/>
                  <a:pt x="1401" y="337"/>
                </a:cubicBezTo>
                <a:cubicBezTo>
                  <a:pt x="1268" y="120"/>
                  <a:pt x="1037" y="0"/>
                  <a:pt x="800"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rot="10800000" flipH="1">
            <a:off x="7770236" y="319771"/>
            <a:ext cx="197727" cy="182714"/>
          </a:xfrm>
          <a:custGeom>
            <a:avLst/>
            <a:gdLst/>
            <a:ahLst/>
            <a:cxnLst/>
            <a:rect l="l" t="t" r="r" b="b"/>
            <a:pathLst>
              <a:path w="1238" h="1144" extrusionOk="0">
                <a:moveTo>
                  <a:pt x="608" y="0"/>
                </a:moveTo>
                <a:cubicBezTo>
                  <a:pt x="428" y="0"/>
                  <a:pt x="255" y="86"/>
                  <a:pt x="146" y="236"/>
                </a:cubicBezTo>
                <a:cubicBezTo>
                  <a:pt x="11" y="424"/>
                  <a:pt x="0" y="673"/>
                  <a:pt x="122" y="871"/>
                </a:cubicBezTo>
                <a:cubicBezTo>
                  <a:pt x="226" y="1042"/>
                  <a:pt x="412" y="1143"/>
                  <a:pt x="609" y="1143"/>
                </a:cubicBezTo>
                <a:cubicBezTo>
                  <a:pt x="638" y="1143"/>
                  <a:pt x="669" y="1141"/>
                  <a:pt x="699" y="1136"/>
                </a:cubicBezTo>
                <a:cubicBezTo>
                  <a:pt x="926" y="1100"/>
                  <a:pt x="1111" y="929"/>
                  <a:pt x="1164" y="706"/>
                </a:cubicBezTo>
                <a:cubicBezTo>
                  <a:pt x="1238" y="398"/>
                  <a:pt x="1049" y="90"/>
                  <a:pt x="743" y="16"/>
                </a:cubicBezTo>
                <a:cubicBezTo>
                  <a:pt x="698" y="6"/>
                  <a:pt x="653" y="0"/>
                  <a:pt x="608"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rot="10800000" flipH="1">
            <a:off x="8226621" y="87846"/>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rot="10800000" flipH="1">
            <a:off x="-348690" y="2508477"/>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flipH="1">
            <a:off x="7139384" y="-225790"/>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20_1">
    <p:spTree>
      <p:nvGrpSpPr>
        <p:cNvPr id="1" name="Shape 448"/>
        <p:cNvGrpSpPr/>
        <p:nvPr/>
      </p:nvGrpSpPr>
      <p:grpSpPr>
        <a:xfrm>
          <a:off x="0" y="0"/>
          <a:ext cx="0" cy="0"/>
          <a:chOff x="0" y="0"/>
          <a:chExt cx="0" cy="0"/>
        </a:xfrm>
      </p:grpSpPr>
      <p:sp>
        <p:nvSpPr>
          <p:cNvPr id="449" name="Google Shape;449;p20"/>
          <p:cNvSpPr txBox="1">
            <a:spLocks noGrp="1"/>
          </p:cNvSpPr>
          <p:nvPr>
            <p:ph type="title"/>
          </p:nvPr>
        </p:nvSpPr>
        <p:spPr>
          <a:xfrm>
            <a:off x="1950150" y="1589625"/>
            <a:ext cx="2295600" cy="80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0" name="Google Shape;450;p20"/>
          <p:cNvSpPr txBox="1">
            <a:spLocks noGrp="1"/>
          </p:cNvSpPr>
          <p:nvPr>
            <p:ph type="subTitle" idx="1"/>
          </p:nvPr>
        </p:nvSpPr>
        <p:spPr>
          <a:xfrm>
            <a:off x="1950150" y="2390025"/>
            <a:ext cx="2295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20"/>
          <p:cNvSpPr txBox="1">
            <a:spLocks noGrp="1"/>
          </p:cNvSpPr>
          <p:nvPr>
            <p:ph type="title" idx="2"/>
          </p:nvPr>
        </p:nvSpPr>
        <p:spPr>
          <a:xfrm>
            <a:off x="5196054" y="1589625"/>
            <a:ext cx="2295600" cy="80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2" name="Google Shape;452;p20"/>
          <p:cNvSpPr txBox="1">
            <a:spLocks noGrp="1"/>
          </p:cNvSpPr>
          <p:nvPr>
            <p:ph type="subTitle" idx="3"/>
          </p:nvPr>
        </p:nvSpPr>
        <p:spPr>
          <a:xfrm>
            <a:off x="5196050" y="2390025"/>
            <a:ext cx="2295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3" name="Google Shape;453;p20"/>
          <p:cNvSpPr txBox="1">
            <a:spLocks noGrp="1"/>
          </p:cNvSpPr>
          <p:nvPr>
            <p:ph type="title" idx="4"/>
          </p:nvPr>
        </p:nvSpPr>
        <p:spPr>
          <a:xfrm>
            <a:off x="1950150" y="3156550"/>
            <a:ext cx="2295600" cy="80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4" name="Google Shape;454;p20"/>
          <p:cNvSpPr txBox="1">
            <a:spLocks noGrp="1"/>
          </p:cNvSpPr>
          <p:nvPr>
            <p:ph type="subTitle" idx="5"/>
          </p:nvPr>
        </p:nvSpPr>
        <p:spPr>
          <a:xfrm>
            <a:off x="1950150" y="3956950"/>
            <a:ext cx="2295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20"/>
          <p:cNvSpPr txBox="1">
            <a:spLocks noGrp="1"/>
          </p:cNvSpPr>
          <p:nvPr>
            <p:ph type="title" idx="6"/>
          </p:nvPr>
        </p:nvSpPr>
        <p:spPr>
          <a:xfrm>
            <a:off x="5196054" y="3156550"/>
            <a:ext cx="2295600" cy="80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6" name="Google Shape;456;p20"/>
          <p:cNvSpPr txBox="1">
            <a:spLocks noGrp="1"/>
          </p:cNvSpPr>
          <p:nvPr>
            <p:ph type="subTitle" idx="7"/>
          </p:nvPr>
        </p:nvSpPr>
        <p:spPr>
          <a:xfrm>
            <a:off x="5196000" y="3956950"/>
            <a:ext cx="2295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20"/>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8" name="Google Shape;458;p20"/>
          <p:cNvSpPr/>
          <p:nvPr/>
        </p:nvSpPr>
        <p:spPr>
          <a:xfrm rot="10800000">
            <a:off x="-2163567" y="-2663484"/>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rot="10800000">
            <a:off x="8093605" y="-1326363"/>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rot="10800000">
            <a:off x="8388133" y="-1275357"/>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rot="10800000">
            <a:off x="-34382" y="729807"/>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rot="10800000">
            <a:off x="391249" y="484881"/>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rot="10800000">
            <a:off x="8116233" y="290650"/>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rot="10800000">
            <a:off x="8828293" y="846865"/>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rot="10800000">
            <a:off x="8620991" y="200429"/>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rot="10800000">
            <a:off x="855471" y="-159254"/>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rot="10800000">
            <a:off x="-227503" y="3847652"/>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rot="-1799986">
            <a:off x="7244724" y="-96759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rot="-1799986">
            <a:off x="-1727826" y="-18449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1">
  <p:cSld name="CUSTOM_20_1_1">
    <p:spTree>
      <p:nvGrpSpPr>
        <p:cNvPr id="1" name="Shape 479"/>
        <p:cNvGrpSpPr/>
        <p:nvPr/>
      </p:nvGrpSpPr>
      <p:grpSpPr>
        <a:xfrm>
          <a:off x="0" y="0"/>
          <a:ext cx="0" cy="0"/>
          <a:chOff x="0" y="0"/>
          <a:chExt cx="0" cy="0"/>
        </a:xfrm>
      </p:grpSpPr>
      <p:sp>
        <p:nvSpPr>
          <p:cNvPr id="480" name="Google Shape;480;p21"/>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1" name="Google Shape;481;p21"/>
          <p:cNvSpPr txBox="1">
            <a:spLocks noGrp="1"/>
          </p:cNvSpPr>
          <p:nvPr>
            <p:ph type="title" idx="2"/>
          </p:nvPr>
        </p:nvSpPr>
        <p:spPr>
          <a:xfrm>
            <a:off x="1132975" y="1491381"/>
            <a:ext cx="2022000" cy="70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2" name="Google Shape;482;p21"/>
          <p:cNvSpPr txBox="1">
            <a:spLocks noGrp="1"/>
          </p:cNvSpPr>
          <p:nvPr>
            <p:ph type="subTitle" idx="1"/>
          </p:nvPr>
        </p:nvSpPr>
        <p:spPr>
          <a:xfrm>
            <a:off x="1132975" y="2194800"/>
            <a:ext cx="20220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3" name="Google Shape;483;p21"/>
          <p:cNvSpPr txBox="1">
            <a:spLocks noGrp="1"/>
          </p:cNvSpPr>
          <p:nvPr>
            <p:ph type="title" idx="3"/>
          </p:nvPr>
        </p:nvSpPr>
        <p:spPr>
          <a:xfrm>
            <a:off x="5989017" y="1491375"/>
            <a:ext cx="2022000" cy="702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4" name="Google Shape;484;p21"/>
          <p:cNvSpPr txBox="1">
            <a:spLocks noGrp="1"/>
          </p:cNvSpPr>
          <p:nvPr>
            <p:ph type="subTitle" idx="4"/>
          </p:nvPr>
        </p:nvSpPr>
        <p:spPr>
          <a:xfrm>
            <a:off x="5989025" y="2193375"/>
            <a:ext cx="202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5" name="Google Shape;485;p21"/>
          <p:cNvSpPr txBox="1">
            <a:spLocks noGrp="1"/>
          </p:cNvSpPr>
          <p:nvPr>
            <p:ph type="title" idx="5"/>
          </p:nvPr>
        </p:nvSpPr>
        <p:spPr>
          <a:xfrm>
            <a:off x="1132975" y="2894451"/>
            <a:ext cx="2022000" cy="70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6" name="Google Shape;486;p21"/>
          <p:cNvSpPr txBox="1">
            <a:spLocks noGrp="1"/>
          </p:cNvSpPr>
          <p:nvPr>
            <p:ph type="subTitle" idx="6"/>
          </p:nvPr>
        </p:nvSpPr>
        <p:spPr>
          <a:xfrm>
            <a:off x="1132975" y="3597575"/>
            <a:ext cx="20220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7" name="Google Shape;487;p21"/>
          <p:cNvSpPr txBox="1">
            <a:spLocks noGrp="1"/>
          </p:cNvSpPr>
          <p:nvPr>
            <p:ph type="title" idx="7"/>
          </p:nvPr>
        </p:nvSpPr>
        <p:spPr>
          <a:xfrm>
            <a:off x="5989017" y="2891981"/>
            <a:ext cx="2022000" cy="702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8" name="Google Shape;488;p21"/>
          <p:cNvSpPr txBox="1">
            <a:spLocks noGrp="1"/>
          </p:cNvSpPr>
          <p:nvPr>
            <p:ph type="subTitle" idx="8"/>
          </p:nvPr>
        </p:nvSpPr>
        <p:spPr>
          <a:xfrm>
            <a:off x="5989025" y="3597575"/>
            <a:ext cx="202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9" name="Google Shape;489;p21"/>
          <p:cNvSpPr/>
          <p:nvPr/>
        </p:nvSpPr>
        <p:spPr>
          <a:xfrm rot="10800000">
            <a:off x="-2049267" y="-28388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rot="10800000">
            <a:off x="8207905" y="-1501750"/>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rot="10800000">
            <a:off x="8502433" y="-14507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rot="10800000">
            <a:off x="79918" y="554420"/>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rot="10800000">
            <a:off x="505549" y="3094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rot="10800000">
            <a:off x="8472634" y="4291060"/>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rot="10800000">
            <a:off x="575026" y="4208907"/>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rot="10800000">
            <a:off x="8230533" y="115263"/>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rot="10800000">
            <a:off x="8942593" y="671478"/>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rot="10800000">
            <a:off x="8735291" y="25042"/>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rot="10800000">
            <a:off x="969771" y="-334642"/>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rot="10800000">
            <a:off x="-113203" y="3672265"/>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rot="-1799986">
            <a:off x="7359024" y="-11429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rot="-1799986">
            <a:off x="-1613526" y="-3598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2300" y="445025"/>
            <a:ext cx="7679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Outfit ExtraBold"/>
              <a:buNone/>
              <a:defRPr sz="3500">
                <a:solidFill>
                  <a:schemeClr val="dk1"/>
                </a:solidFill>
                <a:latin typeface="Outfit ExtraBold"/>
                <a:ea typeface="Outfit ExtraBold"/>
                <a:cs typeface="Outfit ExtraBold"/>
                <a:sym typeface="Outfit ExtraBold"/>
              </a:defRPr>
            </a:lvl1pPr>
            <a:lvl2pPr lvl="1">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2pPr>
            <a:lvl3pPr lvl="2">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3pPr>
            <a:lvl4pPr lvl="3">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4pPr>
            <a:lvl5pPr lvl="4">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5pPr>
            <a:lvl6pPr lvl="5">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6pPr>
            <a:lvl7pPr lvl="6">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7pPr>
            <a:lvl8pPr lvl="7">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8pPr>
            <a:lvl9pPr lvl="8">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9pPr>
          </a:lstStyle>
          <a:p>
            <a:endParaRPr/>
          </a:p>
        </p:txBody>
      </p:sp>
      <p:sp>
        <p:nvSpPr>
          <p:cNvPr id="7" name="Google Shape;7;p1"/>
          <p:cNvSpPr txBox="1">
            <a:spLocks noGrp="1"/>
          </p:cNvSpPr>
          <p:nvPr>
            <p:ph type="body" idx="1"/>
          </p:nvPr>
        </p:nvSpPr>
        <p:spPr>
          <a:xfrm>
            <a:off x="732300" y="1152475"/>
            <a:ext cx="7679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pic>
        <p:nvPicPr>
          <p:cNvPr id="8" name="Picture 7" descr="A picture containing photo, table, person, monitor&#10;&#10;Description automatically generated">
            <a:extLst>
              <a:ext uri="{FF2B5EF4-FFF2-40B4-BE49-F238E27FC236}">
                <a16:creationId xmlns:a16="http://schemas.microsoft.com/office/drawing/2014/main" id="{4DB4BB72-51BC-C53E-CB07-F12EC3CAF92E}"/>
              </a:ext>
            </a:extLst>
          </p:cNvPr>
          <p:cNvPicPr>
            <a:picLocks noChangeAspect="1"/>
          </p:cNvPicPr>
          <p:nvPr userDrawn="1"/>
        </p:nvPicPr>
        <p:blipFill rotWithShape="1">
          <a:blip r:embed="rId17"/>
          <a:srcRect t="90286" r="71976"/>
          <a:stretch/>
        </p:blipFill>
        <p:spPr>
          <a:xfrm>
            <a:off x="0" y="4863902"/>
            <a:ext cx="1433945" cy="279597"/>
          </a:xfrm>
          <a:prstGeom prst="rect">
            <a:avLst/>
          </a:prstGeom>
        </p:spPr>
      </p:pic>
      <p:sp>
        <p:nvSpPr>
          <p:cNvPr id="9" name="Slide Number Placeholder 5">
            <a:extLst>
              <a:ext uri="{FF2B5EF4-FFF2-40B4-BE49-F238E27FC236}">
                <a16:creationId xmlns:a16="http://schemas.microsoft.com/office/drawing/2014/main" id="{CD3134CB-0BBD-DF84-4548-F7063BC087BD}"/>
              </a:ext>
            </a:extLst>
          </p:cNvPr>
          <p:cNvSpPr txBox="1">
            <a:spLocks/>
          </p:cNvSpPr>
          <p:nvPr userDrawn="1"/>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10" name="TextBox 9">
            <a:extLst>
              <a:ext uri="{FF2B5EF4-FFF2-40B4-BE49-F238E27FC236}">
                <a16:creationId xmlns:a16="http://schemas.microsoft.com/office/drawing/2014/main" id="{E47D81B7-15A7-B5A6-62D7-3037D7FA646C}"/>
              </a:ext>
            </a:extLst>
          </p:cNvPr>
          <p:cNvSpPr txBox="1"/>
          <p:nvPr userDrawn="1"/>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12" name="Picture 11" descr="A white and black logo&#10;&#10;Description automatically generated">
            <a:extLst>
              <a:ext uri="{FF2B5EF4-FFF2-40B4-BE49-F238E27FC236}">
                <a16:creationId xmlns:a16="http://schemas.microsoft.com/office/drawing/2014/main" id="{364BBED9-31D3-19DE-0288-43F1BDC2B989}"/>
              </a:ext>
            </a:extLst>
          </p:cNvPr>
          <p:cNvPicPr>
            <a:picLocks noChangeAspect="1"/>
          </p:cNvPicPr>
          <p:nvPr userDrawn="1"/>
        </p:nvPicPr>
        <p:blipFill>
          <a:blip r:embed="rId18"/>
          <a:stretch>
            <a:fillRect/>
          </a:stretch>
        </p:blipFill>
        <p:spPr>
          <a:xfrm>
            <a:off x="8690213" y="4698422"/>
            <a:ext cx="458932" cy="458932"/>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8" r:id="rId4"/>
    <p:sldLayoutId id="2147483660" r:id="rId5"/>
    <p:sldLayoutId id="2147483662" r:id="rId6"/>
    <p:sldLayoutId id="2147483664" r:id="rId7"/>
    <p:sldLayoutId id="2147483666" r:id="rId8"/>
    <p:sldLayoutId id="2147483667" r:id="rId9"/>
    <p:sldLayoutId id="2147483668" r:id="rId10"/>
    <p:sldLayoutId id="2147483669" r:id="rId11"/>
    <p:sldLayoutId id="2147483670" r:id="rId12"/>
    <p:sldLayoutId id="2147483671" r:id="rId13"/>
    <p:sldLayoutId id="2147483676"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6.sv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36.png"/><Relationship Id="rId7"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1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2.svg"/><Relationship Id="rId11" Type="http://schemas.openxmlformats.org/officeDocument/2006/relationships/image" Target="../media/image54.png"/><Relationship Id="rId5" Type="http://schemas.openxmlformats.org/officeDocument/2006/relationships/image" Target="../media/image11.png"/><Relationship Id="rId10" Type="http://schemas.openxmlformats.org/officeDocument/2006/relationships/image" Target="../media/image53.svg"/><Relationship Id="rId4" Type="http://schemas.openxmlformats.org/officeDocument/2006/relationships/image" Target="../media/image6.svg"/><Relationship Id="rId9" Type="http://schemas.openxmlformats.org/officeDocument/2006/relationships/image" Target="../media/image52.png"/><Relationship Id="rId14" Type="http://schemas.openxmlformats.org/officeDocument/2006/relationships/image" Target="../media/image57.sv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3" Type="http://schemas.openxmlformats.org/officeDocument/2006/relationships/hyperlink" Target="https://www.who.int/health-topics/cardiovascular-diseases#tab=tab_1"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jpeg"/><Relationship Id="rId4" Type="http://schemas.openxmlformats.org/officeDocument/2006/relationships/image" Target="../media/image14.svg"/><Relationship Id="rId9"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2.svg"/><Relationship Id="rId11" Type="http://schemas.openxmlformats.org/officeDocument/2006/relationships/image" Target="../media/image54.png"/><Relationship Id="rId5" Type="http://schemas.openxmlformats.org/officeDocument/2006/relationships/image" Target="../media/image11.png"/><Relationship Id="rId10" Type="http://schemas.openxmlformats.org/officeDocument/2006/relationships/image" Target="../media/image53.svg"/><Relationship Id="rId4" Type="http://schemas.openxmlformats.org/officeDocument/2006/relationships/image" Target="../media/image6.svg"/><Relationship Id="rId9" Type="http://schemas.openxmlformats.org/officeDocument/2006/relationships/image" Target="../media/image52.png"/><Relationship Id="rId14" Type="http://schemas.openxmlformats.org/officeDocument/2006/relationships/image" Target="../media/image57.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2.jpe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platform.who.int/mortality/countries/country-details/MDB/sri-lanka"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73.sv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10F_0.xml"/><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BD_AF217242.xml"/><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microsoft.com/office/2018/10/relationships/comments" Target="../comments/modernComment_1B7_48B9FF1F.xm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56.png"/><Relationship Id="rId3" Type="http://schemas.openxmlformats.org/officeDocument/2006/relationships/image" Target="../media/image84.png"/><Relationship Id="rId7" Type="http://schemas.openxmlformats.org/officeDocument/2006/relationships/image" Target="../media/image11.png"/><Relationship Id="rId12" Type="http://schemas.openxmlformats.org/officeDocument/2006/relationships/image" Target="../media/image55.sv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54.png"/><Relationship Id="rId5" Type="http://schemas.openxmlformats.org/officeDocument/2006/relationships/image" Target="../media/image5.png"/><Relationship Id="rId10" Type="http://schemas.openxmlformats.org/officeDocument/2006/relationships/image" Target="../media/image53.svg"/><Relationship Id="rId4" Type="http://schemas.openxmlformats.org/officeDocument/2006/relationships/image" Target="../media/image85.svg"/><Relationship Id="rId9" Type="http://schemas.openxmlformats.org/officeDocument/2006/relationships/image" Target="../media/image52.png"/><Relationship Id="rId14" Type="http://schemas.openxmlformats.org/officeDocument/2006/relationships/image" Target="../media/image57.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87.sv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89.sv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hyperlink" Target="https://www.mdpi.com/2072-6643/15/23/4898" TargetMode="External"/><Relationship Id="rId4" Type="http://schemas.openxmlformats.org/officeDocument/2006/relationships/image" Target="../media/image87.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7.svg"/></Relationships>
</file>

<file path=ppt/slides/_rels/slide7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3.png"/><Relationship Id="rId7"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8.svg"/><Relationship Id="rId4" Type="http://schemas.openxmlformats.org/officeDocument/2006/relationships/image" Target="../media/image14.svg"/><Relationship Id="rId9" Type="http://schemas.openxmlformats.org/officeDocument/2006/relationships/image" Target="../media/image17.png"/></Relationships>
</file>

<file path=ppt/slides/_rels/slide7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91.png"/><Relationship Id="rId7"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92.svg"/></Relationships>
</file>

<file path=ppt/slides/_rels/slide7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jpe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jpeg"/></Relationships>
</file>

<file path=ppt/slides/_rels/slide74.xml.rels><?xml version="1.0" encoding="UTF-8" standalone="yes"?>
<Relationships xmlns="http://schemas.openxmlformats.org/package/2006/relationships"><Relationship Id="rId3" Type="http://schemas.microsoft.com/office/2018/10/relationships/comments" Target="../comments/modernComment_1C1_191585C0.xm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01.png"/><Relationship Id="rId5" Type="http://schemas.openxmlformats.org/officeDocument/2006/relationships/image" Target="../media/image87.sv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3.png"/><Relationship Id="rId7"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8.svg"/><Relationship Id="rId4" Type="http://schemas.openxmlformats.org/officeDocument/2006/relationships/image" Target="../media/image14.svg"/><Relationship Id="rId9" Type="http://schemas.openxmlformats.org/officeDocument/2006/relationships/image" Target="../media/image17.png"/></Relationships>
</file>

<file path=ppt/slides/_rels/slide76.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3.png"/><Relationship Id="rId7"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sv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87.sv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87.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87.sv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jpeg"/><Relationship Id="rId4" Type="http://schemas.openxmlformats.org/officeDocument/2006/relationships/image" Target="../media/image14.sv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5"/>
          <p:cNvSpPr txBox="1">
            <a:spLocks noGrp="1"/>
          </p:cNvSpPr>
          <p:nvPr>
            <p:ph type="ctrTitle"/>
          </p:nvPr>
        </p:nvSpPr>
        <p:spPr>
          <a:xfrm>
            <a:off x="450750" y="645150"/>
            <a:ext cx="8242500" cy="207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accent1"/>
                </a:solidFill>
              </a:rPr>
              <a:t>CARDIOFIT AI</a:t>
            </a:r>
            <a:endParaRPr sz="4800"/>
          </a:p>
        </p:txBody>
      </p:sp>
      <p:sp>
        <p:nvSpPr>
          <p:cNvPr id="772" name="Google Shape;772;p35"/>
          <p:cNvSpPr txBox="1">
            <a:spLocks noGrp="1"/>
          </p:cNvSpPr>
          <p:nvPr>
            <p:ph type="subTitle" idx="1"/>
          </p:nvPr>
        </p:nvSpPr>
        <p:spPr>
          <a:xfrm>
            <a:off x="1771050" y="3948825"/>
            <a:ext cx="5601900" cy="4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R24-019</a:t>
            </a:r>
            <a:endParaRPr/>
          </a:p>
        </p:txBody>
      </p:sp>
      <p:pic>
        <p:nvPicPr>
          <p:cNvPr id="3" name="Picture 2" descr="A white and black logo&#10;&#10;Description automatically generated">
            <a:extLst>
              <a:ext uri="{FF2B5EF4-FFF2-40B4-BE49-F238E27FC236}">
                <a16:creationId xmlns:a16="http://schemas.microsoft.com/office/drawing/2014/main" id="{0C2CC535-419F-00D8-3408-C3AD139DCF6F}"/>
              </a:ext>
            </a:extLst>
          </p:cNvPr>
          <p:cNvPicPr>
            <a:picLocks noChangeAspect="1"/>
          </p:cNvPicPr>
          <p:nvPr/>
        </p:nvPicPr>
        <p:blipFill>
          <a:blip r:embed="rId3"/>
          <a:stretch>
            <a:fillRect/>
          </a:stretch>
        </p:blipFill>
        <p:spPr>
          <a:xfrm>
            <a:off x="3510184" y="1825193"/>
            <a:ext cx="2123632" cy="21236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15;p39">
            <a:extLst>
              <a:ext uri="{FF2B5EF4-FFF2-40B4-BE49-F238E27FC236}">
                <a16:creationId xmlns:a16="http://schemas.microsoft.com/office/drawing/2014/main" id="{B177E87A-5659-A812-5289-CC1AD88C7785}"/>
              </a:ext>
            </a:extLst>
          </p:cNvPr>
          <p:cNvSpPr txBox="1">
            <a:spLocks/>
          </p:cNvSpPr>
          <p:nvPr/>
        </p:nvSpPr>
        <p:spPr>
          <a:xfrm>
            <a:off x="1351528" y="2355946"/>
            <a:ext cx="6405259" cy="8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l"/>
            <a:r>
              <a:rPr lang="en-US" sz="3200"/>
              <a:t>IT21138386 | Wijeratne D.M.S.D</a:t>
            </a:r>
          </a:p>
        </p:txBody>
      </p:sp>
      <p:sp>
        <p:nvSpPr>
          <p:cNvPr id="4" name="Google Shape;817;p39">
            <a:extLst>
              <a:ext uri="{FF2B5EF4-FFF2-40B4-BE49-F238E27FC236}">
                <a16:creationId xmlns:a16="http://schemas.microsoft.com/office/drawing/2014/main" id="{2CDAC206-F4AC-B1E8-0F10-3551BA11D40D}"/>
              </a:ext>
            </a:extLst>
          </p:cNvPr>
          <p:cNvSpPr txBox="1">
            <a:spLocks/>
          </p:cNvSpPr>
          <p:nvPr/>
        </p:nvSpPr>
        <p:spPr>
          <a:xfrm>
            <a:off x="2329313" y="2989950"/>
            <a:ext cx="4485374"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kern="1200">
                <a:solidFill>
                  <a:schemeClr val="tx1">
                    <a:lumMod val="75000"/>
                    <a:lumOff val="25000"/>
                  </a:schemeClr>
                </a:solidFill>
                <a:latin typeface="Cambria" panose="02040503050406030204" pitchFamily="18" charset="0"/>
                <a:ea typeface="+mn-ea"/>
                <a:cs typeface="+mn-cs"/>
              </a:rPr>
              <a:t>Specialization : Software Engineering</a:t>
            </a:r>
            <a:endParaRPr lang="en-US" b="1">
              <a:solidFill>
                <a:schemeClr val="tx1">
                  <a:lumMod val="75000"/>
                  <a:lumOff val="25000"/>
                </a:schemeClr>
              </a:solidFill>
            </a:endParaRPr>
          </a:p>
        </p:txBody>
      </p:sp>
      <p:pic>
        <p:nvPicPr>
          <p:cNvPr id="5" name="Picture 4">
            <a:extLst>
              <a:ext uri="{FF2B5EF4-FFF2-40B4-BE49-F238E27FC236}">
                <a16:creationId xmlns:a16="http://schemas.microsoft.com/office/drawing/2014/main" id="{3D857F12-D0AF-81C1-67C7-D78C782E38F0}"/>
              </a:ext>
            </a:extLst>
          </p:cNvPr>
          <p:cNvPicPr>
            <a:picLocks noChangeAspect="1"/>
          </p:cNvPicPr>
          <p:nvPr/>
        </p:nvPicPr>
        <p:blipFill>
          <a:blip r:embed="rId3"/>
          <a:srcRect t="8" b="8"/>
          <a:stretch/>
        </p:blipFill>
        <p:spPr>
          <a:xfrm>
            <a:off x="7406639" y="-10160"/>
            <a:ext cx="1748935" cy="2047203"/>
          </a:xfrm>
          <a:prstGeom prst="rect">
            <a:avLst/>
          </a:prstGeom>
        </p:spPr>
      </p:pic>
      <p:sp>
        <p:nvSpPr>
          <p:cNvPr id="6" name="Rectangle 5">
            <a:extLst>
              <a:ext uri="{FF2B5EF4-FFF2-40B4-BE49-F238E27FC236}">
                <a16:creationId xmlns:a16="http://schemas.microsoft.com/office/drawing/2014/main" id="{52E473E1-3CE3-C38C-8F6D-0603B5CE7EB3}"/>
              </a:ext>
            </a:extLst>
          </p:cNvPr>
          <p:cNvSpPr/>
          <p:nvPr/>
        </p:nvSpPr>
        <p:spPr>
          <a:xfrm>
            <a:off x="2146935" y="47783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87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821"/>
        <p:cNvGrpSpPr/>
        <p:nvPr/>
      </p:nvGrpSpPr>
      <p:grpSpPr>
        <a:xfrm>
          <a:off x="0" y="0"/>
          <a:ext cx="0" cy="0"/>
          <a:chOff x="0" y="0"/>
          <a:chExt cx="0" cy="0"/>
        </a:xfrm>
      </p:grpSpPr>
      <p:sp>
        <p:nvSpPr>
          <p:cNvPr id="822" name="Google Shape;822;p40"/>
          <p:cNvSpPr txBox="1">
            <a:spLocks noGrp="1"/>
          </p:cNvSpPr>
          <p:nvPr>
            <p:ph type="title"/>
          </p:nvPr>
        </p:nvSpPr>
        <p:spPr>
          <a:xfrm>
            <a:off x="732300" y="140225"/>
            <a:ext cx="767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823" name="Google Shape;823;p40"/>
          <p:cNvSpPr txBox="1">
            <a:spLocks noGrp="1"/>
          </p:cNvSpPr>
          <p:nvPr>
            <p:ph type="title" idx="2"/>
          </p:nvPr>
        </p:nvSpPr>
        <p:spPr>
          <a:xfrm>
            <a:off x="295727" y="3031140"/>
            <a:ext cx="2698877" cy="4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Problems with ECG</a:t>
            </a:r>
            <a:endParaRPr/>
          </a:p>
        </p:txBody>
      </p:sp>
      <p:sp>
        <p:nvSpPr>
          <p:cNvPr id="824" name="Google Shape;824;p40"/>
          <p:cNvSpPr txBox="1">
            <a:spLocks noGrp="1"/>
          </p:cNvSpPr>
          <p:nvPr>
            <p:ph type="subTitle" idx="1"/>
          </p:nvPr>
        </p:nvSpPr>
        <p:spPr>
          <a:xfrm>
            <a:off x="340298" y="3414415"/>
            <a:ext cx="4108187" cy="1324175"/>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effectLst/>
                <a:latin typeface="Aptos" panose="020B0004020202020204" pitchFamily="34" charset="0"/>
                <a:ea typeface="Aptos" panose="020B0004020202020204" pitchFamily="34" charset="0"/>
                <a:cs typeface="Times New Roman" panose="02020603050405020304" pitchFamily="18" charset="0"/>
              </a:rPr>
              <a:t>Having to lie down and possibly take of your top.</a:t>
            </a:r>
          </a:p>
          <a:p>
            <a:pPr marL="285750" indent="-285750" algn="l">
              <a:lnSpc>
                <a:spcPct val="150000"/>
              </a:lnSpc>
              <a:buFont typeface="Arial" panose="020B0604020202020204" pitchFamily="34" charset="0"/>
              <a:buChar char="•"/>
            </a:pPr>
            <a:r>
              <a:rPr lang="en-US" kern="100">
                <a:effectLst/>
                <a:latin typeface="Aptos" panose="020B0004020202020204" pitchFamily="34" charset="0"/>
                <a:ea typeface="Aptos" panose="020B0004020202020204" pitchFamily="34" charset="0"/>
                <a:cs typeface="Times New Roman" panose="02020603050405020304" pitchFamily="18" charset="0"/>
              </a:rPr>
              <a:t>Having numerous wires attached all over your body.</a:t>
            </a:r>
          </a:p>
          <a:p>
            <a:pPr marL="285750" lvl="0" indent="-285750" algn="l" rtl="0">
              <a:lnSpc>
                <a:spcPct val="150000"/>
              </a:lnSpc>
              <a:spcBef>
                <a:spcPts val="0"/>
              </a:spcBef>
              <a:spcAft>
                <a:spcPts val="0"/>
              </a:spcAft>
              <a:buFont typeface="Arial" panose="020B0604020202020204" pitchFamily="34" charset="0"/>
              <a:buChar char="•"/>
            </a:pPr>
            <a:endParaRPr sz="1100"/>
          </a:p>
        </p:txBody>
      </p:sp>
      <p:sp>
        <p:nvSpPr>
          <p:cNvPr id="825" name="Google Shape;825;p40"/>
          <p:cNvSpPr txBox="1">
            <a:spLocks noGrp="1"/>
          </p:cNvSpPr>
          <p:nvPr>
            <p:ph type="title" idx="3"/>
          </p:nvPr>
        </p:nvSpPr>
        <p:spPr>
          <a:xfrm>
            <a:off x="337190" y="786277"/>
            <a:ext cx="2698877" cy="4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Importance of ECG</a:t>
            </a:r>
            <a:endParaRPr sz="2000"/>
          </a:p>
        </p:txBody>
      </p:sp>
      <p:sp>
        <p:nvSpPr>
          <p:cNvPr id="826" name="Google Shape;826;p40"/>
          <p:cNvSpPr txBox="1">
            <a:spLocks noGrp="1"/>
          </p:cNvSpPr>
          <p:nvPr>
            <p:ph type="subTitle" idx="4"/>
          </p:nvPr>
        </p:nvSpPr>
        <p:spPr>
          <a:xfrm>
            <a:off x="337179" y="1260326"/>
            <a:ext cx="4066720" cy="1746969"/>
          </a:xfrm>
          <a:prstGeom prst="rect">
            <a:avLst/>
          </a:prstGeom>
        </p:spPr>
        <p:txBody>
          <a:bodyPr spcFirstLastPara="1" wrap="square" lIns="91425" tIns="91425" rIns="91425" bIns="91425" anchor="t" anchorCtr="0">
            <a:noAutofit/>
          </a:bodyPr>
          <a:lstStyle/>
          <a:p>
            <a:pPr marL="285750" lvl="0" indent="-285750" algn="just">
              <a:lnSpc>
                <a:spcPct val="150000"/>
              </a:lnSpc>
              <a:buFont typeface="Arial" panose="020B0604020202020204" pitchFamily="34" charset="0"/>
              <a:buChar char="•"/>
            </a:pPr>
            <a:r>
              <a:rPr lang="en-US">
                <a:latin typeface="Aptos" panose="020B0004020202020204" pitchFamily="34" charset="0"/>
                <a:cs typeface="Times New Roman" panose="02020603050405020304" pitchFamily="18" charset="0"/>
              </a:rPr>
              <a:t>Tells us about our heart’s health.</a:t>
            </a:r>
          </a:p>
          <a:p>
            <a:pPr marL="285750" lvl="0" indent="-285750" algn="just">
              <a:lnSpc>
                <a:spcPct val="150000"/>
              </a:lnSpc>
              <a:buFont typeface="Arial" panose="020B0604020202020204" pitchFamily="34" charset="0"/>
              <a:buChar char="•"/>
            </a:pPr>
            <a:r>
              <a:rPr lang="en-US">
                <a:latin typeface="Aptos" panose="020B0004020202020204" pitchFamily="34" charset="0"/>
                <a:cs typeface="Times New Roman" panose="02020603050405020304" pitchFamily="18" charset="0"/>
              </a:rPr>
              <a:t>Considered as the </a:t>
            </a:r>
            <a:r>
              <a:rPr lang="en-US" b="1" i="1">
                <a:latin typeface="Aptos" panose="020B0004020202020204" pitchFamily="34" charset="0"/>
                <a:cs typeface="Times New Roman" panose="02020603050405020304" pitchFamily="18" charset="0"/>
              </a:rPr>
              <a:t>Golden Standard </a:t>
            </a:r>
            <a:r>
              <a:rPr lang="en-US" i="1">
                <a:latin typeface="Aptos" panose="020B0004020202020204" pitchFamily="34" charset="0"/>
                <a:cs typeface="Times New Roman" panose="02020603050405020304" pitchFamily="18" charset="0"/>
              </a:rPr>
              <a:t>[1]</a:t>
            </a:r>
            <a:r>
              <a:rPr lang="en-US" b="1" i="1">
                <a:latin typeface="Aptos" panose="020B0004020202020204" pitchFamily="34" charset="0"/>
                <a:cs typeface="Times New Roman" panose="02020603050405020304" pitchFamily="18" charset="0"/>
              </a:rPr>
              <a:t>.</a:t>
            </a:r>
          </a:p>
          <a:p>
            <a:pPr marL="285750" lvl="0" indent="-285750" algn="just">
              <a:lnSpc>
                <a:spcPct val="150000"/>
              </a:lnSpc>
              <a:buFont typeface="Arial" panose="020B0604020202020204" pitchFamily="34" charset="0"/>
              <a:buChar char="•"/>
            </a:pPr>
            <a:r>
              <a:rPr lang="en-US">
                <a:latin typeface="Aptos" panose="020B0004020202020204" pitchFamily="34" charset="0"/>
                <a:cs typeface="Times New Roman" panose="02020603050405020304" pitchFamily="18" charset="0"/>
              </a:rPr>
              <a:t>Cardiac diseases are the </a:t>
            </a:r>
            <a:r>
              <a:rPr lang="en-US" b="1">
                <a:solidFill>
                  <a:srgbClr val="FF0000"/>
                </a:solidFill>
                <a:latin typeface="Aptos" panose="020B0004020202020204" pitchFamily="34" charset="0"/>
                <a:cs typeface="Times New Roman" panose="02020603050405020304" pitchFamily="18" charset="0"/>
              </a:rPr>
              <a:t>number 1 cause of death</a:t>
            </a:r>
            <a:r>
              <a:rPr lang="en-US">
                <a:latin typeface="Aptos" panose="020B0004020202020204" pitchFamily="34" charset="0"/>
                <a:cs typeface="Times New Roman" panose="02020603050405020304" pitchFamily="18" charset="0"/>
              </a:rPr>
              <a:t> in the entire world [2] claiming </a:t>
            </a:r>
            <a:r>
              <a:rPr lang="en-US" b="1">
                <a:solidFill>
                  <a:srgbClr val="FF0000"/>
                </a:solidFill>
                <a:latin typeface="Aptos" panose="020B0004020202020204" pitchFamily="34" charset="0"/>
                <a:cs typeface="Times New Roman" panose="02020603050405020304" pitchFamily="18" charset="0"/>
              </a:rPr>
              <a:t>17.9 million lives </a:t>
            </a:r>
            <a:r>
              <a:rPr lang="en-US">
                <a:latin typeface="Aptos" panose="020B0004020202020204" pitchFamily="34" charset="0"/>
                <a:cs typeface="Times New Roman" panose="02020603050405020304" pitchFamily="18" charset="0"/>
              </a:rPr>
              <a:t>annually.</a:t>
            </a:r>
            <a:endParaRPr>
              <a:latin typeface="Aptos" panose="020B0004020202020204" pitchFamily="34" charset="0"/>
              <a:cs typeface="Times New Roman" panose="02020603050405020304" pitchFamily="18" charset="0"/>
            </a:endParaRPr>
          </a:p>
        </p:txBody>
      </p:sp>
      <p:grpSp>
        <p:nvGrpSpPr>
          <p:cNvPr id="834" name="Google Shape;834;p40"/>
          <p:cNvGrpSpPr/>
          <p:nvPr/>
        </p:nvGrpSpPr>
        <p:grpSpPr>
          <a:xfrm>
            <a:off x="2994604" y="3099795"/>
            <a:ext cx="359051" cy="336690"/>
            <a:chOff x="1687753" y="1568364"/>
            <a:chExt cx="359051" cy="336690"/>
          </a:xfrm>
        </p:grpSpPr>
        <p:sp>
          <p:nvSpPr>
            <p:cNvPr id="835" name="Google Shape;835;p40"/>
            <p:cNvSpPr/>
            <p:nvPr/>
          </p:nvSpPr>
          <p:spPr>
            <a:xfrm>
              <a:off x="1688559" y="1699105"/>
              <a:ext cx="228713" cy="205949"/>
            </a:xfrm>
            <a:custGeom>
              <a:avLst/>
              <a:gdLst/>
              <a:ahLst/>
              <a:cxnLst/>
              <a:rect l="l" t="t" r="r" b="b"/>
              <a:pathLst>
                <a:path w="6812" h="6134" extrusionOk="0">
                  <a:moveTo>
                    <a:pt x="1929" y="5490"/>
                  </a:moveTo>
                  <a:lnTo>
                    <a:pt x="1929" y="5824"/>
                  </a:lnTo>
                  <a:lnTo>
                    <a:pt x="953" y="5824"/>
                  </a:lnTo>
                  <a:lnTo>
                    <a:pt x="953" y="5490"/>
                  </a:lnTo>
                  <a:close/>
                  <a:moveTo>
                    <a:pt x="146" y="1"/>
                  </a:moveTo>
                  <a:cubicBezTo>
                    <a:pt x="71" y="1"/>
                    <a:pt x="0" y="63"/>
                    <a:pt x="0" y="156"/>
                  </a:cubicBezTo>
                  <a:lnTo>
                    <a:pt x="0" y="5324"/>
                  </a:lnTo>
                  <a:cubicBezTo>
                    <a:pt x="0" y="5395"/>
                    <a:pt x="72" y="5490"/>
                    <a:pt x="167" y="5490"/>
                  </a:cubicBezTo>
                  <a:lnTo>
                    <a:pt x="643" y="5490"/>
                  </a:lnTo>
                  <a:lnTo>
                    <a:pt x="643" y="5967"/>
                  </a:lnTo>
                  <a:cubicBezTo>
                    <a:pt x="643" y="6062"/>
                    <a:pt x="715" y="6133"/>
                    <a:pt x="786" y="6133"/>
                  </a:cubicBezTo>
                  <a:lnTo>
                    <a:pt x="2096" y="6133"/>
                  </a:lnTo>
                  <a:cubicBezTo>
                    <a:pt x="2167" y="6133"/>
                    <a:pt x="2239" y="6062"/>
                    <a:pt x="2239" y="5967"/>
                  </a:cubicBezTo>
                  <a:lnTo>
                    <a:pt x="2239" y="5490"/>
                  </a:lnTo>
                  <a:lnTo>
                    <a:pt x="6621" y="5490"/>
                  </a:lnTo>
                  <a:cubicBezTo>
                    <a:pt x="6645" y="5467"/>
                    <a:pt x="6668" y="5467"/>
                    <a:pt x="6692" y="5443"/>
                  </a:cubicBezTo>
                  <a:cubicBezTo>
                    <a:pt x="6811" y="5347"/>
                    <a:pt x="6740" y="5157"/>
                    <a:pt x="6597" y="5157"/>
                  </a:cubicBezTo>
                  <a:lnTo>
                    <a:pt x="310" y="5157"/>
                  </a:lnTo>
                  <a:lnTo>
                    <a:pt x="310" y="132"/>
                  </a:lnTo>
                  <a:cubicBezTo>
                    <a:pt x="310" y="84"/>
                    <a:pt x="286" y="61"/>
                    <a:pt x="262" y="61"/>
                  </a:cubicBezTo>
                  <a:cubicBezTo>
                    <a:pt x="229" y="19"/>
                    <a:pt x="187"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a:off x="1687753" y="1568364"/>
              <a:ext cx="359051" cy="336690"/>
            </a:xfrm>
            <a:custGeom>
              <a:avLst/>
              <a:gdLst/>
              <a:ahLst/>
              <a:cxnLst/>
              <a:rect l="l" t="t" r="r" b="b"/>
              <a:pathLst>
                <a:path w="10694" h="10028" extrusionOk="0">
                  <a:moveTo>
                    <a:pt x="8074" y="311"/>
                  </a:moveTo>
                  <a:cubicBezTo>
                    <a:pt x="8264" y="311"/>
                    <a:pt x="8431" y="454"/>
                    <a:pt x="8431" y="668"/>
                  </a:cubicBezTo>
                  <a:lnTo>
                    <a:pt x="8431" y="1287"/>
                  </a:lnTo>
                  <a:lnTo>
                    <a:pt x="8097" y="1287"/>
                  </a:lnTo>
                  <a:lnTo>
                    <a:pt x="8097" y="787"/>
                  </a:lnTo>
                  <a:cubicBezTo>
                    <a:pt x="8097" y="692"/>
                    <a:pt x="8026" y="621"/>
                    <a:pt x="7931" y="621"/>
                  </a:cubicBezTo>
                  <a:lnTo>
                    <a:pt x="6931" y="621"/>
                  </a:lnTo>
                  <a:cubicBezTo>
                    <a:pt x="6883" y="621"/>
                    <a:pt x="6859" y="644"/>
                    <a:pt x="6835" y="668"/>
                  </a:cubicBezTo>
                  <a:cubicBezTo>
                    <a:pt x="6740" y="764"/>
                    <a:pt x="6811" y="930"/>
                    <a:pt x="6954" y="930"/>
                  </a:cubicBezTo>
                  <a:lnTo>
                    <a:pt x="7788" y="930"/>
                  </a:lnTo>
                  <a:lnTo>
                    <a:pt x="7788" y="1264"/>
                  </a:lnTo>
                  <a:lnTo>
                    <a:pt x="2906" y="1264"/>
                  </a:lnTo>
                  <a:lnTo>
                    <a:pt x="2906" y="930"/>
                  </a:lnTo>
                  <a:lnTo>
                    <a:pt x="6264" y="930"/>
                  </a:lnTo>
                  <a:cubicBezTo>
                    <a:pt x="6335" y="930"/>
                    <a:pt x="6407" y="883"/>
                    <a:pt x="6430" y="811"/>
                  </a:cubicBezTo>
                  <a:cubicBezTo>
                    <a:pt x="6430" y="716"/>
                    <a:pt x="6359" y="621"/>
                    <a:pt x="6264" y="621"/>
                  </a:cubicBezTo>
                  <a:lnTo>
                    <a:pt x="2834" y="621"/>
                  </a:lnTo>
                  <a:cubicBezTo>
                    <a:pt x="2715" y="621"/>
                    <a:pt x="2596" y="740"/>
                    <a:pt x="2596" y="859"/>
                  </a:cubicBezTo>
                  <a:lnTo>
                    <a:pt x="2596" y="1264"/>
                  </a:lnTo>
                  <a:lnTo>
                    <a:pt x="2263" y="1264"/>
                  </a:lnTo>
                  <a:lnTo>
                    <a:pt x="2263" y="668"/>
                  </a:lnTo>
                  <a:cubicBezTo>
                    <a:pt x="2263" y="454"/>
                    <a:pt x="2430" y="311"/>
                    <a:pt x="2644" y="311"/>
                  </a:cubicBezTo>
                  <a:close/>
                  <a:moveTo>
                    <a:pt x="9741" y="9384"/>
                  </a:moveTo>
                  <a:lnTo>
                    <a:pt x="9741" y="9718"/>
                  </a:lnTo>
                  <a:lnTo>
                    <a:pt x="8740" y="9718"/>
                  </a:lnTo>
                  <a:lnTo>
                    <a:pt x="8740" y="9384"/>
                  </a:lnTo>
                  <a:close/>
                  <a:moveTo>
                    <a:pt x="2603" y="0"/>
                  </a:moveTo>
                  <a:cubicBezTo>
                    <a:pt x="2241" y="0"/>
                    <a:pt x="1953" y="301"/>
                    <a:pt x="1953" y="668"/>
                  </a:cubicBezTo>
                  <a:lnTo>
                    <a:pt x="1953" y="1287"/>
                  </a:lnTo>
                  <a:lnTo>
                    <a:pt x="167" y="1287"/>
                  </a:lnTo>
                  <a:cubicBezTo>
                    <a:pt x="72" y="1287"/>
                    <a:pt x="1" y="1359"/>
                    <a:pt x="1" y="1454"/>
                  </a:cubicBezTo>
                  <a:lnTo>
                    <a:pt x="1" y="3407"/>
                  </a:lnTo>
                  <a:cubicBezTo>
                    <a:pt x="1" y="3431"/>
                    <a:pt x="24" y="3455"/>
                    <a:pt x="24" y="3478"/>
                  </a:cubicBezTo>
                  <a:cubicBezTo>
                    <a:pt x="57" y="3527"/>
                    <a:pt x="103" y="3548"/>
                    <a:pt x="150" y="3548"/>
                  </a:cubicBezTo>
                  <a:cubicBezTo>
                    <a:pt x="241" y="3548"/>
                    <a:pt x="334" y="3469"/>
                    <a:pt x="334" y="3359"/>
                  </a:cubicBezTo>
                  <a:lnTo>
                    <a:pt x="334" y="1597"/>
                  </a:lnTo>
                  <a:lnTo>
                    <a:pt x="10384" y="1597"/>
                  </a:lnTo>
                  <a:lnTo>
                    <a:pt x="10384" y="9051"/>
                  </a:lnTo>
                  <a:lnTo>
                    <a:pt x="7288" y="9051"/>
                  </a:lnTo>
                  <a:cubicBezTo>
                    <a:pt x="7216" y="9051"/>
                    <a:pt x="7145" y="9122"/>
                    <a:pt x="7121" y="9194"/>
                  </a:cubicBezTo>
                  <a:cubicBezTo>
                    <a:pt x="7121" y="9289"/>
                    <a:pt x="7192" y="9384"/>
                    <a:pt x="7288" y="9384"/>
                  </a:cubicBezTo>
                  <a:lnTo>
                    <a:pt x="8431" y="9384"/>
                  </a:lnTo>
                  <a:lnTo>
                    <a:pt x="8431" y="9861"/>
                  </a:lnTo>
                  <a:cubicBezTo>
                    <a:pt x="8431" y="9956"/>
                    <a:pt x="8502" y="10027"/>
                    <a:pt x="8598" y="10027"/>
                  </a:cubicBezTo>
                  <a:lnTo>
                    <a:pt x="9884" y="10027"/>
                  </a:lnTo>
                  <a:cubicBezTo>
                    <a:pt x="9955" y="10027"/>
                    <a:pt x="10026" y="9956"/>
                    <a:pt x="10026" y="9861"/>
                  </a:cubicBezTo>
                  <a:lnTo>
                    <a:pt x="10026" y="9384"/>
                  </a:lnTo>
                  <a:lnTo>
                    <a:pt x="10479" y="9384"/>
                  </a:lnTo>
                  <a:cubicBezTo>
                    <a:pt x="10598" y="9361"/>
                    <a:pt x="10669" y="9289"/>
                    <a:pt x="10693" y="9170"/>
                  </a:cubicBezTo>
                  <a:lnTo>
                    <a:pt x="10693" y="1359"/>
                  </a:lnTo>
                  <a:cubicBezTo>
                    <a:pt x="10675" y="1285"/>
                    <a:pt x="10612" y="1225"/>
                    <a:pt x="10541" y="1225"/>
                  </a:cubicBezTo>
                  <a:cubicBezTo>
                    <a:pt x="10521" y="1225"/>
                    <a:pt x="10500" y="1229"/>
                    <a:pt x="10479" y="1240"/>
                  </a:cubicBezTo>
                  <a:lnTo>
                    <a:pt x="10384" y="1287"/>
                  </a:lnTo>
                  <a:lnTo>
                    <a:pt x="8740" y="1287"/>
                  </a:lnTo>
                  <a:lnTo>
                    <a:pt x="8740" y="668"/>
                  </a:lnTo>
                  <a:cubicBezTo>
                    <a:pt x="8740" y="287"/>
                    <a:pt x="8455" y="1"/>
                    <a:pt x="8074" y="1"/>
                  </a:cubicBezTo>
                  <a:lnTo>
                    <a:pt x="2644" y="1"/>
                  </a:lnTo>
                  <a:cubicBezTo>
                    <a:pt x="2630" y="1"/>
                    <a:pt x="2616" y="0"/>
                    <a:pt x="2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1710148" y="1633164"/>
              <a:ext cx="271085" cy="227907"/>
            </a:xfrm>
            <a:custGeom>
              <a:avLst/>
              <a:gdLst/>
              <a:ahLst/>
              <a:cxnLst/>
              <a:rect l="l" t="t" r="r" b="b"/>
              <a:pathLst>
                <a:path w="8074" h="6788" extrusionOk="0">
                  <a:moveTo>
                    <a:pt x="7764" y="310"/>
                  </a:moveTo>
                  <a:lnTo>
                    <a:pt x="7764" y="3239"/>
                  </a:lnTo>
                  <a:lnTo>
                    <a:pt x="5501" y="3239"/>
                  </a:lnTo>
                  <a:lnTo>
                    <a:pt x="5501" y="310"/>
                  </a:lnTo>
                  <a:close/>
                  <a:moveTo>
                    <a:pt x="5168" y="310"/>
                  </a:moveTo>
                  <a:lnTo>
                    <a:pt x="5168" y="6478"/>
                  </a:lnTo>
                  <a:lnTo>
                    <a:pt x="310" y="6478"/>
                  </a:lnTo>
                  <a:lnTo>
                    <a:pt x="310" y="310"/>
                  </a:lnTo>
                  <a:close/>
                  <a:moveTo>
                    <a:pt x="7764" y="3573"/>
                  </a:moveTo>
                  <a:lnTo>
                    <a:pt x="7764" y="6478"/>
                  </a:lnTo>
                  <a:lnTo>
                    <a:pt x="5501" y="6478"/>
                  </a:lnTo>
                  <a:lnTo>
                    <a:pt x="5501" y="3573"/>
                  </a:lnTo>
                  <a:close/>
                  <a:moveTo>
                    <a:pt x="215" y="0"/>
                  </a:moveTo>
                  <a:cubicBezTo>
                    <a:pt x="96" y="0"/>
                    <a:pt x="0" y="96"/>
                    <a:pt x="0" y="215"/>
                  </a:cubicBezTo>
                  <a:lnTo>
                    <a:pt x="0" y="6573"/>
                  </a:lnTo>
                  <a:cubicBezTo>
                    <a:pt x="0" y="6692"/>
                    <a:pt x="96" y="6788"/>
                    <a:pt x="215" y="6788"/>
                  </a:cubicBezTo>
                  <a:lnTo>
                    <a:pt x="7859" y="6788"/>
                  </a:lnTo>
                  <a:cubicBezTo>
                    <a:pt x="7978" y="6788"/>
                    <a:pt x="8073" y="6692"/>
                    <a:pt x="8073" y="6573"/>
                  </a:cubicBezTo>
                  <a:lnTo>
                    <a:pt x="8073" y="215"/>
                  </a:lnTo>
                  <a:cubicBezTo>
                    <a:pt x="8073" y="96"/>
                    <a:pt x="7978" y="0"/>
                    <a:pt x="7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a:off x="1900015" y="1668048"/>
              <a:ext cx="65236" cy="48516"/>
            </a:xfrm>
            <a:custGeom>
              <a:avLst/>
              <a:gdLst/>
              <a:ahLst/>
              <a:cxnLst/>
              <a:rect l="l" t="t" r="r" b="b"/>
              <a:pathLst>
                <a:path w="1943" h="1445" extrusionOk="0">
                  <a:moveTo>
                    <a:pt x="655" y="317"/>
                  </a:moveTo>
                  <a:cubicBezTo>
                    <a:pt x="663" y="317"/>
                    <a:pt x="671" y="318"/>
                    <a:pt x="680" y="319"/>
                  </a:cubicBezTo>
                  <a:lnTo>
                    <a:pt x="656" y="319"/>
                  </a:lnTo>
                  <a:cubicBezTo>
                    <a:pt x="728" y="319"/>
                    <a:pt x="799" y="366"/>
                    <a:pt x="823" y="438"/>
                  </a:cubicBezTo>
                  <a:cubicBezTo>
                    <a:pt x="847" y="509"/>
                    <a:pt x="912" y="545"/>
                    <a:pt x="978" y="545"/>
                  </a:cubicBezTo>
                  <a:cubicBezTo>
                    <a:pt x="1043" y="545"/>
                    <a:pt x="1109" y="509"/>
                    <a:pt x="1132" y="438"/>
                  </a:cubicBezTo>
                  <a:cubicBezTo>
                    <a:pt x="1156" y="366"/>
                    <a:pt x="1228" y="319"/>
                    <a:pt x="1299" y="319"/>
                  </a:cubicBezTo>
                  <a:cubicBezTo>
                    <a:pt x="1442" y="319"/>
                    <a:pt x="1513" y="486"/>
                    <a:pt x="1418" y="605"/>
                  </a:cubicBezTo>
                  <a:lnTo>
                    <a:pt x="966" y="1057"/>
                  </a:lnTo>
                  <a:lnTo>
                    <a:pt x="537" y="628"/>
                  </a:lnTo>
                  <a:cubicBezTo>
                    <a:pt x="424" y="516"/>
                    <a:pt x="504" y="317"/>
                    <a:pt x="655" y="317"/>
                  </a:cubicBezTo>
                  <a:close/>
                  <a:moveTo>
                    <a:pt x="694" y="1"/>
                  </a:moveTo>
                  <a:cubicBezTo>
                    <a:pt x="313" y="1"/>
                    <a:pt x="0" y="482"/>
                    <a:pt x="323" y="843"/>
                  </a:cubicBezTo>
                  <a:lnTo>
                    <a:pt x="870" y="1390"/>
                  </a:lnTo>
                  <a:cubicBezTo>
                    <a:pt x="894" y="1426"/>
                    <a:pt x="930" y="1444"/>
                    <a:pt x="969" y="1444"/>
                  </a:cubicBezTo>
                  <a:cubicBezTo>
                    <a:pt x="1007" y="1444"/>
                    <a:pt x="1049" y="1426"/>
                    <a:pt x="1085" y="1390"/>
                  </a:cubicBezTo>
                  <a:lnTo>
                    <a:pt x="1633" y="843"/>
                  </a:lnTo>
                  <a:cubicBezTo>
                    <a:pt x="1942" y="533"/>
                    <a:pt x="1728" y="9"/>
                    <a:pt x="1275" y="9"/>
                  </a:cubicBezTo>
                  <a:cubicBezTo>
                    <a:pt x="1180" y="9"/>
                    <a:pt x="1061" y="33"/>
                    <a:pt x="990" y="105"/>
                  </a:cubicBezTo>
                  <a:cubicBezTo>
                    <a:pt x="893" y="32"/>
                    <a:pt x="791"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a:off x="1731737" y="1653913"/>
              <a:ext cx="141552" cy="88034"/>
            </a:xfrm>
            <a:custGeom>
              <a:avLst/>
              <a:gdLst/>
              <a:ahLst/>
              <a:cxnLst/>
              <a:rect l="l" t="t" r="r" b="b"/>
              <a:pathLst>
                <a:path w="4216" h="2622" extrusionOk="0">
                  <a:moveTo>
                    <a:pt x="1208" y="1"/>
                  </a:moveTo>
                  <a:cubicBezTo>
                    <a:pt x="1151" y="1"/>
                    <a:pt x="1094" y="31"/>
                    <a:pt x="1072" y="97"/>
                  </a:cubicBezTo>
                  <a:lnTo>
                    <a:pt x="477" y="1288"/>
                  </a:lnTo>
                  <a:lnTo>
                    <a:pt x="167" y="1288"/>
                  </a:lnTo>
                  <a:cubicBezTo>
                    <a:pt x="96" y="1288"/>
                    <a:pt x="24" y="1359"/>
                    <a:pt x="0" y="1430"/>
                  </a:cubicBezTo>
                  <a:cubicBezTo>
                    <a:pt x="0" y="1516"/>
                    <a:pt x="57" y="1601"/>
                    <a:pt x="138" y="1601"/>
                  </a:cubicBezTo>
                  <a:cubicBezTo>
                    <a:pt x="147" y="1601"/>
                    <a:pt x="157" y="1600"/>
                    <a:pt x="167" y="1597"/>
                  </a:cubicBezTo>
                  <a:lnTo>
                    <a:pt x="167" y="1645"/>
                  </a:lnTo>
                  <a:lnTo>
                    <a:pt x="572" y="1645"/>
                  </a:lnTo>
                  <a:cubicBezTo>
                    <a:pt x="572" y="1645"/>
                    <a:pt x="691" y="1597"/>
                    <a:pt x="715" y="1550"/>
                  </a:cubicBezTo>
                  <a:lnTo>
                    <a:pt x="1167" y="621"/>
                  </a:lnTo>
                  <a:lnTo>
                    <a:pt x="1715" y="2502"/>
                  </a:lnTo>
                  <a:cubicBezTo>
                    <a:pt x="1728" y="2579"/>
                    <a:pt x="1797" y="2622"/>
                    <a:pt x="1864" y="2622"/>
                  </a:cubicBezTo>
                  <a:cubicBezTo>
                    <a:pt x="1922" y="2622"/>
                    <a:pt x="1979" y="2591"/>
                    <a:pt x="2001" y="2526"/>
                  </a:cubicBezTo>
                  <a:lnTo>
                    <a:pt x="2596" y="1192"/>
                  </a:lnTo>
                  <a:lnTo>
                    <a:pt x="3049" y="2050"/>
                  </a:lnTo>
                  <a:cubicBezTo>
                    <a:pt x="3074" y="2112"/>
                    <a:pt x="3125" y="2142"/>
                    <a:pt x="3179" y="2142"/>
                  </a:cubicBezTo>
                  <a:cubicBezTo>
                    <a:pt x="3227" y="2142"/>
                    <a:pt x="3277" y="2118"/>
                    <a:pt x="3311" y="2073"/>
                  </a:cubicBezTo>
                  <a:lnTo>
                    <a:pt x="3644" y="1645"/>
                  </a:lnTo>
                  <a:lnTo>
                    <a:pt x="4049" y="1621"/>
                  </a:lnTo>
                  <a:cubicBezTo>
                    <a:pt x="4057" y="1625"/>
                    <a:pt x="4066" y="1627"/>
                    <a:pt x="4076" y="1627"/>
                  </a:cubicBezTo>
                  <a:cubicBezTo>
                    <a:pt x="4120" y="1627"/>
                    <a:pt x="4172" y="1585"/>
                    <a:pt x="4192" y="1526"/>
                  </a:cubicBezTo>
                  <a:cubicBezTo>
                    <a:pt x="4215" y="1430"/>
                    <a:pt x="4144" y="1311"/>
                    <a:pt x="4049" y="1311"/>
                  </a:cubicBezTo>
                  <a:lnTo>
                    <a:pt x="3549" y="1335"/>
                  </a:lnTo>
                  <a:cubicBezTo>
                    <a:pt x="3549" y="1335"/>
                    <a:pt x="3453" y="1335"/>
                    <a:pt x="3430" y="1383"/>
                  </a:cubicBezTo>
                  <a:lnTo>
                    <a:pt x="3215" y="1692"/>
                  </a:lnTo>
                  <a:lnTo>
                    <a:pt x="2739" y="764"/>
                  </a:lnTo>
                  <a:cubicBezTo>
                    <a:pt x="2703" y="704"/>
                    <a:pt x="2644" y="674"/>
                    <a:pt x="2587" y="674"/>
                  </a:cubicBezTo>
                  <a:cubicBezTo>
                    <a:pt x="2531" y="674"/>
                    <a:pt x="2477" y="704"/>
                    <a:pt x="2453" y="764"/>
                  </a:cubicBezTo>
                  <a:lnTo>
                    <a:pt x="1882" y="1978"/>
                  </a:lnTo>
                  <a:lnTo>
                    <a:pt x="1358" y="121"/>
                  </a:lnTo>
                  <a:cubicBezTo>
                    <a:pt x="1345" y="43"/>
                    <a:pt x="1276" y="1"/>
                    <a:pt x="1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1731737" y="1753194"/>
              <a:ext cx="140746" cy="87899"/>
            </a:xfrm>
            <a:custGeom>
              <a:avLst/>
              <a:gdLst/>
              <a:ahLst/>
              <a:cxnLst/>
              <a:rect l="l" t="t" r="r" b="b"/>
              <a:pathLst>
                <a:path w="4192" h="2618" extrusionOk="0">
                  <a:moveTo>
                    <a:pt x="2336" y="0"/>
                  </a:moveTo>
                  <a:cubicBezTo>
                    <a:pt x="2276" y="0"/>
                    <a:pt x="2214" y="36"/>
                    <a:pt x="2191" y="117"/>
                  </a:cubicBezTo>
                  <a:lnTo>
                    <a:pt x="1596" y="1426"/>
                  </a:lnTo>
                  <a:lnTo>
                    <a:pt x="1143" y="569"/>
                  </a:lnTo>
                  <a:cubicBezTo>
                    <a:pt x="1117" y="516"/>
                    <a:pt x="1060" y="485"/>
                    <a:pt x="1003" y="485"/>
                  </a:cubicBezTo>
                  <a:cubicBezTo>
                    <a:pt x="958" y="485"/>
                    <a:pt x="913" y="504"/>
                    <a:pt x="881" y="545"/>
                  </a:cubicBezTo>
                  <a:lnTo>
                    <a:pt x="572" y="998"/>
                  </a:lnTo>
                  <a:lnTo>
                    <a:pt x="167" y="974"/>
                  </a:lnTo>
                  <a:cubicBezTo>
                    <a:pt x="167" y="974"/>
                    <a:pt x="0" y="1045"/>
                    <a:pt x="0" y="1141"/>
                  </a:cubicBezTo>
                  <a:cubicBezTo>
                    <a:pt x="0" y="1236"/>
                    <a:pt x="72" y="1307"/>
                    <a:pt x="167" y="1307"/>
                  </a:cubicBezTo>
                  <a:lnTo>
                    <a:pt x="643" y="1307"/>
                  </a:lnTo>
                  <a:cubicBezTo>
                    <a:pt x="691" y="1307"/>
                    <a:pt x="739" y="1284"/>
                    <a:pt x="762" y="1236"/>
                  </a:cubicBezTo>
                  <a:lnTo>
                    <a:pt x="1001" y="950"/>
                  </a:lnTo>
                  <a:lnTo>
                    <a:pt x="1477" y="1879"/>
                  </a:lnTo>
                  <a:cubicBezTo>
                    <a:pt x="1501" y="1927"/>
                    <a:pt x="1554" y="1950"/>
                    <a:pt x="1608" y="1950"/>
                  </a:cubicBezTo>
                  <a:cubicBezTo>
                    <a:pt x="1661" y="1950"/>
                    <a:pt x="1715" y="1927"/>
                    <a:pt x="1739" y="1879"/>
                  </a:cubicBezTo>
                  <a:lnTo>
                    <a:pt x="2310" y="641"/>
                  </a:lnTo>
                  <a:lnTo>
                    <a:pt x="2834" y="2498"/>
                  </a:lnTo>
                  <a:cubicBezTo>
                    <a:pt x="2847" y="2575"/>
                    <a:pt x="2916" y="2618"/>
                    <a:pt x="2988" y="2618"/>
                  </a:cubicBezTo>
                  <a:cubicBezTo>
                    <a:pt x="3048" y="2618"/>
                    <a:pt x="3111" y="2587"/>
                    <a:pt x="3144" y="2522"/>
                  </a:cubicBezTo>
                  <a:lnTo>
                    <a:pt x="3739" y="1307"/>
                  </a:lnTo>
                  <a:lnTo>
                    <a:pt x="4049" y="1307"/>
                  </a:lnTo>
                  <a:cubicBezTo>
                    <a:pt x="4144" y="1307"/>
                    <a:pt x="4192" y="1236"/>
                    <a:pt x="4192" y="1164"/>
                  </a:cubicBezTo>
                  <a:cubicBezTo>
                    <a:pt x="4192" y="1069"/>
                    <a:pt x="4120" y="998"/>
                    <a:pt x="4049" y="998"/>
                  </a:cubicBezTo>
                  <a:lnTo>
                    <a:pt x="4049" y="974"/>
                  </a:lnTo>
                  <a:lnTo>
                    <a:pt x="3644" y="974"/>
                  </a:lnTo>
                  <a:cubicBezTo>
                    <a:pt x="3644" y="974"/>
                    <a:pt x="3525" y="1022"/>
                    <a:pt x="3501" y="1069"/>
                  </a:cubicBezTo>
                  <a:lnTo>
                    <a:pt x="3025" y="1998"/>
                  </a:lnTo>
                  <a:lnTo>
                    <a:pt x="2477" y="117"/>
                  </a:lnTo>
                  <a:cubicBezTo>
                    <a:pt x="2465" y="42"/>
                    <a:pt x="2401" y="0"/>
                    <a:pt x="2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a:off x="1992379" y="1654752"/>
              <a:ext cx="32836" cy="31997"/>
            </a:xfrm>
            <a:custGeom>
              <a:avLst/>
              <a:gdLst/>
              <a:ahLst/>
              <a:cxnLst/>
              <a:rect l="l" t="t" r="r" b="b"/>
              <a:pathLst>
                <a:path w="978" h="953" extrusionOk="0">
                  <a:moveTo>
                    <a:pt x="668" y="310"/>
                  </a:moveTo>
                  <a:lnTo>
                    <a:pt x="668" y="643"/>
                  </a:lnTo>
                  <a:lnTo>
                    <a:pt x="334" y="643"/>
                  </a:lnTo>
                  <a:lnTo>
                    <a:pt x="334" y="310"/>
                  </a:lnTo>
                  <a:close/>
                  <a:moveTo>
                    <a:pt x="168" y="0"/>
                  </a:moveTo>
                  <a:cubicBezTo>
                    <a:pt x="72" y="0"/>
                    <a:pt x="1" y="72"/>
                    <a:pt x="1" y="167"/>
                  </a:cubicBezTo>
                  <a:lnTo>
                    <a:pt x="1" y="810"/>
                  </a:lnTo>
                  <a:cubicBezTo>
                    <a:pt x="1" y="882"/>
                    <a:pt x="72" y="953"/>
                    <a:pt x="168" y="953"/>
                  </a:cubicBezTo>
                  <a:lnTo>
                    <a:pt x="811" y="953"/>
                  </a:lnTo>
                  <a:cubicBezTo>
                    <a:pt x="906" y="953"/>
                    <a:pt x="977" y="882"/>
                    <a:pt x="977" y="810"/>
                  </a:cubicBezTo>
                  <a:lnTo>
                    <a:pt x="977" y="167"/>
                  </a:lnTo>
                  <a:cubicBezTo>
                    <a:pt x="977" y="72"/>
                    <a:pt x="906" y="0"/>
                    <a:pt x="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a:off x="1992379" y="1697930"/>
              <a:ext cx="32836" cy="32803"/>
            </a:xfrm>
            <a:custGeom>
              <a:avLst/>
              <a:gdLst/>
              <a:ahLst/>
              <a:cxnLst/>
              <a:rect l="l" t="t" r="r" b="b"/>
              <a:pathLst>
                <a:path w="978" h="977" extrusionOk="0">
                  <a:moveTo>
                    <a:pt x="668" y="334"/>
                  </a:moveTo>
                  <a:lnTo>
                    <a:pt x="668" y="667"/>
                  </a:lnTo>
                  <a:lnTo>
                    <a:pt x="334" y="667"/>
                  </a:lnTo>
                  <a:lnTo>
                    <a:pt x="334" y="334"/>
                  </a:lnTo>
                  <a:close/>
                  <a:moveTo>
                    <a:pt x="168" y="0"/>
                  </a:moveTo>
                  <a:cubicBezTo>
                    <a:pt x="72" y="0"/>
                    <a:pt x="1" y="72"/>
                    <a:pt x="1" y="167"/>
                  </a:cubicBezTo>
                  <a:lnTo>
                    <a:pt x="1" y="810"/>
                  </a:lnTo>
                  <a:cubicBezTo>
                    <a:pt x="1" y="882"/>
                    <a:pt x="72" y="977"/>
                    <a:pt x="168" y="977"/>
                  </a:cubicBezTo>
                  <a:lnTo>
                    <a:pt x="811" y="977"/>
                  </a:lnTo>
                  <a:cubicBezTo>
                    <a:pt x="906" y="977"/>
                    <a:pt x="977" y="905"/>
                    <a:pt x="977" y="810"/>
                  </a:cubicBezTo>
                  <a:lnTo>
                    <a:pt x="977" y="167"/>
                  </a:lnTo>
                  <a:cubicBezTo>
                    <a:pt x="977" y="72"/>
                    <a:pt x="906" y="0"/>
                    <a:pt x="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1992379" y="1828939"/>
              <a:ext cx="37638" cy="32131"/>
            </a:xfrm>
            <a:custGeom>
              <a:avLst/>
              <a:gdLst/>
              <a:ahLst/>
              <a:cxnLst/>
              <a:rect l="l" t="t" r="r" b="b"/>
              <a:pathLst>
                <a:path w="1121" h="957" extrusionOk="0">
                  <a:moveTo>
                    <a:pt x="501" y="314"/>
                  </a:moveTo>
                  <a:cubicBezTo>
                    <a:pt x="702" y="314"/>
                    <a:pt x="497" y="565"/>
                    <a:pt x="390" y="565"/>
                  </a:cubicBezTo>
                  <a:cubicBezTo>
                    <a:pt x="358" y="565"/>
                    <a:pt x="334" y="542"/>
                    <a:pt x="334" y="480"/>
                  </a:cubicBezTo>
                  <a:cubicBezTo>
                    <a:pt x="310" y="385"/>
                    <a:pt x="406" y="314"/>
                    <a:pt x="501" y="314"/>
                  </a:cubicBezTo>
                  <a:close/>
                  <a:moveTo>
                    <a:pt x="488" y="0"/>
                  </a:moveTo>
                  <a:cubicBezTo>
                    <a:pt x="238" y="0"/>
                    <a:pt x="1" y="192"/>
                    <a:pt x="1" y="480"/>
                  </a:cubicBezTo>
                  <a:cubicBezTo>
                    <a:pt x="1" y="742"/>
                    <a:pt x="215" y="957"/>
                    <a:pt x="501" y="957"/>
                  </a:cubicBezTo>
                  <a:cubicBezTo>
                    <a:pt x="906" y="957"/>
                    <a:pt x="1120" y="433"/>
                    <a:pt x="834" y="147"/>
                  </a:cubicBezTo>
                  <a:cubicBezTo>
                    <a:pt x="733" y="46"/>
                    <a:pt x="609" y="0"/>
                    <a:pt x="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a:off x="1918817" y="1809063"/>
              <a:ext cx="41633" cy="10442"/>
            </a:xfrm>
            <a:custGeom>
              <a:avLst/>
              <a:gdLst/>
              <a:ahLst/>
              <a:cxnLst/>
              <a:rect l="l" t="t" r="r" b="b"/>
              <a:pathLst>
                <a:path w="1240" h="311" extrusionOk="0">
                  <a:moveTo>
                    <a:pt x="191" y="1"/>
                  </a:moveTo>
                  <a:cubicBezTo>
                    <a:pt x="96" y="1"/>
                    <a:pt x="25" y="48"/>
                    <a:pt x="25" y="120"/>
                  </a:cubicBezTo>
                  <a:cubicBezTo>
                    <a:pt x="1" y="215"/>
                    <a:pt x="96" y="310"/>
                    <a:pt x="168" y="310"/>
                  </a:cubicBezTo>
                  <a:lnTo>
                    <a:pt x="1049" y="310"/>
                  </a:lnTo>
                  <a:cubicBezTo>
                    <a:pt x="1144" y="310"/>
                    <a:pt x="1215" y="239"/>
                    <a:pt x="1215" y="167"/>
                  </a:cubicBezTo>
                  <a:cubicBezTo>
                    <a:pt x="1239" y="72"/>
                    <a:pt x="1144"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a:off x="1905252" y="1829007"/>
              <a:ext cx="54996" cy="10509"/>
            </a:xfrm>
            <a:custGeom>
              <a:avLst/>
              <a:gdLst/>
              <a:ahLst/>
              <a:cxnLst/>
              <a:rect l="l" t="t" r="r" b="b"/>
              <a:pathLst>
                <a:path w="1638" h="313" extrusionOk="0">
                  <a:moveTo>
                    <a:pt x="1471" y="1"/>
                  </a:moveTo>
                  <a:cubicBezTo>
                    <a:pt x="1465" y="1"/>
                    <a:pt x="1459" y="1"/>
                    <a:pt x="1453" y="2"/>
                  </a:cubicBezTo>
                  <a:lnTo>
                    <a:pt x="167" y="2"/>
                  </a:lnTo>
                  <a:cubicBezTo>
                    <a:pt x="95" y="2"/>
                    <a:pt x="24" y="50"/>
                    <a:pt x="24" y="145"/>
                  </a:cubicBezTo>
                  <a:cubicBezTo>
                    <a:pt x="0" y="240"/>
                    <a:pt x="72" y="312"/>
                    <a:pt x="167" y="312"/>
                  </a:cubicBezTo>
                  <a:lnTo>
                    <a:pt x="1453" y="312"/>
                  </a:lnTo>
                  <a:cubicBezTo>
                    <a:pt x="1459" y="312"/>
                    <a:pt x="1465" y="313"/>
                    <a:pt x="1471" y="313"/>
                  </a:cubicBezTo>
                  <a:cubicBezTo>
                    <a:pt x="1637" y="313"/>
                    <a:pt x="1637" y="1"/>
                    <a:pt x="1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a:extLst>
              <a:ext uri="{FF2B5EF4-FFF2-40B4-BE49-F238E27FC236}">
                <a16:creationId xmlns:a16="http://schemas.microsoft.com/office/drawing/2014/main" id="{0561844A-343C-04A9-C37A-6A3E6B2543D1}"/>
              </a:ext>
            </a:extLst>
          </p:cNvPr>
          <p:cNvPicPr>
            <a:picLocks noChangeAspect="1"/>
          </p:cNvPicPr>
          <p:nvPr/>
        </p:nvPicPr>
        <p:blipFill>
          <a:blip r:embed="rId3"/>
          <a:stretch>
            <a:fillRect/>
          </a:stretch>
        </p:blipFill>
        <p:spPr>
          <a:xfrm>
            <a:off x="4740103" y="1085088"/>
            <a:ext cx="4281198" cy="2839717"/>
          </a:xfrm>
          <a:prstGeom prst="rect">
            <a:avLst/>
          </a:prstGeom>
        </p:spPr>
      </p:pic>
      <p:grpSp>
        <p:nvGrpSpPr>
          <p:cNvPr id="24" name="Google Shape;888;p42">
            <a:extLst>
              <a:ext uri="{FF2B5EF4-FFF2-40B4-BE49-F238E27FC236}">
                <a16:creationId xmlns:a16="http://schemas.microsoft.com/office/drawing/2014/main" id="{11226185-E83C-03CB-670A-A68666F97BD8}"/>
              </a:ext>
            </a:extLst>
          </p:cNvPr>
          <p:cNvGrpSpPr/>
          <p:nvPr/>
        </p:nvGrpSpPr>
        <p:grpSpPr>
          <a:xfrm>
            <a:off x="2984715" y="814174"/>
            <a:ext cx="378827" cy="355291"/>
            <a:chOff x="4779104" y="2133028"/>
            <a:chExt cx="378827" cy="355291"/>
          </a:xfrm>
        </p:grpSpPr>
        <p:sp>
          <p:nvSpPr>
            <p:cNvPr id="25" name="Google Shape;889;p42">
              <a:extLst>
                <a:ext uri="{FF2B5EF4-FFF2-40B4-BE49-F238E27FC236}">
                  <a16:creationId xmlns:a16="http://schemas.microsoft.com/office/drawing/2014/main" id="{D4C294B4-A6BD-A15D-0F81-5D7C6D260DAD}"/>
                </a:ext>
              </a:extLst>
            </p:cNvPr>
            <p:cNvSpPr/>
            <p:nvPr/>
          </p:nvSpPr>
          <p:spPr>
            <a:xfrm>
              <a:off x="4779104" y="2133028"/>
              <a:ext cx="378827" cy="355291"/>
            </a:xfrm>
            <a:custGeom>
              <a:avLst/>
              <a:gdLst/>
              <a:ahLst/>
              <a:cxnLst/>
              <a:rect l="l" t="t" r="r" b="b"/>
              <a:pathLst>
                <a:path w="11283" h="10582" extrusionOk="0">
                  <a:moveTo>
                    <a:pt x="10616" y="3116"/>
                  </a:moveTo>
                  <a:lnTo>
                    <a:pt x="10616" y="3116"/>
                  </a:lnTo>
                  <a:cubicBezTo>
                    <a:pt x="10973" y="3926"/>
                    <a:pt x="10854" y="4878"/>
                    <a:pt x="10330" y="5617"/>
                  </a:cubicBezTo>
                  <a:lnTo>
                    <a:pt x="9901" y="5617"/>
                  </a:lnTo>
                  <a:cubicBezTo>
                    <a:pt x="10473" y="5021"/>
                    <a:pt x="10663" y="4140"/>
                    <a:pt x="10377" y="3378"/>
                  </a:cubicBezTo>
                  <a:cubicBezTo>
                    <a:pt x="10473" y="3307"/>
                    <a:pt x="10544" y="3211"/>
                    <a:pt x="10616" y="3116"/>
                  </a:cubicBezTo>
                  <a:close/>
                  <a:moveTo>
                    <a:pt x="3360" y="1544"/>
                  </a:moveTo>
                  <a:cubicBezTo>
                    <a:pt x="4362" y="1544"/>
                    <a:pt x="5264" y="2181"/>
                    <a:pt x="5638" y="3116"/>
                  </a:cubicBezTo>
                  <a:cubicBezTo>
                    <a:pt x="5662" y="3188"/>
                    <a:pt x="5728" y="3223"/>
                    <a:pt x="5793" y="3223"/>
                  </a:cubicBezTo>
                  <a:cubicBezTo>
                    <a:pt x="5859" y="3223"/>
                    <a:pt x="5924" y="3188"/>
                    <a:pt x="5948" y="3116"/>
                  </a:cubicBezTo>
                  <a:cubicBezTo>
                    <a:pt x="6162" y="2568"/>
                    <a:pt x="6567" y="2116"/>
                    <a:pt x="7067" y="1854"/>
                  </a:cubicBezTo>
                  <a:cubicBezTo>
                    <a:pt x="7067" y="1949"/>
                    <a:pt x="7091" y="2068"/>
                    <a:pt x="7091" y="2187"/>
                  </a:cubicBezTo>
                  <a:cubicBezTo>
                    <a:pt x="6710" y="2449"/>
                    <a:pt x="6400" y="2806"/>
                    <a:pt x="6234" y="3235"/>
                  </a:cubicBezTo>
                  <a:cubicBezTo>
                    <a:pt x="6162" y="3426"/>
                    <a:pt x="5984" y="3521"/>
                    <a:pt x="5805" y="3521"/>
                  </a:cubicBezTo>
                  <a:cubicBezTo>
                    <a:pt x="5626" y="3521"/>
                    <a:pt x="5448" y="3426"/>
                    <a:pt x="5376" y="3235"/>
                  </a:cubicBezTo>
                  <a:cubicBezTo>
                    <a:pt x="5008" y="2364"/>
                    <a:pt x="4180" y="1859"/>
                    <a:pt x="3316" y="1859"/>
                  </a:cubicBezTo>
                  <a:cubicBezTo>
                    <a:pt x="2951" y="1859"/>
                    <a:pt x="2579" y="1949"/>
                    <a:pt x="2233" y="2140"/>
                  </a:cubicBezTo>
                  <a:cubicBezTo>
                    <a:pt x="2138" y="2164"/>
                    <a:pt x="2114" y="2259"/>
                    <a:pt x="2161" y="2330"/>
                  </a:cubicBezTo>
                  <a:cubicBezTo>
                    <a:pt x="2193" y="2394"/>
                    <a:pt x="2246" y="2425"/>
                    <a:pt x="2299" y="2425"/>
                  </a:cubicBezTo>
                  <a:cubicBezTo>
                    <a:pt x="2325" y="2425"/>
                    <a:pt x="2352" y="2418"/>
                    <a:pt x="2376" y="2402"/>
                  </a:cubicBezTo>
                  <a:cubicBezTo>
                    <a:pt x="2662" y="2235"/>
                    <a:pt x="2971" y="2164"/>
                    <a:pt x="3305" y="2164"/>
                  </a:cubicBezTo>
                  <a:cubicBezTo>
                    <a:pt x="4067" y="2164"/>
                    <a:pt x="4781" y="2640"/>
                    <a:pt x="5067" y="3354"/>
                  </a:cubicBezTo>
                  <a:cubicBezTo>
                    <a:pt x="5198" y="3688"/>
                    <a:pt x="5495" y="3854"/>
                    <a:pt x="5793" y="3854"/>
                  </a:cubicBezTo>
                  <a:cubicBezTo>
                    <a:pt x="6091" y="3854"/>
                    <a:pt x="6389" y="3688"/>
                    <a:pt x="6519" y="3354"/>
                  </a:cubicBezTo>
                  <a:cubicBezTo>
                    <a:pt x="6662" y="3021"/>
                    <a:pt x="6877" y="2735"/>
                    <a:pt x="7162" y="2545"/>
                  </a:cubicBezTo>
                  <a:cubicBezTo>
                    <a:pt x="7440" y="3395"/>
                    <a:pt x="8212" y="3897"/>
                    <a:pt x="9024" y="3897"/>
                  </a:cubicBezTo>
                  <a:cubicBezTo>
                    <a:pt x="9394" y="3897"/>
                    <a:pt x="9772" y="3792"/>
                    <a:pt x="10115" y="3569"/>
                  </a:cubicBezTo>
                  <a:lnTo>
                    <a:pt x="10115" y="3569"/>
                  </a:lnTo>
                  <a:cubicBezTo>
                    <a:pt x="10306" y="4235"/>
                    <a:pt x="10115" y="4926"/>
                    <a:pt x="9639" y="5402"/>
                  </a:cubicBezTo>
                  <a:lnTo>
                    <a:pt x="9472" y="5593"/>
                  </a:lnTo>
                  <a:lnTo>
                    <a:pt x="8020" y="5593"/>
                  </a:lnTo>
                  <a:cubicBezTo>
                    <a:pt x="8020" y="5593"/>
                    <a:pt x="7925" y="5593"/>
                    <a:pt x="7901" y="5640"/>
                  </a:cubicBezTo>
                  <a:lnTo>
                    <a:pt x="7353" y="6379"/>
                  </a:lnTo>
                  <a:lnTo>
                    <a:pt x="6567" y="4474"/>
                  </a:lnTo>
                  <a:cubicBezTo>
                    <a:pt x="6543" y="4402"/>
                    <a:pt x="6484" y="4366"/>
                    <a:pt x="6424" y="4366"/>
                  </a:cubicBezTo>
                  <a:cubicBezTo>
                    <a:pt x="6365" y="4366"/>
                    <a:pt x="6305" y="4402"/>
                    <a:pt x="6281" y="4474"/>
                  </a:cubicBezTo>
                  <a:lnTo>
                    <a:pt x="5353" y="7069"/>
                  </a:lnTo>
                  <a:lnTo>
                    <a:pt x="4138" y="3616"/>
                  </a:lnTo>
                  <a:cubicBezTo>
                    <a:pt x="4112" y="3539"/>
                    <a:pt x="4045" y="3496"/>
                    <a:pt x="3977" y="3496"/>
                  </a:cubicBezTo>
                  <a:cubicBezTo>
                    <a:pt x="3919" y="3496"/>
                    <a:pt x="3861" y="3527"/>
                    <a:pt x="3828" y="3592"/>
                  </a:cubicBezTo>
                  <a:lnTo>
                    <a:pt x="2828" y="5617"/>
                  </a:lnTo>
                  <a:lnTo>
                    <a:pt x="2138" y="5617"/>
                  </a:lnTo>
                  <a:lnTo>
                    <a:pt x="1947" y="5426"/>
                  </a:lnTo>
                  <a:cubicBezTo>
                    <a:pt x="1256" y="4712"/>
                    <a:pt x="1233" y="3569"/>
                    <a:pt x="1899" y="2806"/>
                  </a:cubicBezTo>
                  <a:cubicBezTo>
                    <a:pt x="2005" y="2701"/>
                    <a:pt x="1902" y="2555"/>
                    <a:pt x="1783" y="2555"/>
                  </a:cubicBezTo>
                  <a:cubicBezTo>
                    <a:pt x="1742" y="2555"/>
                    <a:pt x="1698" y="2573"/>
                    <a:pt x="1661" y="2616"/>
                  </a:cubicBezTo>
                  <a:cubicBezTo>
                    <a:pt x="899" y="3473"/>
                    <a:pt x="923" y="4783"/>
                    <a:pt x="1709" y="5617"/>
                  </a:cubicBezTo>
                  <a:lnTo>
                    <a:pt x="1280" y="5617"/>
                  </a:lnTo>
                  <a:cubicBezTo>
                    <a:pt x="1" y="3958"/>
                    <a:pt x="1174" y="1544"/>
                    <a:pt x="3274" y="1544"/>
                  </a:cubicBezTo>
                  <a:cubicBezTo>
                    <a:pt x="3284" y="1544"/>
                    <a:pt x="3294" y="1544"/>
                    <a:pt x="3305" y="1544"/>
                  </a:cubicBezTo>
                  <a:cubicBezTo>
                    <a:pt x="3323" y="1544"/>
                    <a:pt x="3341" y="1544"/>
                    <a:pt x="3360" y="1544"/>
                  </a:cubicBezTo>
                  <a:close/>
                  <a:moveTo>
                    <a:pt x="3971" y="4045"/>
                  </a:moveTo>
                  <a:lnTo>
                    <a:pt x="5210" y="7617"/>
                  </a:lnTo>
                  <a:cubicBezTo>
                    <a:pt x="5234" y="7688"/>
                    <a:pt x="5293" y="7724"/>
                    <a:pt x="5356" y="7724"/>
                  </a:cubicBezTo>
                  <a:cubicBezTo>
                    <a:pt x="5418" y="7724"/>
                    <a:pt x="5484" y="7688"/>
                    <a:pt x="5519" y="7617"/>
                  </a:cubicBezTo>
                  <a:lnTo>
                    <a:pt x="6448" y="4974"/>
                  </a:lnTo>
                  <a:lnTo>
                    <a:pt x="7186" y="6736"/>
                  </a:lnTo>
                  <a:cubicBezTo>
                    <a:pt x="7214" y="6805"/>
                    <a:pt x="7274" y="6842"/>
                    <a:pt x="7334" y="6842"/>
                  </a:cubicBezTo>
                  <a:cubicBezTo>
                    <a:pt x="7376" y="6842"/>
                    <a:pt x="7418" y="6823"/>
                    <a:pt x="7448" y="6783"/>
                  </a:cubicBezTo>
                  <a:lnTo>
                    <a:pt x="8115" y="5879"/>
                  </a:lnTo>
                  <a:lnTo>
                    <a:pt x="9163" y="5879"/>
                  </a:lnTo>
                  <a:lnTo>
                    <a:pt x="5805" y="9284"/>
                  </a:lnTo>
                  <a:lnTo>
                    <a:pt x="2447" y="5902"/>
                  </a:lnTo>
                  <a:lnTo>
                    <a:pt x="2947" y="5902"/>
                  </a:lnTo>
                  <a:cubicBezTo>
                    <a:pt x="2995" y="5902"/>
                    <a:pt x="3043" y="5879"/>
                    <a:pt x="3066" y="5831"/>
                  </a:cubicBezTo>
                  <a:lnTo>
                    <a:pt x="3971" y="4045"/>
                  </a:lnTo>
                  <a:close/>
                  <a:moveTo>
                    <a:pt x="9036" y="0"/>
                  </a:moveTo>
                  <a:cubicBezTo>
                    <a:pt x="8172" y="0"/>
                    <a:pt x="7351" y="570"/>
                    <a:pt x="7115" y="1497"/>
                  </a:cubicBezTo>
                  <a:cubicBezTo>
                    <a:pt x="6567" y="1735"/>
                    <a:pt x="6091" y="2164"/>
                    <a:pt x="5805" y="2711"/>
                  </a:cubicBezTo>
                  <a:cubicBezTo>
                    <a:pt x="5279" y="1770"/>
                    <a:pt x="4303" y="1235"/>
                    <a:pt x="3301" y="1235"/>
                  </a:cubicBezTo>
                  <a:cubicBezTo>
                    <a:pt x="2808" y="1235"/>
                    <a:pt x="2308" y="1365"/>
                    <a:pt x="1852" y="1640"/>
                  </a:cubicBezTo>
                  <a:cubicBezTo>
                    <a:pt x="471" y="2449"/>
                    <a:pt x="42" y="4235"/>
                    <a:pt x="899" y="5617"/>
                  </a:cubicBezTo>
                  <a:lnTo>
                    <a:pt x="613" y="5617"/>
                  </a:lnTo>
                  <a:cubicBezTo>
                    <a:pt x="604" y="5613"/>
                    <a:pt x="594" y="5612"/>
                    <a:pt x="585" y="5612"/>
                  </a:cubicBezTo>
                  <a:cubicBezTo>
                    <a:pt x="524" y="5612"/>
                    <a:pt x="467" y="5674"/>
                    <a:pt x="447" y="5736"/>
                  </a:cubicBezTo>
                  <a:cubicBezTo>
                    <a:pt x="447" y="5831"/>
                    <a:pt x="518" y="5926"/>
                    <a:pt x="613" y="5926"/>
                  </a:cubicBezTo>
                  <a:lnTo>
                    <a:pt x="1114" y="5926"/>
                  </a:lnTo>
                  <a:lnTo>
                    <a:pt x="3876" y="8665"/>
                  </a:lnTo>
                  <a:cubicBezTo>
                    <a:pt x="3900" y="8701"/>
                    <a:pt x="3936" y="8718"/>
                    <a:pt x="3974" y="8718"/>
                  </a:cubicBezTo>
                  <a:cubicBezTo>
                    <a:pt x="4013" y="8718"/>
                    <a:pt x="4055" y="8701"/>
                    <a:pt x="4090" y="8665"/>
                  </a:cubicBezTo>
                  <a:cubicBezTo>
                    <a:pt x="4162" y="8593"/>
                    <a:pt x="4162" y="8498"/>
                    <a:pt x="4090" y="8451"/>
                  </a:cubicBezTo>
                  <a:lnTo>
                    <a:pt x="1542" y="5926"/>
                  </a:lnTo>
                  <a:lnTo>
                    <a:pt x="1995" y="5926"/>
                  </a:lnTo>
                  <a:lnTo>
                    <a:pt x="5686" y="9594"/>
                  </a:lnTo>
                  <a:cubicBezTo>
                    <a:pt x="5710" y="9617"/>
                    <a:pt x="5746" y="9629"/>
                    <a:pt x="5784" y="9629"/>
                  </a:cubicBezTo>
                  <a:cubicBezTo>
                    <a:pt x="5823" y="9629"/>
                    <a:pt x="5865" y="9617"/>
                    <a:pt x="5900" y="9594"/>
                  </a:cubicBezTo>
                  <a:lnTo>
                    <a:pt x="9592" y="5926"/>
                  </a:lnTo>
                  <a:lnTo>
                    <a:pt x="10020" y="5926"/>
                  </a:lnTo>
                  <a:lnTo>
                    <a:pt x="5781" y="10189"/>
                  </a:lnTo>
                  <a:lnTo>
                    <a:pt x="4567" y="8974"/>
                  </a:lnTo>
                  <a:cubicBezTo>
                    <a:pt x="4534" y="8941"/>
                    <a:pt x="4490" y="8923"/>
                    <a:pt x="4448" y="8923"/>
                  </a:cubicBezTo>
                  <a:cubicBezTo>
                    <a:pt x="4400" y="8923"/>
                    <a:pt x="4354" y="8947"/>
                    <a:pt x="4329" y="8998"/>
                  </a:cubicBezTo>
                  <a:cubicBezTo>
                    <a:pt x="4281" y="9070"/>
                    <a:pt x="4281" y="9141"/>
                    <a:pt x="4352" y="9189"/>
                  </a:cubicBezTo>
                  <a:lnTo>
                    <a:pt x="5686" y="10546"/>
                  </a:lnTo>
                  <a:cubicBezTo>
                    <a:pt x="5710" y="10570"/>
                    <a:pt x="5746" y="10582"/>
                    <a:pt x="5784" y="10582"/>
                  </a:cubicBezTo>
                  <a:cubicBezTo>
                    <a:pt x="5823" y="10582"/>
                    <a:pt x="5865" y="10570"/>
                    <a:pt x="5900" y="10546"/>
                  </a:cubicBezTo>
                  <a:cubicBezTo>
                    <a:pt x="10497" y="5879"/>
                    <a:pt x="10306" y="6093"/>
                    <a:pt x="10449" y="5926"/>
                  </a:cubicBezTo>
                  <a:lnTo>
                    <a:pt x="10973" y="5926"/>
                  </a:lnTo>
                  <a:cubicBezTo>
                    <a:pt x="11068" y="5926"/>
                    <a:pt x="11139" y="5831"/>
                    <a:pt x="11116" y="5736"/>
                  </a:cubicBezTo>
                  <a:cubicBezTo>
                    <a:pt x="11092" y="5664"/>
                    <a:pt x="11044" y="5617"/>
                    <a:pt x="10973" y="5617"/>
                  </a:cubicBezTo>
                  <a:lnTo>
                    <a:pt x="10687" y="5617"/>
                  </a:lnTo>
                  <a:cubicBezTo>
                    <a:pt x="11235" y="4759"/>
                    <a:pt x="11282" y="3688"/>
                    <a:pt x="10806" y="2783"/>
                  </a:cubicBezTo>
                  <a:cubicBezTo>
                    <a:pt x="11116" y="2140"/>
                    <a:pt x="11044" y="1378"/>
                    <a:pt x="10616" y="806"/>
                  </a:cubicBezTo>
                  <a:cubicBezTo>
                    <a:pt x="10588" y="765"/>
                    <a:pt x="10536" y="739"/>
                    <a:pt x="10488" y="739"/>
                  </a:cubicBezTo>
                  <a:cubicBezTo>
                    <a:pt x="10454" y="739"/>
                    <a:pt x="10421" y="752"/>
                    <a:pt x="10401" y="782"/>
                  </a:cubicBezTo>
                  <a:cubicBezTo>
                    <a:pt x="10330" y="830"/>
                    <a:pt x="10330" y="925"/>
                    <a:pt x="10377" y="997"/>
                  </a:cubicBezTo>
                  <a:cubicBezTo>
                    <a:pt x="11243" y="2223"/>
                    <a:pt x="10197" y="3586"/>
                    <a:pt x="9028" y="3586"/>
                  </a:cubicBezTo>
                  <a:cubicBezTo>
                    <a:pt x="8653" y="3586"/>
                    <a:pt x="8266" y="3446"/>
                    <a:pt x="7925" y="3116"/>
                  </a:cubicBezTo>
                  <a:cubicBezTo>
                    <a:pt x="6755" y="2005"/>
                    <a:pt x="7723" y="289"/>
                    <a:pt x="9027" y="289"/>
                  </a:cubicBezTo>
                  <a:cubicBezTo>
                    <a:pt x="9316" y="289"/>
                    <a:pt x="9622" y="373"/>
                    <a:pt x="9925" y="568"/>
                  </a:cubicBezTo>
                  <a:cubicBezTo>
                    <a:pt x="9949" y="584"/>
                    <a:pt x="9975" y="592"/>
                    <a:pt x="10002" y="592"/>
                  </a:cubicBezTo>
                  <a:cubicBezTo>
                    <a:pt x="10055" y="592"/>
                    <a:pt x="10108" y="560"/>
                    <a:pt x="10139" y="497"/>
                  </a:cubicBezTo>
                  <a:cubicBezTo>
                    <a:pt x="10163" y="425"/>
                    <a:pt x="10139" y="330"/>
                    <a:pt x="10092" y="306"/>
                  </a:cubicBezTo>
                  <a:cubicBezTo>
                    <a:pt x="9758" y="97"/>
                    <a:pt x="9393" y="0"/>
                    <a:pt x="9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90;p42">
              <a:extLst>
                <a:ext uri="{FF2B5EF4-FFF2-40B4-BE49-F238E27FC236}">
                  <a16:creationId xmlns:a16="http://schemas.microsoft.com/office/drawing/2014/main" id="{07045929-AF10-910C-09BD-FB4F2283F57A}"/>
                </a:ext>
              </a:extLst>
            </p:cNvPr>
            <p:cNvSpPr/>
            <p:nvPr/>
          </p:nvSpPr>
          <p:spPr>
            <a:xfrm>
              <a:off x="5044347" y="2160862"/>
              <a:ext cx="76014" cy="75208"/>
            </a:xfrm>
            <a:custGeom>
              <a:avLst/>
              <a:gdLst/>
              <a:ahLst/>
              <a:cxnLst/>
              <a:rect l="l" t="t" r="r" b="b"/>
              <a:pathLst>
                <a:path w="2264" h="2240" extrusionOk="0">
                  <a:moveTo>
                    <a:pt x="1311" y="287"/>
                  </a:moveTo>
                  <a:lnTo>
                    <a:pt x="1311" y="787"/>
                  </a:lnTo>
                  <a:cubicBezTo>
                    <a:pt x="1311" y="858"/>
                    <a:pt x="1382" y="930"/>
                    <a:pt x="1453" y="930"/>
                  </a:cubicBezTo>
                  <a:lnTo>
                    <a:pt x="1954" y="930"/>
                  </a:lnTo>
                  <a:lnTo>
                    <a:pt x="1954" y="1263"/>
                  </a:lnTo>
                  <a:lnTo>
                    <a:pt x="1453" y="1263"/>
                  </a:lnTo>
                  <a:cubicBezTo>
                    <a:pt x="1382" y="1263"/>
                    <a:pt x="1311" y="1335"/>
                    <a:pt x="1311" y="1430"/>
                  </a:cubicBezTo>
                  <a:lnTo>
                    <a:pt x="1311" y="1906"/>
                  </a:lnTo>
                  <a:lnTo>
                    <a:pt x="977" y="1906"/>
                  </a:lnTo>
                  <a:lnTo>
                    <a:pt x="977" y="1430"/>
                  </a:lnTo>
                  <a:cubicBezTo>
                    <a:pt x="977" y="1335"/>
                    <a:pt x="906" y="1263"/>
                    <a:pt x="810" y="1263"/>
                  </a:cubicBezTo>
                  <a:lnTo>
                    <a:pt x="334" y="1263"/>
                  </a:lnTo>
                  <a:lnTo>
                    <a:pt x="334" y="930"/>
                  </a:lnTo>
                  <a:lnTo>
                    <a:pt x="810" y="930"/>
                  </a:lnTo>
                  <a:cubicBezTo>
                    <a:pt x="906" y="930"/>
                    <a:pt x="977" y="858"/>
                    <a:pt x="977" y="787"/>
                  </a:cubicBezTo>
                  <a:lnTo>
                    <a:pt x="977" y="287"/>
                  </a:lnTo>
                  <a:close/>
                  <a:moveTo>
                    <a:pt x="810" y="1"/>
                  </a:moveTo>
                  <a:cubicBezTo>
                    <a:pt x="715" y="1"/>
                    <a:pt x="644" y="49"/>
                    <a:pt x="668" y="144"/>
                  </a:cubicBezTo>
                  <a:lnTo>
                    <a:pt x="668" y="644"/>
                  </a:lnTo>
                  <a:lnTo>
                    <a:pt x="167" y="644"/>
                  </a:lnTo>
                  <a:cubicBezTo>
                    <a:pt x="72" y="644"/>
                    <a:pt x="1" y="715"/>
                    <a:pt x="1" y="787"/>
                  </a:cubicBezTo>
                  <a:lnTo>
                    <a:pt x="1" y="1454"/>
                  </a:lnTo>
                  <a:cubicBezTo>
                    <a:pt x="1" y="1525"/>
                    <a:pt x="72" y="1596"/>
                    <a:pt x="167" y="1596"/>
                  </a:cubicBezTo>
                  <a:lnTo>
                    <a:pt x="668" y="1596"/>
                  </a:lnTo>
                  <a:lnTo>
                    <a:pt x="668" y="2097"/>
                  </a:lnTo>
                  <a:cubicBezTo>
                    <a:pt x="644" y="2168"/>
                    <a:pt x="715" y="2239"/>
                    <a:pt x="810" y="2239"/>
                  </a:cubicBezTo>
                  <a:lnTo>
                    <a:pt x="1453" y="2239"/>
                  </a:lnTo>
                  <a:cubicBezTo>
                    <a:pt x="1549" y="2239"/>
                    <a:pt x="1620" y="2168"/>
                    <a:pt x="1620" y="2073"/>
                  </a:cubicBezTo>
                  <a:lnTo>
                    <a:pt x="1620" y="1596"/>
                  </a:lnTo>
                  <a:lnTo>
                    <a:pt x="2096" y="1596"/>
                  </a:lnTo>
                  <a:cubicBezTo>
                    <a:pt x="2192" y="1596"/>
                    <a:pt x="2263" y="1525"/>
                    <a:pt x="2263" y="1454"/>
                  </a:cubicBezTo>
                  <a:lnTo>
                    <a:pt x="2263" y="787"/>
                  </a:lnTo>
                  <a:cubicBezTo>
                    <a:pt x="2263" y="715"/>
                    <a:pt x="2192" y="644"/>
                    <a:pt x="2096" y="644"/>
                  </a:cubicBezTo>
                  <a:lnTo>
                    <a:pt x="1620" y="644"/>
                  </a:lnTo>
                  <a:lnTo>
                    <a:pt x="1620" y="144"/>
                  </a:lnTo>
                  <a:cubicBezTo>
                    <a:pt x="1620" y="49"/>
                    <a:pt x="1549"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911;p31">
            <a:extLst>
              <a:ext uri="{FF2B5EF4-FFF2-40B4-BE49-F238E27FC236}">
                <a16:creationId xmlns:a16="http://schemas.microsoft.com/office/drawing/2014/main" id="{6A36DED6-DB8A-F421-F373-94B2668124A8}"/>
              </a:ext>
            </a:extLst>
          </p:cNvPr>
          <p:cNvSpPr txBox="1"/>
          <p:nvPr/>
        </p:nvSpPr>
        <p:spPr>
          <a:xfrm>
            <a:off x="4740103" y="3999381"/>
            <a:ext cx="4403897"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Source : - </a:t>
            </a:r>
            <a:r>
              <a:rPr lang="en-US" sz="800" u="sng">
                <a:solidFill>
                  <a:srgbClr val="0000FF"/>
                </a:solidFill>
                <a:effectLst/>
                <a:latin typeface="Aptos" panose="020B0004020202020204" pitchFamily="34" charset="0"/>
                <a:ea typeface="Aptos" panose="020B0004020202020204" pitchFamily="34" charset="0"/>
                <a:cs typeface="Times New Roman" panose="02020603050405020304" pitchFamily="18" charset="0"/>
              </a:rPr>
              <a:t>15-lead Resting ECG vs. 12-lead Resting ECG: What's the Difference? - </a:t>
            </a:r>
            <a:r>
              <a:rPr lang="en-US" sz="800" u="sng" err="1">
                <a:solidFill>
                  <a:srgbClr val="0000FF"/>
                </a:solidFill>
                <a:effectLst/>
                <a:latin typeface="Aptos" panose="020B0004020202020204" pitchFamily="34" charset="0"/>
                <a:ea typeface="Aptos" panose="020B0004020202020204" pitchFamily="34" charset="0"/>
                <a:cs typeface="Times New Roman" panose="02020603050405020304" pitchFamily="18" charset="0"/>
              </a:rPr>
              <a:t>Norav</a:t>
            </a:r>
            <a:r>
              <a:rPr lang="en-US" sz="800" u="sng">
                <a:solidFill>
                  <a:srgbClr val="0000FF"/>
                </a:solidFill>
                <a:effectLst/>
                <a:latin typeface="Aptos" panose="020B0004020202020204" pitchFamily="34" charset="0"/>
                <a:ea typeface="Aptos" panose="020B0004020202020204" pitchFamily="34" charset="0"/>
                <a:cs typeface="Times New Roman" panose="02020603050405020304" pitchFamily="18" charset="0"/>
              </a:rPr>
              <a:t> Medical</a:t>
            </a:r>
            <a:endParaRPr lang="en-US" sz="800"/>
          </a:p>
        </p:txBody>
      </p:sp>
      <p:sp>
        <p:nvSpPr>
          <p:cNvPr id="2" name="Rectangle 1">
            <a:extLst>
              <a:ext uri="{FF2B5EF4-FFF2-40B4-BE49-F238E27FC236}">
                <a16:creationId xmlns:a16="http://schemas.microsoft.com/office/drawing/2014/main" id="{1EBD1CC9-4A14-7A52-B363-F7083A96BC93}"/>
              </a:ext>
            </a:extLst>
          </p:cNvPr>
          <p:cNvSpPr/>
          <p:nvPr/>
        </p:nvSpPr>
        <p:spPr>
          <a:xfrm>
            <a:off x="1985010" y="4811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41" name="Picture 40" descr="A picture containing photo, table, person, monitor&#10;&#10;Description automatically generated">
            <a:extLst>
              <a:ext uri="{FF2B5EF4-FFF2-40B4-BE49-F238E27FC236}">
                <a16:creationId xmlns:a16="http://schemas.microsoft.com/office/drawing/2014/main" id="{AA8F1869-3619-4DB6-7B6D-9BD3CC805D04}"/>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42" name="Slide Number Placeholder 5">
            <a:extLst>
              <a:ext uri="{FF2B5EF4-FFF2-40B4-BE49-F238E27FC236}">
                <a16:creationId xmlns:a16="http://schemas.microsoft.com/office/drawing/2014/main" id="{78B7CB2C-0C56-4FF0-CE50-06880C3DF863}"/>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11</a:t>
            </a:fld>
            <a:endParaRPr lang="en-US"/>
          </a:p>
        </p:txBody>
      </p:sp>
      <p:sp>
        <p:nvSpPr>
          <p:cNvPr id="43" name="TextBox 42">
            <a:extLst>
              <a:ext uri="{FF2B5EF4-FFF2-40B4-BE49-F238E27FC236}">
                <a16:creationId xmlns:a16="http://schemas.microsoft.com/office/drawing/2014/main" id="{AA894CC2-DA86-3344-82FB-2AB12F6168B0}"/>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44" name="Picture 43" descr="A white and black logo&#10;&#10;Description automatically generated">
            <a:extLst>
              <a:ext uri="{FF2B5EF4-FFF2-40B4-BE49-F238E27FC236}">
                <a16:creationId xmlns:a16="http://schemas.microsoft.com/office/drawing/2014/main" id="{4CD1B239-8DE2-F02D-800F-A54F3DA04E74}"/>
              </a:ext>
            </a:extLst>
          </p:cNvPr>
          <p:cNvPicPr>
            <a:picLocks noChangeAspect="1"/>
          </p:cNvPicPr>
          <p:nvPr/>
        </p:nvPicPr>
        <p:blipFill>
          <a:blip r:embed="rId5"/>
          <a:stretch>
            <a:fillRect/>
          </a:stretch>
        </p:blipFill>
        <p:spPr>
          <a:xfrm>
            <a:off x="8690213" y="4698422"/>
            <a:ext cx="458932" cy="4589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849"/>
        <p:cNvGrpSpPr/>
        <p:nvPr/>
      </p:nvGrpSpPr>
      <p:grpSpPr>
        <a:xfrm>
          <a:off x="0" y="0"/>
          <a:ext cx="0" cy="0"/>
          <a:chOff x="0" y="0"/>
          <a:chExt cx="0" cy="0"/>
        </a:xfrm>
      </p:grpSpPr>
      <p:sp>
        <p:nvSpPr>
          <p:cNvPr id="850" name="Google Shape;850;p41"/>
          <p:cNvSpPr txBox="1">
            <a:spLocks noGrp="1"/>
          </p:cNvSpPr>
          <p:nvPr>
            <p:ph type="title" idx="8"/>
          </p:nvPr>
        </p:nvSpPr>
        <p:spPr>
          <a:xfrm>
            <a:off x="720000" y="216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the 12-Lead ECG</a:t>
            </a:r>
            <a:endParaRPr/>
          </a:p>
        </p:txBody>
      </p:sp>
      <p:sp>
        <p:nvSpPr>
          <p:cNvPr id="852" name="Google Shape;852;p41"/>
          <p:cNvSpPr txBox="1">
            <a:spLocks noGrp="1"/>
          </p:cNvSpPr>
          <p:nvPr>
            <p:ph type="subTitle" idx="1"/>
          </p:nvPr>
        </p:nvSpPr>
        <p:spPr>
          <a:xfrm>
            <a:off x="518160" y="1012067"/>
            <a:ext cx="8260028" cy="1618095"/>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r>
              <a:rPr lang="en-US">
                <a:effectLst/>
                <a:latin typeface="Aptos" panose="020B0004020202020204" pitchFamily="34" charset="0"/>
                <a:ea typeface="Aptos" panose="020B0004020202020204" pitchFamily="34" charset="0"/>
                <a:cs typeface="Times New Roman" panose="02020603050405020304" pitchFamily="18" charset="0"/>
              </a:rPr>
              <a:t>Measures heart’s electrical activity.</a:t>
            </a:r>
          </a:p>
          <a:p>
            <a:pPr marL="285750" lvl="0" indent="-285750" algn="l" rtl="0">
              <a:spcBef>
                <a:spcPts val="0"/>
              </a:spcBef>
              <a:spcAft>
                <a:spcPts val="1200"/>
              </a:spcAft>
              <a:buFont typeface="Arial" panose="020B0604020202020204" pitchFamily="34" charset="0"/>
              <a:buChar char="•"/>
            </a:pPr>
            <a:r>
              <a:rPr lang="en-US">
                <a:latin typeface="Aptos" panose="020B0004020202020204" pitchFamily="34" charset="0"/>
                <a:ea typeface="Aptos" panose="020B0004020202020204" pitchFamily="34" charset="0"/>
                <a:cs typeface="Times New Roman" panose="02020603050405020304" pitchFamily="18" charset="0"/>
              </a:rPr>
              <a:t>C</a:t>
            </a:r>
            <a:r>
              <a:rPr lang="en-US">
                <a:effectLst/>
                <a:latin typeface="Aptos" panose="020B0004020202020204" pitchFamily="34" charset="0"/>
                <a:ea typeface="Aptos" panose="020B0004020202020204" pitchFamily="34" charset="0"/>
                <a:cs typeface="Times New Roman" panose="02020603050405020304" pitchFamily="18" charset="0"/>
              </a:rPr>
              <a:t>onsists of </a:t>
            </a:r>
            <a:r>
              <a:rPr lang="en-US" b="1">
                <a:effectLst/>
                <a:latin typeface="Aptos" panose="020B0004020202020204" pitchFamily="34" charset="0"/>
                <a:ea typeface="Aptos" panose="020B0004020202020204" pitchFamily="34" charset="0"/>
                <a:cs typeface="Times New Roman" panose="02020603050405020304" pitchFamily="18" charset="0"/>
              </a:rPr>
              <a:t>12 different views </a:t>
            </a:r>
            <a:r>
              <a:rPr lang="en-US">
                <a:effectLst/>
                <a:latin typeface="Aptos" panose="020B0004020202020204" pitchFamily="34" charset="0"/>
                <a:ea typeface="Aptos" panose="020B0004020202020204" pitchFamily="34" charset="0"/>
                <a:cs typeface="Times New Roman" panose="02020603050405020304" pitchFamily="18" charset="0"/>
              </a:rPr>
              <a:t>of the heart’s electrical activity</a:t>
            </a:r>
            <a:r>
              <a:rPr lang="en-US">
                <a:latin typeface="Aptos" panose="020B0004020202020204" pitchFamily="34" charset="0"/>
                <a:ea typeface="Aptos" panose="020B0004020202020204" pitchFamily="34" charset="0"/>
                <a:cs typeface="Times New Roman" panose="02020603050405020304" pitchFamily="18" charset="0"/>
              </a:rPr>
              <a:t>.</a:t>
            </a:r>
            <a:endParaRPr lang="en-US">
              <a:effectLst/>
              <a:latin typeface="Aptos" panose="020B0004020202020204" pitchFamily="34" charset="0"/>
              <a:ea typeface="Aptos" panose="020B0004020202020204" pitchFamily="34" charset="0"/>
              <a:cs typeface="Times New Roman" panose="02020603050405020304" pitchFamily="18" charset="0"/>
            </a:endParaRPr>
          </a:p>
          <a:p>
            <a:pPr marL="285750" lvl="0" indent="-285750" algn="l" rtl="0">
              <a:spcBef>
                <a:spcPts val="0"/>
              </a:spcBef>
              <a:spcAft>
                <a:spcPts val="1200"/>
              </a:spcAft>
              <a:buFont typeface="Arial" panose="020B0604020202020204" pitchFamily="34" charset="0"/>
              <a:buChar char="•"/>
            </a:pPr>
            <a:r>
              <a:rPr lang="en-US" b="1">
                <a:effectLst/>
                <a:latin typeface="Aptos" panose="020B0004020202020204" pitchFamily="34" charset="0"/>
                <a:ea typeface="Aptos" panose="020B0004020202020204" pitchFamily="34" charset="0"/>
                <a:cs typeface="Times New Roman" panose="02020603050405020304" pitchFamily="18" charset="0"/>
              </a:rPr>
              <a:t>10 different electrodes </a:t>
            </a:r>
            <a:r>
              <a:rPr lang="en-US">
                <a:effectLst/>
                <a:latin typeface="Aptos" panose="020B0004020202020204" pitchFamily="34" charset="0"/>
                <a:ea typeface="Aptos" panose="020B0004020202020204" pitchFamily="34" charset="0"/>
                <a:cs typeface="Times New Roman" panose="02020603050405020304" pitchFamily="18" charset="0"/>
              </a:rPr>
              <a:t>placed throughout your body.</a:t>
            </a:r>
          </a:p>
          <a:p>
            <a:pPr marL="285750" lvl="0" indent="-285750" algn="l" rtl="0">
              <a:spcBef>
                <a:spcPts val="0"/>
              </a:spcBef>
              <a:spcAft>
                <a:spcPts val="1200"/>
              </a:spcAft>
              <a:buFont typeface="Arial" panose="020B0604020202020204" pitchFamily="34" charset="0"/>
              <a:buChar char="•"/>
            </a:pPr>
            <a:endParaRPr sz="1100"/>
          </a:p>
        </p:txBody>
      </p:sp>
      <p:sp>
        <p:nvSpPr>
          <p:cNvPr id="857" name="Google Shape;857;p41"/>
          <p:cNvSpPr/>
          <p:nvPr/>
        </p:nvSpPr>
        <p:spPr>
          <a:xfrm rot="10800000">
            <a:off x="1803" y="1706481"/>
            <a:ext cx="50" cy="124375"/>
          </a:xfrm>
          <a:custGeom>
            <a:avLst/>
            <a:gdLst/>
            <a:ahLst/>
            <a:cxnLst/>
            <a:rect l="l" t="t" r="r" b="b"/>
            <a:pathLst>
              <a:path w="1" h="2463" extrusionOk="0">
                <a:moveTo>
                  <a:pt x="0" y="2463"/>
                </a:moveTo>
                <a:lnTo>
                  <a:pt x="0" y="2463"/>
                </a:lnTo>
                <a:lnTo>
                  <a:pt x="0" y="0"/>
                </a:lnTo>
                <a:lnTo>
                  <a:pt x="0" y="0"/>
                </a:lnTo>
                <a:lnTo>
                  <a:pt x="0" y="2463"/>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rot="10800000">
            <a:off x="1803" y="1300576"/>
            <a:ext cx="50" cy="125385"/>
          </a:xfrm>
          <a:custGeom>
            <a:avLst/>
            <a:gdLst/>
            <a:ahLst/>
            <a:cxnLst/>
            <a:rect l="l" t="t" r="r" b="b"/>
            <a:pathLst>
              <a:path w="1" h="2483" extrusionOk="0">
                <a:moveTo>
                  <a:pt x="0" y="2483"/>
                </a:moveTo>
                <a:lnTo>
                  <a:pt x="0" y="2483"/>
                </a:lnTo>
                <a:lnTo>
                  <a:pt x="0" y="1"/>
                </a:lnTo>
                <a:lnTo>
                  <a:pt x="0" y="20"/>
                </a:lnTo>
                <a:lnTo>
                  <a:pt x="0" y="2483"/>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rot="10800000">
            <a:off x="1803" y="1503024"/>
            <a:ext cx="50" cy="125385"/>
          </a:xfrm>
          <a:custGeom>
            <a:avLst/>
            <a:gdLst/>
            <a:ahLst/>
            <a:cxnLst/>
            <a:rect l="l" t="t" r="r" b="b"/>
            <a:pathLst>
              <a:path w="1" h="2483" extrusionOk="0">
                <a:moveTo>
                  <a:pt x="0" y="2482"/>
                </a:moveTo>
                <a:lnTo>
                  <a:pt x="0" y="2482"/>
                </a:lnTo>
                <a:lnTo>
                  <a:pt x="0" y="0"/>
                </a:lnTo>
                <a:lnTo>
                  <a:pt x="0" y="0"/>
                </a:lnTo>
                <a:lnTo>
                  <a:pt x="0" y="2482"/>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rot="10800000">
            <a:off x="1803" y="1908928"/>
            <a:ext cx="50" cy="125385"/>
          </a:xfrm>
          <a:custGeom>
            <a:avLst/>
            <a:gdLst/>
            <a:ahLst/>
            <a:cxnLst/>
            <a:rect l="l" t="t" r="r" b="b"/>
            <a:pathLst>
              <a:path w="1" h="2483" extrusionOk="0">
                <a:moveTo>
                  <a:pt x="0" y="2483"/>
                </a:moveTo>
                <a:lnTo>
                  <a:pt x="0" y="2483"/>
                </a:lnTo>
                <a:lnTo>
                  <a:pt x="0" y="1"/>
                </a:lnTo>
                <a:lnTo>
                  <a:pt x="0" y="1"/>
                </a:lnTo>
                <a:lnTo>
                  <a:pt x="0" y="2483"/>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rot="10800000">
            <a:off x="37566" y="39483"/>
            <a:ext cx="65596" cy="65647"/>
          </a:xfrm>
          <a:custGeom>
            <a:avLst/>
            <a:gdLst/>
            <a:ahLst/>
            <a:cxnLst/>
            <a:rect l="l" t="t" r="r" b="b"/>
            <a:pathLst>
              <a:path w="1299" h="1300" extrusionOk="0">
                <a:moveTo>
                  <a:pt x="0" y="1"/>
                </a:moveTo>
                <a:lnTo>
                  <a:pt x="0" y="1"/>
                </a:lnTo>
                <a:lnTo>
                  <a:pt x="0" y="1"/>
                </a:lnTo>
                <a:lnTo>
                  <a:pt x="1299" y="1299"/>
                </a:lnTo>
                <a:lnTo>
                  <a:pt x="1299" y="1299"/>
                </a:lnTo>
                <a:lnTo>
                  <a:pt x="0" y="1"/>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rot="10800000">
            <a:off x="1803" y="2034263"/>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rot="10800000">
            <a:off x="1803" y="1830807"/>
            <a:ext cx="50" cy="78170"/>
          </a:xfrm>
          <a:custGeom>
            <a:avLst/>
            <a:gdLst/>
            <a:ahLst/>
            <a:cxnLst/>
            <a:rect l="l" t="t" r="r" b="b"/>
            <a:pathLst>
              <a:path w="1" h="1548" extrusionOk="0">
                <a:moveTo>
                  <a:pt x="0" y="1547"/>
                </a:moveTo>
                <a:lnTo>
                  <a:pt x="0" y="1547"/>
                </a:lnTo>
                <a:lnTo>
                  <a:pt x="0" y="1"/>
                </a:lnTo>
                <a:lnTo>
                  <a:pt x="0" y="1"/>
                </a:lnTo>
                <a:lnTo>
                  <a:pt x="0" y="15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rot="10800000">
            <a:off x="1803" y="1628360"/>
            <a:ext cx="50" cy="78170"/>
          </a:xfrm>
          <a:custGeom>
            <a:avLst/>
            <a:gdLst/>
            <a:ahLst/>
            <a:cxnLst/>
            <a:rect l="l" t="t" r="r" b="b"/>
            <a:pathLst>
              <a:path w="1" h="1548" extrusionOk="0">
                <a:moveTo>
                  <a:pt x="0" y="1547"/>
                </a:moveTo>
                <a:lnTo>
                  <a:pt x="0" y="1547"/>
                </a:lnTo>
                <a:lnTo>
                  <a:pt x="0" y="1"/>
                </a:lnTo>
                <a:lnTo>
                  <a:pt x="0" y="1"/>
                </a:lnTo>
                <a:lnTo>
                  <a:pt x="0" y="15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rot="10800000">
            <a:off x="1803" y="1424953"/>
            <a:ext cx="50" cy="78120"/>
          </a:xfrm>
          <a:custGeom>
            <a:avLst/>
            <a:gdLst/>
            <a:ahLst/>
            <a:cxnLst/>
            <a:rect l="l" t="t" r="r" b="b"/>
            <a:pathLst>
              <a:path w="1" h="1547" extrusionOk="0">
                <a:moveTo>
                  <a:pt x="0" y="1547"/>
                </a:moveTo>
                <a:lnTo>
                  <a:pt x="0" y="1528"/>
                </a:lnTo>
                <a:lnTo>
                  <a:pt x="0" y="0"/>
                </a:lnTo>
                <a:lnTo>
                  <a:pt x="0" y="0"/>
                </a:lnTo>
                <a:lnTo>
                  <a:pt x="0" y="15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rot="10800000">
            <a:off x="1803" y="1222455"/>
            <a:ext cx="50" cy="78170"/>
          </a:xfrm>
          <a:custGeom>
            <a:avLst/>
            <a:gdLst/>
            <a:ahLst/>
            <a:cxnLst/>
            <a:rect l="l" t="t" r="r" b="b"/>
            <a:pathLst>
              <a:path w="1" h="1548" extrusionOk="0">
                <a:moveTo>
                  <a:pt x="0" y="1547"/>
                </a:moveTo>
                <a:lnTo>
                  <a:pt x="0" y="1547"/>
                </a:lnTo>
                <a:lnTo>
                  <a:pt x="0" y="1"/>
                </a:lnTo>
                <a:lnTo>
                  <a:pt x="0" y="1"/>
                </a:lnTo>
                <a:lnTo>
                  <a:pt x="0" y="15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rot="10800000">
            <a:off x="103112" y="105079"/>
            <a:ext cx="40549" cy="40499"/>
          </a:xfrm>
          <a:custGeom>
            <a:avLst/>
            <a:gdLst/>
            <a:ahLst/>
            <a:cxnLst/>
            <a:rect l="l" t="t" r="r" b="b"/>
            <a:pathLst>
              <a:path w="803" h="802" extrusionOk="0">
                <a:moveTo>
                  <a:pt x="0" y="0"/>
                </a:moveTo>
                <a:lnTo>
                  <a:pt x="0" y="0"/>
                </a:lnTo>
                <a:lnTo>
                  <a:pt x="0" y="0"/>
                </a:lnTo>
                <a:lnTo>
                  <a:pt x="802" y="802"/>
                </a:lnTo>
                <a:lnTo>
                  <a:pt x="802" y="80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rot="10800000">
            <a:off x="21153" y="24080"/>
            <a:ext cx="16462" cy="15452"/>
          </a:xfrm>
          <a:custGeom>
            <a:avLst/>
            <a:gdLst/>
            <a:ahLst/>
            <a:cxnLst/>
            <a:rect l="l" t="t" r="r" b="b"/>
            <a:pathLst>
              <a:path w="326" h="306" extrusionOk="0">
                <a:moveTo>
                  <a:pt x="1" y="0"/>
                </a:moveTo>
                <a:lnTo>
                  <a:pt x="1" y="0"/>
                </a:lnTo>
                <a:lnTo>
                  <a:pt x="325" y="306"/>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rot="10800000">
            <a:off x="37566" y="39483"/>
            <a:ext cx="65596" cy="65647"/>
          </a:xfrm>
          <a:custGeom>
            <a:avLst/>
            <a:gdLst/>
            <a:ahLst/>
            <a:cxnLst/>
            <a:rect l="l" t="t" r="r" b="b"/>
            <a:pathLst>
              <a:path w="1299" h="1300" extrusionOk="0">
                <a:moveTo>
                  <a:pt x="0" y="1"/>
                </a:moveTo>
                <a:lnTo>
                  <a:pt x="1299" y="1299"/>
                </a:lnTo>
                <a:lnTo>
                  <a:pt x="1299" y="1299"/>
                </a:lnTo>
                <a:lnTo>
                  <a:pt x="0" y="1"/>
                </a:lnTo>
                <a:lnTo>
                  <a:pt x="0" y="1"/>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rot="10800000">
            <a:off x="103112" y="105079"/>
            <a:ext cx="40549" cy="40499"/>
          </a:xfrm>
          <a:custGeom>
            <a:avLst/>
            <a:gdLst/>
            <a:ahLst/>
            <a:cxnLst/>
            <a:rect l="l" t="t" r="r" b="b"/>
            <a:pathLst>
              <a:path w="803" h="802" extrusionOk="0">
                <a:moveTo>
                  <a:pt x="0" y="0"/>
                </a:moveTo>
                <a:lnTo>
                  <a:pt x="0" y="0"/>
                </a:lnTo>
                <a:lnTo>
                  <a:pt x="802" y="802"/>
                </a:lnTo>
                <a:lnTo>
                  <a:pt x="802" y="80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Picture 37">
            <a:extLst>
              <a:ext uri="{FF2B5EF4-FFF2-40B4-BE49-F238E27FC236}">
                <a16:creationId xmlns:a16="http://schemas.microsoft.com/office/drawing/2014/main" id="{C52C9583-BCB9-C12A-DFC4-3F40299BC905}"/>
              </a:ext>
            </a:extLst>
          </p:cNvPr>
          <p:cNvPicPr>
            <a:picLocks noChangeAspect="1"/>
          </p:cNvPicPr>
          <p:nvPr/>
        </p:nvPicPr>
        <p:blipFill>
          <a:blip r:embed="rId3"/>
          <a:stretch>
            <a:fillRect/>
          </a:stretch>
        </p:blipFill>
        <p:spPr>
          <a:xfrm>
            <a:off x="2091940" y="2171250"/>
            <a:ext cx="5267401" cy="2408129"/>
          </a:xfrm>
          <a:prstGeom prst="rect">
            <a:avLst/>
          </a:prstGeom>
        </p:spPr>
      </p:pic>
      <p:sp>
        <p:nvSpPr>
          <p:cNvPr id="39" name="Google Shape;911;p31">
            <a:extLst>
              <a:ext uri="{FF2B5EF4-FFF2-40B4-BE49-F238E27FC236}">
                <a16:creationId xmlns:a16="http://schemas.microsoft.com/office/drawing/2014/main" id="{AC8D05F9-F373-62D1-B8AB-F4EA012448F1}"/>
              </a:ext>
            </a:extLst>
          </p:cNvPr>
          <p:cNvSpPr txBox="1"/>
          <p:nvPr/>
        </p:nvSpPr>
        <p:spPr>
          <a:xfrm>
            <a:off x="2212708" y="4579379"/>
            <a:ext cx="5025864"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Source : - </a:t>
            </a:r>
            <a:r>
              <a:rPr lang="en-US" sz="800" u="sng">
                <a:solidFill>
                  <a:srgbClr val="0000FF"/>
                </a:solidFill>
                <a:effectLst/>
                <a:latin typeface="Aptos" panose="020B0004020202020204" pitchFamily="34" charset="0"/>
                <a:ea typeface="Aptos" panose="020B0004020202020204" pitchFamily="34" charset="0"/>
                <a:cs typeface="Times New Roman" panose="02020603050405020304" pitchFamily="18" charset="0"/>
              </a:rPr>
              <a:t>How to Read an EKG (ppemedical.com)</a:t>
            </a:r>
            <a:endParaRPr lang="en-US" sz="800"/>
          </a:p>
        </p:txBody>
      </p:sp>
      <p:sp>
        <p:nvSpPr>
          <p:cNvPr id="2" name="Rectangle 1">
            <a:extLst>
              <a:ext uri="{FF2B5EF4-FFF2-40B4-BE49-F238E27FC236}">
                <a16:creationId xmlns:a16="http://schemas.microsoft.com/office/drawing/2014/main" id="{468A9650-F775-BDF9-90E9-A00B0FFF1B0D}"/>
              </a:ext>
            </a:extLst>
          </p:cNvPr>
          <p:cNvSpPr/>
          <p:nvPr/>
        </p:nvSpPr>
        <p:spPr>
          <a:xfrm>
            <a:off x="1985010" y="4811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3" name="Picture 2" descr="A picture containing photo, table, person, monitor&#10;&#10;Description automatically generated">
            <a:extLst>
              <a:ext uri="{FF2B5EF4-FFF2-40B4-BE49-F238E27FC236}">
                <a16:creationId xmlns:a16="http://schemas.microsoft.com/office/drawing/2014/main" id="{5AB8665C-60E1-5778-6DE3-5F959E04F3CD}"/>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4" name="Slide Number Placeholder 5">
            <a:extLst>
              <a:ext uri="{FF2B5EF4-FFF2-40B4-BE49-F238E27FC236}">
                <a16:creationId xmlns:a16="http://schemas.microsoft.com/office/drawing/2014/main" id="{825615F0-144F-E012-B409-769D356E787C}"/>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12</a:t>
            </a:fld>
            <a:endParaRPr lang="en-US"/>
          </a:p>
        </p:txBody>
      </p:sp>
      <p:sp>
        <p:nvSpPr>
          <p:cNvPr id="5" name="TextBox 4">
            <a:extLst>
              <a:ext uri="{FF2B5EF4-FFF2-40B4-BE49-F238E27FC236}">
                <a16:creationId xmlns:a16="http://schemas.microsoft.com/office/drawing/2014/main" id="{FEBF4DB1-64F7-D855-AB0A-ED0D93706E3C}"/>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6" name="Picture 5" descr="A white and black logo&#10;&#10;Description automatically generated">
            <a:extLst>
              <a:ext uri="{FF2B5EF4-FFF2-40B4-BE49-F238E27FC236}">
                <a16:creationId xmlns:a16="http://schemas.microsoft.com/office/drawing/2014/main" id="{E5A42958-8B98-35F9-06B4-7F273A5E6C75}"/>
              </a:ext>
            </a:extLst>
          </p:cNvPr>
          <p:cNvPicPr>
            <a:picLocks noChangeAspect="1"/>
          </p:cNvPicPr>
          <p:nvPr/>
        </p:nvPicPr>
        <p:blipFill>
          <a:blip r:embed="rId5"/>
          <a:stretch>
            <a:fillRect/>
          </a:stretch>
        </p:blipFill>
        <p:spPr>
          <a:xfrm>
            <a:off x="8690213" y="4698422"/>
            <a:ext cx="458932" cy="4589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876"/>
        <p:cNvGrpSpPr/>
        <p:nvPr/>
      </p:nvGrpSpPr>
      <p:grpSpPr>
        <a:xfrm>
          <a:off x="0" y="0"/>
          <a:ext cx="0" cy="0"/>
          <a:chOff x="0" y="0"/>
          <a:chExt cx="0" cy="0"/>
        </a:xfrm>
      </p:grpSpPr>
      <p:sp>
        <p:nvSpPr>
          <p:cNvPr id="877" name="Google Shape;877;p42"/>
          <p:cNvSpPr txBox="1">
            <a:spLocks noGrp="1"/>
          </p:cNvSpPr>
          <p:nvPr>
            <p:ph type="title" idx="6"/>
          </p:nvPr>
        </p:nvSpPr>
        <p:spPr>
          <a:xfrm>
            <a:off x="647700" y="-76200"/>
            <a:ext cx="80535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CardioFit’s Modified Attention U-Net</a:t>
            </a:r>
            <a:endParaRPr/>
          </a:p>
        </p:txBody>
      </p:sp>
      <p:pic>
        <p:nvPicPr>
          <p:cNvPr id="958" name="Picture 957">
            <a:extLst>
              <a:ext uri="{FF2B5EF4-FFF2-40B4-BE49-F238E27FC236}">
                <a16:creationId xmlns:a16="http://schemas.microsoft.com/office/drawing/2014/main" id="{F1D2DE23-9F81-ED13-1681-A3D9959B201E}"/>
              </a:ext>
            </a:extLst>
          </p:cNvPr>
          <p:cNvPicPr>
            <a:picLocks noChangeAspect="1"/>
          </p:cNvPicPr>
          <p:nvPr/>
        </p:nvPicPr>
        <p:blipFill rotWithShape="1">
          <a:blip r:embed="rId3"/>
          <a:srcRect l="5231" r="3436"/>
          <a:stretch/>
        </p:blipFill>
        <p:spPr>
          <a:xfrm>
            <a:off x="3534527" y="1031195"/>
            <a:ext cx="5166733" cy="3592090"/>
          </a:xfrm>
          <a:prstGeom prst="rect">
            <a:avLst/>
          </a:prstGeom>
          <a:ln>
            <a:solidFill>
              <a:schemeClr val="tx1"/>
            </a:solidFill>
          </a:ln>
        </p:spPr>
      </p:pic>
      <p:sp>
        <p:nvSpPr>
          <p:cNvPr id="853" name="Google Shape;880;p42">
            <a:extLst>
              <a:ext uri="{FF2B5EF4-FFF2-40B4-BE49-F238E27FC236}">
                <a16:creationId xmlns:a16="http://schemas.microsoft.com/office/drawing/2014/main" id="{8BA93B6C-85F0-982F-2A2E-EAA31E7F8FBD}"/>
              </a:ext>
            </a:extLst>
          </p:cNvPr>
          <p:cNvSpPr txBox="1">
            <a:spLocks/>
          </p:cNvSpPr>
          <p:nvPr/>
        </p:nvSpPr>
        <p:spPr>
          <a:xfrm>
            <a:off x="442740" y="1234533"/>
            <a:ext cx="23364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r>
              <a:rPr lang="en-US"/>
              <a:t>Main Components</a:t>
            </a:r>
          </a:p>
        </p:txBody>
      </p:sp>
      <p:sp>
        <p:nvSpPr>
          <p:cNvPr id="854" name="Google Shape;881;p42">
            <a:extLst>
              <a:ext uri="{FF2B5EF4-FFF2-40B4-BE49-F238E27FC236}">
                <a16:creationId xmlns:a16="http://schemas.microsoft.com/office/drawing/2014/main" id="{3F55AB50-4D72-7DA4-CBF9-C869B1A67B17}"/>
              </a:ext>
            </a:extLst>
          </p:cNvPr>
          <p:cNvSpPr txBox="1">
            <a:spLocks/>
          </p:cNvSpPr>
          <p:nvPr/>
        </p:nvSpPr>
        <p:spPr>
          <a:xfrm>
            <a:off x="442740" y="1762239"/>
            <a:ext cx="2336400" cy="8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r>
              <a:rPr lang="en-US"/>
              <a:t>Encoder</a:t>
            </a:r>
          </a:p>
          <a:p>
            <a:pPr marL="285750" indent="-285750" algn="l">
              <a:buFont typeface="Arial" panose="020B0604020202020204" pitchFamily="34" charset="0"/>
              <a:buChar char="•"/>
            </a:pPr>
            <a:r>
              <a:rPr lang="en-US"/>
              <a:t>Decoder</a:t>
            </a:r>
          </a:p>
        </p:txBody>
      </p:sp>
      <p:sp>
        <p:nvSpPr>
          <p:cNvPr id="864" name="Oval 863">
            <a:extLst>
              <a:ext uri="{FF2B5EF4-FFF2-40B4-BE49-F238E27FC236}">
                <a16:creationId xmlns:a16="http://schemas.microsoft.com/office/drawing/2014/main" id="{F4E7A926-DFA0-D8A4-AF0B-FF75BC3B8FD8}"/>
              </a:ext>
            </a:extLst>
          </p:cNvPr>
          <p:cNvSpPr/>
          <p:nvPr/>
        </p:nvSpPr>
        <p:spPr>
          <a:xfrm>
            <a:off x="3874640" y="1591231"/>
            <a:ext cx="182880" cy="206184"/>
          </a:xfrm>
          <a:prstGeom prst="ellipse">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8998A2C5-C2A6-9EEE-449D-1D39BFFF5534}"/>
              </a:ext>
            </a:extLst>
          </p:cNvPr>
          <p:cNvSpPr/>
          <p:nvPr/>
        </p:nvSpPr>
        <p:spPr>
          <a:xfrm>
            <a:off x="4270880" y="2307368"/>
            <a:ext cx="182880" cy="206184"/>
          </a:xfrm>
          <a:prstGeom prst="ellipse">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BC06568B-0993-D99D-A9DB-3ABABC92F0ED}"/>
              </a:ext>
            </a:extLst>
          </p:cNvPr>
          <p:cNvSpPr/>
          <p:nvPr/>
        </p:nvSpPr>
        <p:spPr>
          <a:xfrm>
            <a:off x="4778744" y="2937032"/>
            <a:ext cx="182880" cy="206184"/>
          </a:xfrm>
          <a:prstGeom prst="ellipse">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Google Shape;911;p31">
            <a:extLst>
              <a:ext uri="{FF2B5EF4-FFF2-40B4-BE49-F238E27FC236}">
                <a16:creationId xmlns:a16="http://schemas.microsoft.com/office/drawing/2014/main" id="{5676F27F-9AD2-A399-2EEA-7116F3E36439}"/>
              </a:ext>
            </a:extLst>
          </p:cNvPr>
          <p:cNvSpPr txBox="1"/>
          <p:nvPr/>
        </p:nvSpPr>
        <p:spPr>
          <a:xfrm>
            <a:off x="3534527" y="4635850"/>
            <a:ext cx="5025864"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Source :- </a:t>
            </a:r>
            <a:r>
              <a:rPr lang="en-US" sz="800" u="sng">
                <a:solidFill>
                  <a:srgbClr val="0000FF"/>
                </a:solidFill>
                <a:effectLst/>
                <a:latin typeface="Aptos" panose="020B0004020202020204" pitchFamily="34" charset="0"/>
                <a:ea typeface="Aptos" panose="020B0004020202020204" pitchFamily="34" charset="0"/>
                <a:cs typeface="Times New Roman" panose="02020603050405020304" pitchFamily="18" charset="0"/>
              </a:rPr>
              <a:t>https://ieeexplore.ieee.org/document/10191213</a:t>
            </a:r>
            <a:endParaRPr lang="en-US" sz="800"/>
          </a:p>
        </p:txBody>
      </p:sp>
      <p:sp>
        <p:nvSpPr>
          <p:cNvPr id="2" name="Rectangle 1">
            <a:extLst>
              <a:ext uri="{FF2B5EF4-FFF2-40B4-BE49-F238E27FC236}">
                <a16:creationId xmlns:a16="http://schemas.microsoft.com/office/drawing/2014/main" id="{A9BAAA19-F505-86A5-AB97-ED082D337487}"/>
              </a:ext>
            </a:extLst>
          </p:cNvPr>
          <p:cNvSpPr/>
          <p:nvPr/>
        </p:nvSpPr>
        <p:spPr>
          <a:xfrm>
            <a:off x="1985010" y="4811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3" name="Picture 2" descr="A picture containing photo, table, person, monitor&#10;&#10;Description automatically generated">
            <a:extLst>
              <a:ext uri="{FF2B5EF4-FFF2-40B4-BE49-F238E27FC236}">
                <a16:creationId xmlns:a16="http://schemas.microsoft.com/office/drawing/2014/main" id="{A21FEEED-7799-41B6-EB5B-C8EA72431D25}"/>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4" name="Slide Number Placeholder 5">
            <a:extLst>
              <a:ext uri="{FF2B5EF4-FFF2-40B4-BE49-F238E27FC236}">
                <a16:creationId xmlns:a16="http://schemas.microsoft.com/office/drawing/2014/main" id="{15266150-19D5-685A-FE4D-2FFB70A90DBA}"/>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13</a:t>
            </a:fld>
            <a:endParaRPr lang="en-US"/>
          </a:p>
        </p:txBody>
      </p:sp>
      <p:sp>
        <p:nvSpPr>
          <p:cNvPr id="5" name="TextBox 4">
            <a:extLst>
              <a:ext uri="{FF2B5EF4-FFF2-40B4-BE49-F238E27FC236}">
                <a16:creationId xmlns:a16="http://schemas.microsoft.com/office/drawing/2014/main" id="{E257A7FA-16E3-9595-67B0-0FA05A20A7DB}"/>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6" name="Picture 5" descr="A white and black logo&#10;&#10;Description automatically generated">
            <a:extLst>
              <a:ext uri="{FF2B5EF4-FFF2-40B4-BE49-F238E27FC236}">
                <a16:creationId xmlns:a16="http://schemas.microsoft.com/office/drawing/2014/main" id="{F603F103-AB00-8326-F2F2-FA5F2F3449DA}"/>
              </a:ext>
            </a:extLst>
          </p:cNvPr>
          <p:cNvPicPr>
            <a:picLocks noChangeAspect="1"/>
          </p:cNvPicPr>
          <p:nvPr/>
        </p:nvPicPr>
        <p:blipFill>
          <a:blip r:embed="rId5"/>
          <a:stretch>
            <a:fillRect/>
          </a:stretch>
        </p:blipFill>
        <p:spPr>
          <a:xfrm>
            <a:off x="8690213" y="4698422"/>
            <a:ext cx="458932" cy="4589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 grpId="0" animBg="1"/>
      <p:bldP spid="865" grpId="0" animBg="1"/>
      <p:bldP spid="86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Shape 876"/>
        <p:cNvGrpSpPr/>
        <p:nvPr/>
      </p:nvGrpSpPr>
      <p:grpSpPr>
        <a:xfrm>
          <a:off x="0" y="0"/>
          <a:ext cx="0" cy="0"/>
          <a:chOff x="0" y="0"/>
          <a:chExt cx="0" cy="0"/>
        </a:xfrm>
      </p:grpSpPr>
      <p:pic>
        <p:nvPicPr>
          <p:cNvPr id="2" name="Picture 1">
            <a:extLst>
              <a:ext uri="{FF2B5EF4-FFF2-40B4-BE49-F238E27FC236}">
                <a16:creationId xmlns:a16="http://schemas.microsoft.com/office/drawing/2014/main" id="{C9BF9F09-BB5A-ABA3-5AEE-15804AFA0EFD}"/>
              </a:ext>
            </a:extLst>
          </p:cNvPr>
          <p:cNvPicPr>
            <a:picLocks noChangeAspect="1"/>
          </p:cNvPicPr>
          <p:nvPr/>
        </p:nvPicPr>
        <p:blipFill>
          <a:blip r:embed="rId3"/>
          <a:srcRect/>
          <a:stretch/>
        </p:blipFill>
        <p:spPr>
          <a:xfrm>
            <a:off x="452834" y="119288"/>
            <a:ext cx="5864549" cy="4072265"/>
          </a:xfrm>
          <a:prstGeom prst="rect">
            <a:avLst/>
          </a:prstGeom>
        </p:spPr>
      </p:pic>
      <p:cxnSp>
        <p:nvCxnSpPr>
          <p:cNvPr id="7" name="Connector: Elbow 6">
            <a:extLst>
              <a:ext uri="{FF2B5EF4-FFF2-40B4-BE49-F238E27FC236}">
                <a16:creationId xmlns:a16="http://schemas.microsoft.com/office/drawing/2014/main" id="{8C368703-C132-332D-C678-F27430919B84}"/>
              </a:ext>
            </a:extLst>
          </p:cNvPr>
          <p:cNvCxnSpPr>
            <a:cxnSpLocks/>
          </p:cNvCxnSpPr>
          <p:nvPr/>
        </p:nvCxnSpPr>
        <p:spPr>
          <a:xfrm rot="16200000" flipH="1">
            <a:off x="136437" y="1032378"/>
            <a:ext cx="1487186" cy="418942"/>
          </a:xfrm>
          <a:prstGeom prst="bentConnector3">
            <a:avLst>
              <a:gd name="adj1" fmla="val 58198"/>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DFDABB10-40EE-A2D1-0050-7E62A39B37B5}"/>
              </a:ext>
            </a:extLst>
          </p:cNvPr>
          <p:cNvCxnSpPr>
            <a:cxnSpLocks/>
          </p:cNvCxnSpPr>
          <p:nvPr/>
        </p:nvCxnSpPr>
        <p:spPr>
          <a:xfrm flipV="1">
            <a:off x="670558" y="267629"/>
            <a:ext cx="4302886" cy="230621"/>
          </a:xfrm>
          <a:prstGeom prst="bentConnector3">
            <a:avLst>
              <a:gd name="adj1" fmla="val 69"/>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6BE53F3-95D7-73EF-8A9F-C1CF80A150CE}"/>
              </a:ext>
            </a:extLst>
          </p:cNvPr>
          <p:cNvCxnSpPr>
            <a:cxnSpLocks/>
          </p:cNvCxnSpPr>
          <p:nvPr/>
        </p:nvCxnSpPr>
        <p:spPr>
          <a:xfrm rot="5400000">
            <a:off x="3089784" y="895639"/>
            <a:ext cx="1606969" cy="707233"/>
          </a:xfrm>
          <a:prstGeom prst="bentConnector3">
            <a:avLst>
              <a:gd name="adj1" fmla="val 53794"/>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B42EA1C-CCBE-D506-0067-4B952390F13C}"/>
              </a:ext>
            </a:extLst>
          </p:cNvPr>
          <p:cNvCxnSpPr>
            <a:cxnSpLocks/>
          </p:cNvCxnSpPr>
          <p:nvPr/>
        </p:nvCxnSpPr>
        <p:spPr>
          <a:xfrm rot="5400000">
            <a:off x="2803024" y="2065310"/>
            <a:ext cx="749194" cy="724059"/>
          </a:xfrm>
          <a:prstGeom prst="bentConnector3">
            <a:avLst>
              <a:gd name="adj1" fmla="val 671"/>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94284C32-5684-4678-6097-07742DD574C8}"/>
              </a:ext>
            </a:extLst>
          </p:cNvPr>
          <p:cNvCxnSpPr>
            <a:cxnSpLocks/>
          </p:cNvCxnSpPr>
          <p:nvPr/>
        </p:nvCxnSpPr>
        <p:spPr>
          <a:xfrm rot="10800000">
            <a:off x="1087938" y="1985440"/>
            <a:ext cx="1198871" cy="676896"/>
          </a:xfrm>
          <a:prstGeom prst="bentConnector3">
            <a:avLst>
              <a:gd name="adj1" fmla="val 57945"/>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1D25EB88-F837-28AD-BE29-4D693D82A18F}"/>
              </a:ext>
            </a:extLst>
          </p:cNvPr>
          <p:cNvCxnSpPr>
            <a:cxnSpLocks/>
          </p:cNvCxnSpPr>
          <p:nvPr/>
        </p:nvCxnSpPr>
        <p:spPr>
          <a:xfrm rot="16200000" flipV="1">
            <a:off x="1954170" y="2992636"/>
            <a:ext cx="662939" cy="2341"/>
          </a:xfrm>
          <a:prstGeom prst="bentConnector3">
            <a:avLst>
              <a:gd name="adj1" fmla="val 50000"/>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934694E-B5DC-CF00-1DE9-0DE7063DA1B7}"/>
              </a:ext>
            </a:extLst>
          </p:cNvPr>
          <p:cNvCxnSpPr>
            <a:cxnSpLocks/>
          </p:cNvCxnSpPr>
          <p:nvPr/>
        </p:nvCxnSpPr>
        <p:spPr>
          <a:xfrm flipH="1">
            <a:off x="4973444" y="445769"/>
            <a:ext cx="1093067"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437644F-7305-285B-3867-FE2C0E312A18}"/>
              </a:ext>
            </a:extLst>
          </p:cNvPr>
          <p:cNvCxnSpPr>
            <a:cxnSpLocks/>
          </p:cNvCxnSpPr>
          <p:nvPr/>
        </p:nvCxnSpPr>
        <p:spPr>
          <a:xfrm flipV="1">
            <a:off x="6069330" y="445769"/>
            <a:ext cx="0" cy="857251"/>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374190-F505-25D2-A03A-CE0F9701C037}"/>
              </a:ext>
            </a:extLst>
          </p:cNvPr>
          <p:cNvCxnSpPr>
            <a:cxnSpLocks/>
          </p:cNvCxnSpPr>
          <p:nvPr/>
        </p:nvCxnSpPr>
        <p:spPr>
          <a:xfrm flipH="1">
            <a:off x="5181600" y="1303020"/>
            <a:ext cx="884911"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A1A373C-D2D5-04A0-E9C5-BB0F25E0CEEA}"/>
              </a:ext>
            </a:extLst>
          </p:cNvPr>
          <p:cNvCxnSpPr>
            <a:cxnSpLocks/>
          </p:cNvCxnSpPr>
          <p:nvPr/>
        </p:nvCxnSpPr>
        <p:spPr>
          <a:xfrm>
            <a:off x="5181600" y="1303020"/>
            <a:ext cx="0" cy="68242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FDCCEE6-BB96-F0E9-8E5C-4226E558BE07}"/>
              </a:ext>
            </a:extLst>
          </p:cNvPr>
          <p:cNvCxnSpPr>
            <a:cxnSpLocks/>
          </p:cNvCxnSpPr>
          <p:nvPr/>
        </p:nvCxnSpPr>
        <p:spPr>
          <a:xfrm>
            <a:off x="4602480" y="1946910"/>
            <a:ext cx="0" cy="76200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id="{E8723DD2-1C65-50B5-FA0D-B6CE7641B3C7}"/>
              </a:ext>
            </a:extLst>
          </p:cNvPr>
          <p:cNvCxnSpPr>
            <a:cxnSpLocks/>
          </p:cNvCxnSpPr>
          <p:nvPr/>
        </p:nvCxnSpPr>
        <p:spPr>
          <a:xfrm flipH="1">
            <a:off x="4613910" y="1950720"/>
            <a:ext cx="567690"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3" name="Straight Connector 902">
            <a:extLst>
              <a:ext uri="{FF2B5EF4-FFF2-40B4-BE49-F238E27FC236}">
                <a16:creationId xmlns:a16="http://schemas.microsoft.com/office/drawing/2014/main" id="{1D88D2B3-B6D3-2FE1-5AA8-1811B64ED12E}"/>
              </a:ext>
            </a:extLst>
          </p:cNvPr>
          <p:cNvCxnSpPr>
            <a:cxnSpLocks/>
          </p:cNvCxnSpPr>
          <p:nvPr/>
        </p:nvCxnSpPr>
        <p:spPr>
          <a:xfrm flipH="1">
            <a:off x="3764280" y="2708910"/>
            <a:ext cx="838200"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9" name="Straight Connector 908">
            <a:extLst>
              <a:ext uri="{FF2B5EF4-FFF2-40B4-BE49-F238E27FC236}">
                <a16:creationId xmlns:a16="http://schemas.microsoft.com/office/drawing/2014/main" id="{A2ECE4E7-3097-C9CB-E522-FFBC2ECFF0ED}"/>
              </a:ext>
            </a:extLst>
          </p:cNvPr>
          <p:cNvCxnSpPr>
            <a:cxnSpLocks/>
          </p:cNvCxnSpPr>
          <p:nvPr/>
        </p:nvCxnSpPr>
        <p:spPr>
          <a:xfrm flipV="1">
            <a:off x="3764280" y="2708910"/>
            <a:ext cx="0" cy="39624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3" name="Straight Connector 912">
            <a:extLst>
              <a:ext uri="{FF2B5EF4-FFF2-40B4-BE49-F238E27FC236}">
                <a16:creationId xmlns:a16="http://schemas.microsoft.com/office/drawing/2014/main" id="{7A9FA1C7-F067-9B2E-D387-3B8B26FE2954}"/>
              </a:ext>
            </a:extLst>
          </p:cNvPr>
          <p:cNvCxnSpPr>
            <a:cxnSpLocks/>
          </p:cNvCxnSpPr>
          <p:nvPr/>
        </p:nvCxnSpPr>
        <p:spPr>
          <a:xfrm flipH="1">
            <a:off x="3501390" y="3105150"/>
            <a:ext cx="262890"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6" name="Straight Connector 915">
            <a:extLst>
              <a:ext uri="{FF2B5EF4-FFF2-40B4-BE49-F238E27FC236}">
                <a16:creationId xmlns:a16="http://schemas.microsoft.com/office/drawing/2014/main" id="{835FE3BE-A9D3-A838-FF5B-405659A6E25A}"/>
              </a:ext>
            </a:extLst>
          </p:cNvPr>
          <p:cNvCxnSpPr>
            <a:cxnSpLocks/>
          </p:cNvCxnSpPr>
          <p:nvPr/>
        </p:nvCxnSpPr>
        <p:spPr>
          <a:xfrm>
            <a:off x="2284469" y="3325276"/>
            <a:ext cx="1255182"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id="{9DE85414-0602-372E-2211-9EFA8286FA34}"/>
              </a:ext>
            </a:extLst>
          </p:cNvPr>
          <p:cNvCxnSpPr>
            <a:cxnSpLocks/>
          </p:cNvCxnSpPr>
          <p:nvPr/>
        </p:nvCxnSpPr>
        <p:spPr>
          <a:xfrm flipV="1">
            <a:off x="3501390" y="3105150"/>
            <a:ext cx="0" cy="220126"/>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22" name="Straight Connector 921">
            <a:extLst>
              <a:ext uri="{FF2B5EF4-FFF2-40B4-BE49-F238E27FC236}">
                <a16:creationId xmlns:a16="http://schemas.microsoft.com/office/drawing/2014/main" id="{C8FA7F87-AC02-81DA-4AD3-FE797FA3BCA1}"/>
              </a:ext>
            </a:extLst>
          </p:cNvPr>
          <p:cNvCxnSpPr>
            <a:cxnSpLocks/>
          </p:cNvCxnSpPr>
          <p:nvPr/>
        </p:nvCxnSpPr>
        <p:spPr>
          <a:xfrm>
            <a:off x="3501390" y="2801937"/>
            <a:ext cx="0" cy="30321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id="{ECB24D76-416A-BF58-281C-024092D9FFF3}"/>
              </a:ext>
            </a:extLst>
          </p:cNvPr>
          <p:cNvCxnSpPr>
            <a:cxnSpLocks/>
          </p:cNvCxnSpPr>
          <p:nvPr/>
        </p:nvCxnSpPr>
        <p:spPr>
          <a:xfrm>
            <a:off x="2815591" y="2801937"/>
            <a:ext cx="685799"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id="{988B09EB-14C7-5E9F-294E-02919F34A89D}"/>
              </a:ext>
            </a:extLst>
          </p:cNvPr>
          <p:cNvCxnSpPr>
            <a:cxnSpLocks/>
          </p:cNvCxnSpPr>
          <p:nvPr/>
        </p:nvCxnSpPr>
        <p:spPr>
          <a:xfrm flipV="1">
            <a:off x="4973444" y="267629"/>
            <a:ext cx="0" cy="17814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id="{B407E34B-C5F9-9AD8-5F4A-08782CB9B481}"/>
              </a:ext>
            </a:extLst>
          </p:cNvPr>
          <p:cNvCxnSpPr>
            <a:cxnSpLocks/>
          </p:cNvCxnSpPr>
          <p:nvPr/>
        </p:nvCxnSpPr>
        <p:spPr>
          <a:xfrm flipH="1">
            <a:off x="4246885" y="445769"/>
            <a:ext cx="726559"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ED5A45AD-76A9-D30B-EED6-BE0552548B63}"/>
              </a:ext>
            </a:extLst>
          </p:cNvPr>
          <p:cNvCxnSpPr/>
          <p:nvPr/>
        </p:nvCxnSpPr>
        <p:spPr>
          <a:xfrm>
            <a:off x="869795" y="1576039"/>
            <a:ext cx="0" cy="16801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1" name="Straight Arrow Connector 940">
            <a:extLst>
              <a:ext uri="{FF2B5EF4-FFF2-40B4-BE49-F238E27FC236}">
                <a16:creationId xmlns:a16="http://schemas.microsoft.com/office/drawing/2014/main" id="{D75C688F-AD77-54A0-4548-1FA81E795E12}"/>
              </a:ext>
            </a:extLst>
          </p:cNvPr>
          <p:cNvCxnSpPr>
            <a:cxnSpLocks/>
          </p:cNvCxnSpPr>
          <p:nvPr/>
        </p:nvCxnSpPr>
        <p:spPr>
          <a:xfrm flipV="1">
            <a:off x="5557025" y="1502148"/>
            <a:ext cx="0" cy="1680117"/>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3" name="Google Shape;880;p42">
            <a:extLst>
              <a:ext uri="{FF2B5EF4-FFF2-40B4-BE49-F238E27FC236}">
                <a16:creationId xmlns:a16="http://schemas.microsoft.com/office/drawing/2014/main" id="{B50A8E1D-3559-451E-1B4E-BED8DEB1CBA8}"/>
              </a:ext>
            </a:extLst>
          </p:cNvPr>
          <p:cNvSpPr txBox="1">
            <a:spLocks/>
          </p:cNvSpPr>
          <p:nvPr/>
        </p:nvSpPr>
        <p:spPr>
          <a:xfrm>
            <a:off x="128236" y="3323776"/>
            <a:ext cx="23364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r>
              <a:rPr lang="en-US">
                <a:solidFill>
                  <a:srgbClr val="FF0000"/>
                </a:solidFill>
              </a:rPr>
              <a:t>Encoder</a:t>
            </a:r>
          </a:p>
        </p:txBody>
      </p:sp>
      <p:sp>
        <p:nvSpPr>
          <p:cNvPr id="944" name="Google Shape;880;p42">
            <a:extLst>
              <a:ext uri="{FF2B5EF4-FFF2-40B4-BE49-F238E27FC236}">
                <a16:creationId xmlns:a16="http://schemas.microsoft.com/office/drawing/2014/main" id="{D91C7146-FE6D-D849-F7ED-5D997553D717}"/>
              </a:ext>
            </a:extLst>
          </p:cNvPr>
          <p:cNvSpPr txBox="1">
            <a:spLocks/>
          </p:cNvSpPr>
          <p:nvPr/>
        </p:nvSpPr>
        <p:spPr>
          <a:xfrm>
            <a:off x="4203086" y="3323776"/>
            <a:ext cx="23364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r>
              <a:rPr lang="en-US">
                <a:solidFill>
                  <a:schemeClr val="tx1">
                    <a:lumMod val="75000"/>
                    <a:lumOff val="25000"/>
                  </a:schemeClr>
                </a:solidFill>
              </a:rPr>
              <a:t>Decoder</a:t>
            </a:r>
          </a:p>
        </p:txBody>
      </p:sp>
    </p:spTree>
    <p:extLst>
      <p:ext uri="{BB962C8B-B14F-4D97-AF65-F5344CB8AC3E}">
        <p14:creationId xmlns:p14="http://schemas.microsoft.com/office/powerpoint/2010/main" val="111468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Shape 876"/>
        <p:cNvGrpSpPr/>
        <p:nvPr/>
      </p:nvGrpSpPr>
      <p:grpSpPr>
        <a:xfrm>
          <a:off x="0" y="0"/>
          <a:ext cx="0" cy="0"/>
          <a:chOff x="0" y="0"/>
          <a:chExt cx="0" cy="0"/>
        </a:xfrm>
      </p:grpSpPr>
      <p:pic>
        <p:nvPicPr>
          <p:cNvPr id="2" name="Picture 1">
            <a:extLst>
              <a:ext uri="{FF2B5EF4-FFF2-40B4-BE49-F238E27FC236}">
                <a16:creationId xmlns:a16="http://schemas.microsoft.com/office/drawing/2014/main" id="{C9BF9F09-BB5A-ABA3-5AEE-15804AFA0EFD}"/>
              </a:ext>
            </a:extLst>
          </p:cNvPr>
          <p:cNvPicPr>
            <a:picLocks noChangeAspect="1"/>
          </p:cNvPicPr>
          <p:nvPr/>
        </p:nvPicPr>
        <p:blipFill rotWithShape="1">
          <a:blip r:embed="rId3"/>
          <a:srcRect b="17311"/>
          <a:stretch/>
        </p:blipFill>
        <p:spPr>
          <a:xfrm>
            <a:off x="452834" y="119289"/>
            <a:ext cx="5864549" cy="3367326"/>
          </a:xfrm>
          <a:prstGeom prst="rect">
            <a:avLst/>
          </a:prstGeom>
        </p:spPr>
      </p:pic>
      <p:cxnSp>
        <p:nvCxnSpPr>
          <p:cNvPr id="7" name="Connector: Elbow 6">
            <a:extLst>
              <a:ext uri="{FF2B5EF4-FFF2-40B4-BE49-F238E27FC236}">
                <a16:creationId xmlns:a16="http://schemas.microsoft.com/office/drawing/2014/main" id="{8C368703-C132-332D-C678-F27430919B84}"/>
              </a:ext>
            </a:extLst>
          </p:cNvPr>
          <p:cNvCxnSpPr>
            <a:cxnSpLocks/>
          </p:cNvCxnSpPr>
          <p:nvPr/>
        </p:nvCxnSpPr>
        <p:spPr>
          <a:xfrm rot="16200000" flipH="1">
            <a:off x="136437" y="1032378"/>
            <a:ext cx="1487186" cy="418942"/>
          </a:xfrm>
          <a:prstGeom prst="bentConnector3">
            <a:avLst>
              <a:gd name="adj1" fmla="val 58198"/>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DFDABB10-40EE-A2D1-0050-7E62A39B37B5}"/>
              </a:ext>
            </a:extLst>
          </p:cNvPr>
          <p:cNvCxnSpPr>
            <a:cxnSpLocks/>
          </p:cNvCxnSpPr>
          <p:nvPr/>
        </p:nvCxnSpPr>
        <p:spPr>
          <a:xfrm flipV="1">
            <a:off x="670558" y="267629"/>
            <a:ext cx="4302886" cy="230621"/>
          </a:xfrm>
          <a:prstGeom prst="bentConnector3">
            <a:avLst>
              <a:gd name="adj1" fmla="val 69"/>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6BE53F3-95D7-73EF-8A9F-C1CF80A150CE}"/>
              </a:ext>
            </a:extLst>
          </p:cNvPr>
          <p:cNvCxnSpPr>
            <a:cxnSpLocks/>
          </p:cNvCxnSpPr>
          <p:nvPr/>
        </p:nvCxnSpPr>
        <p:spPr>
          <a:xfrm rot="5400000">
            <a:off x="3089784" y="895639"/>
            <a:ext cx="1606969" cy="707233"/>
          </a:xfrm>
          <a:prstGeom prst="bentConnector3">
            <a:avLst>
              <a:gd name="adj1" fmla="val 53794"/>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B42EA1C-CCBE-D506-0067-4B952390F13C}"/>
              </a:ext>
            </a:extLst>
          </p:cNvPr>
          <p:cNvCxnSpPr>
            <a:cxnSpLocks/>
          </p:cNvCxnSpPr>
          <p:nvPr/>
        </p:nvCxnSpPr>
        <p:spPr>
          <a:xfrm rot="5400000">
            <a:off x="2803024" y="2065310"/>
            <a:ext cx="749194" cy="724059"/>
          </a:xfrm>
          <a:prstGeom prst="bentConnector3">
            <a:avLst>
              <a:gd name="adj1" fmla="val 67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94284C32-5684-4678-6097-07742DD574C8}"/>
              </a:ext>
            </a:extLst>
          </p:cNvPr>
          <p:cNvCxnSpPr>
            <a:cxnSpLocks/>
          </p:cNvCxnSpPr>
          <p:nvPr/>
        </p:nvCxnSpPr>
        <p:spPr>
          <a:xfrm rot="10800000">
            <a:off x="1087938" y="1985440"/>
            <a:ext cx="1198871" cy="676896"/>
          </a:xfrm>
          <a:prstGeom prst="bentConnector3">
            <a:avLst>
              <a:gd name="adj1" fmla="val 57945"/>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1D25EB88-F837-28AD-BE29-4D693D82A18F}"/>
              </a:ext>
            </a:extLst>
          </p:cNvPr>
          <p:cNvCxnSpPr>
            <a:cxnSpLocks/>
          </p:cNvCxnSpPr>
          <p:nvPr/>
        </p:nvCxnSpPr>
        <p:spPr>
          <a:xfrm rot="16200000" flipV="1">
            <a:off x="1954170" y="2992636"/>
            <a:ext cx="662939" cy="2341"/>
          </a:xfrm>
          <a:prstGeom prst="bentConnector3">
            <a:avLst>
              <a:gd name="adj1" fmla="val 50000"/>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16" name="Straight Connector 915">
            <a:extLst>
              <a:ext uri="{FF2B5EF4-FFF2-40B4-BE49-F238E27FC236}">
                <a16:creationId xmlns:a16="http://schemas.microsoft.com/office/drawing/2014/main" id="{835FE3BE-A9D3-A838-FF5B-405659A6E25A}"/>
              </a:ext>
            </a:extLst>
          </p:cNvPr>
          <p:cNvCxnSpPr>
            <a:cxnSpLocks/>
          </p:cNvCxnSpPr>
          <p:nvPr/>
        </p:nvCxnSpPr>
        <p:spPr>
          <a:xfrm>
            <a:off x="2284469" y="3325276"/>
            <a:ext cx="1255182"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id="{9DE85414-0602-372E-2211-9EFA8286FA34}"/>
              </a:ext>
            </a:extLst>
          </p:cNvPr>
          <p:cNvCxnSpPr>
            <a:cxnSpLocks/>
          </p:cNvCxnSpPr>
          <p:nvPr/>
        </p:nvCxnSpPr>
        <p:spPr>
          <a:xfrm flipV="1">
            <a:off x="3501390" y="3105150"/>
            <a:ext cx="0" cy="220126"/>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22" name="Straight Connector 921">
            <a:extLst>
              <a:ext uri="{FF2B5EF4-FFF2-40B4-BE49-F238E27FC236}">
                <a16:creationId xmlns:a16="http://schemas.microsoft.com/office/drawing/2014/main" id="{C8FA7F87-AC02-81DA-4AD3-FE797FA3BCA1}"/>
              </a:ext>
            </a:extLst>
          </p:cNvPr>
          <p:cNvCxnSpPr>
            <a:cxnSpLocks/>
          </p:cNvCxnSpPr>
          <p:nvPr/>
        </p:nvCxnSpPr>
        <p:spPr>
          <a:xfrm>
            <a:off x="3501390" y="2801937"/>
            <a:ext cx="0" cy="30321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id="{ECB24D76-416A-BF58-281C-024092D9FFF3}"/>
              </a:ext>
            </a:extLst>
          </p:cNvPr>
          <p:cNvCxnSpPr>
            <a:cxnSpLocks/>
          </p:cNvCxnSpPr>
          <p:nvPr/>
        </p:nvCxnSpPr>
        <p:spPr>
          <a:xfrm>
            <a:off x="2815591" y="2801937"/>
            <a:ext cx="68579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id="{988B09EB-14C7-5E9F-294E-02919F34A89D}"/>
              </a:ext>
            </a:extLst>
          </p:cNvPr>
          <p:cNvCxnSpPr>
            <a:cxnSpLocks/>
          </p:cNvCxnSpPr>
          <p:nvPr/>
        </p:nvCxnSpPr>
        <p:spPr>
          <a:xfrm flipV="1">
            <a:off x="4973444" y="267629"/>
            <a:ext cx="0" cy="17814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id="{B407E34B-C5F9-9AD8-5F4A-08782CB9B481}"/>
              </a:ext>
            </a:extLst>
          </p:cNvPr>
          <p:cNvCxnSpPr>
            <a:cxnSpLocks/>
          </p:cNvCxnSpPr>
          <p:nvPr/>
        </p:nvCxnSpPr>
        <p:spPr>
          <a:xfrm flipH="1">
            <a:off x="4246885" y="445769"/>
            <a:ext cx="72655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ED5A45AD-76A9-D30B-EED6-BE0552548B63}"/>
              </a:ext>
            </a:extLst>
          </p:cNvPr>
          <p:cNvCxnSpPr/>
          <p:nvPr/>
        </p:nvCxnSpPr>
        <p:spPr>
          <a:xfrm>
            <a:off x="869795" y="1576039"/>
            <a:ext cx="0" cy="16801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6AB3E1-D2E1-6620-EEA5-EEDACB5678C6}"/>
              </a:ext>
            </a:extLst>
          </p:cNvPr>
          <p:cNvCxnSpPr>
            <a:cxnSpLocks/>
          </p:cNvCxnSpPr>
          <p:nvPr/>
        </p:nvCxnSpPr>
        <p:spPr>
          <a:xfrm>
            <a:off x="274321" y="882619"/>
            <a:ext cx="3570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39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11111E-6 -3.08642E-6 L 0.00017 0.04784 " pathEditMode="relative" rAng="0" ptsTypes="AA">
                                      <p:cBhvr>
                                        <p:cTn id="6" dur="2000" fill="hold"/>
                                        <p:tgtEl>
                                          <p:spTgt spid="940"/>
                                        </p:tgtEl>
                                        <p:attrNameLst>
                                          <p:attrName>ppt_x</p:attrName>
                                          <p:attrName>ppt_y</p:attrName>
                                        </p:attrNameLst>
                                      </p:cBhvr>
                                      <p:rCtr x="0" y="2377"/>
                                    </p:animMotion>
                                  </p:childTnLst>
                                </p:cTn>
                              </p:par>
                              <p:par>
                                <p:cTn id="7" presetID="42" presetClass="path" presetSubtype="0" accel="50000" decel="50000" fill="hold" nodeType="withEffect">
                                  <p:stCondLst>
                                    <p:cond delay="0"/>
                                  </p:stCondLst>
                                  <p:childTnLst>
                                    <p:animMotion origin="layout" path="M 8.33333E-7 -4.93827E-6 L 0.02378 0.00186 " pathEditMode="relative" rAng="0" ptsTypes="AA">
                                      <p:cBhvr>
                                        <p:cTn id="8" dur="2000" fill="hold"/>
                                        <p:tgtEl>
                                          <p:spTgt spid="10"/>
                                        </p:tgtEl>
                                        <p:attrNameLst>
                                          <p:attrName>ppt_x</p:attrName>
                                          <p:attrName>ppt_y</p:attrName>
                                        </p:attrNameLst>
                                      </p:cBhvr>
                                      <p:rCtr x="118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876"/>
        <p:cNvGrpSpPr/>
        <p:nvPr/>
      </p:nvGrpSpPr>
      <p:grpSpPr>
        <a:xfrm>
          <a:off x="0" y="0"/>
          <a:ext cx="0" cy="0"/>
          <a:chOff x="0" y="0"/>
          <a:chExt cx="0" cy="0"/>
        </a:xfrm>
      </p:grpSpPr>
      <p:sp>
        <p:nvSpPr>
          <p:cNvPr id="877" name="Google Shape;877;p42"/>
          <p:cNvSpPr txBox="1">
            <a:spLocks noGrp="1"/>
          </p:cNvSpPr>
          <p:nvPr>
            <p:ph type="title" idx="6"/>
          </p:nvPr>
        </p:nvSpPr>
        <p:spPr>
          <a:xfrm>
            <a:off x="647700" y="445025"/>
            <a:ext cx="80535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Encoder</a:t>
            </a:r>
            <a:endParaRPr/>
          </a:p>
        </p:txBody>
      </p:sp>
      <p:sp>
        <p:nvSpPr>
          <p:cNvPr id="853" name="Google Shape;880;p42">
            <a:extLst>
              <a:ext uri="{FF2B5EF4-FFF2-40B4-BE49-F238E27FC236}">
                <a16:creationId xmlns:a16="http://schemas.microsoft.com/office/drawing/2014/main" id="{8BA93B6C-85F0-982F-2A2E-EAA31E7F8FBD}"/>
              </a:ext>
            </a:extLst>
          </p:cNvPr>
          <p:cNvSpPr txBox="1">
            <a:spLocks/>
          </p:cNvSpPr>
          <p:nvPr/>
        </p:nvSpPr>
        <p:spPr>
          <a:xfrm>
            <a:off x="116479" y="1155790"/>
            <a:ext cx="23364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r>
              <a:rPr lang="en-US"/>
              <a:t>Functionality</a:t>
            </a:r>
          </a:p>
        </p:txBody>
      </p:sp>
      <p:sp>
        <p:nvSpPr>
          <p:cNvPr id="854" name="Google Shape;881;p42">
            <a:extLst>
              <a:ext uri="{FF2B5EF4-FFF2-40B4-BE49-F238E27FC236}">
                <a16:creationId xmlns:a16="http://schemas.microsoft.com/office/drawing/2014/main" id="{3F55AB50-4D72-7DA4-CBF9-C869B1A67B17}"/>
              </a:ext>
            </a:extLst>
          </p:cNvPr>
          <p:cNvSpPr txBox="1">
            <a:spLocks/>
          </p:cNvSpPr>
          <p:nvPr/>
        </p:nvSpPr>
        <p:spPr>
          <a:xfrm>
            <a:off x="141170" y="1629760"/>
            <a:ext cx="2336400" cy="10304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r>
              <a:rPr lang="en-US">
                <a:effectLst/>
                <a:latin typeface="Aptos" panose="020B0004020202020204" pitchFamily="34" charset="0"/>
                <a:ea typeface="Aptos" panose="020B0004020202020204" pitchFamily="34" charset="0"/>
                <a:cs typeface="Times New Roman" panose="02020603050405020304" pitchFamily="18" charset="0"/>
              </a:rPr>
              <a:t>Extracts </a:t>
            </a:r>
            <a:r>
              <a:rPr lang="en-US" b="1">
                <a:effectLst/>
                <a:latin typeface="Aptos" panose="020B0004020202020204" pitchFamily="34" charset="0"/>
                <a:ea typeface="Aptos" panose="020B0004020202020204" pitchFamily="34" charset="0"/>
                <a:cs typeface="Times New Roman" panose="02020603050405020304" pitchFamily="18" charset="0"/>
              </a:rPr>
              <a:t>most relevant features </a:t>
            </a:r>
            <a:r>
              <a:rPr lang="en-US">
                <a:effectLst/>
                <a:latin typeface="Aptos" panose="020B0004020202020204" pitchFamily="34" charset="0"/>
                <a:ea typeface="Aptos" panose="020B0004020202020204" pitchFamily="34" charset="0"/>
                <a:cs typeface="Times New Roman" panose="02020603050405020304" pitchFamily="18" charset="0"/>
              </a:rPr>
              <a:t>needed for reconstructing the remaining ECG signals</a:t>
            </a:r>
            <a:endParaRPr lang="en-US" sz="1100"/>
          </a:p>
        </p:txBody>
      </p:sp>
      <p:pic>
        <p:nvPicPr>
          <p:cNvPr id="46" name="Picture 45">
            <a:extLst>
              <a:ext uri="{FF2B5EF4-FFF2-40B4-BE49-F238E27FC236}">
                <a16:creationId xmlns:a16="http://schemas.microsoft.com/office/drawing/2014/main" id="{4C103775-4AA8-3D97-5340-5D0BD6CAFFCA}"/>
              </a:ext>
            </a:extLst>
          </p:cNvPr>
          <p:cNvPicPr>
            <a:picLocks noChangeAspect="1"/>
          </p:cNvPicPr>
          <p:nvPr/>
        </p:nvPicPr>
        <p:blipFill rotWithShape="1">
          <a:blip r:embed="rId3"/>
          <a:srcRect b="17311"/>
          <a:stretch/>
        </p:blipFill>
        <p:spPr>
          <a:xfrm>
            <a:off x="2935839" y="1241846"/>
            <a:ext cx="5864549" cy="3367326"/>
          </a:xfrm>
          <a:prstGeom prst="rect">
            <a:avLst/>
          </a:prstGeom>
          <a:ln>
            <a:solidFill>
              <a:schemeClr val="tx1"/>
            </a:solidFill>
          </a:ln>
        </p:spPr>
      </p:pic>
      <p:cxnSp>
        <p:nvCxnSpPr>
          <p:cNvPr id="47" name="Connector: Elbow 46">
            <a:extLst>
              <a:ext uri="{FF2B5EF4-FFF2-40B4-BE49-F238E27FC236}">
                <a16:creationId xmlns:a16="http://schemas.microsoft.com/office/drawing/2014/main" id="{85AEDEAF-28D0-5270-6895-F82E60BB3AFD}"/>
              </a:ext>
            </a:extLst>
          </p:cNvPr>
          <p:cNvCxnSpPr>
            <a:cxnSpLocks/>
          </p:cNvCxnSpPr>
          <p:nvPr/>
        </p:nvCxnSpPr>
        <p:spPr>
          <a:xfrm rot="16200000" flipH="1">
            <a:off x="2619442" y="2154935"/>
            <a:ext cx="1487186" cy="418942"/>
          </a:xfrm>
          <a:prstGeom prst="bentConnector3">
            <a:avLst>
              <a:gd name="adj1" fmla="val 58198"/>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B136D48-AB46-CBDF-6D43-25C656D50D6A}"/>
              </a:ext>
            </a:extLst>
          </p:cNvPr>
          <p:cNvCxnSpPr>
            <a:cxnSpLocks/>
          </p:cNvCxnSpPr>
          <p:nvPr/>
        </p:nvCxnSpPr>
        <p:spPr>
          <a:xfrm flipV="1">
            <a:off x="3153563" y="1390186"/>
            <a:ext cx="4302886" cy="230621"/>
          </a:xfrm>
          <a:prstGeom prst="bentConnector3">
            <a:avLst>
              <a:gd name="adj1" fmla="val 69"/>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CF93D37-0003-72CC-65E6-AD801FC72777}"/>
              </a:ext>
            </a:extLst>
          </p:cNvPr>
          <p:cNvCxnSpPr>
            <a:cxnSpLocks/>
          </p:cNvCxnSpPr>
          <p:nvPr/>
        </p:nvCxnSpPr>
        <p:spPr>
          <a:xfrm rot="5400000">
            <a:off x="5572789" y="2018196"/>
            <a:ext cx="1606969" cy="707233"/>
          </a:xfrm>
          <a:prstGeom prst="bentConnector3">
            <a:avLst>
              <a:gd name="adj1" fmla="val 53794"/>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0181BBF-28BB-D37A-4843-A3F879E3EAEA}"/>
              </a:ext>
            </a:extLst>
          </p:cNvPr>
          <p:cNvCxnSpPr>
            <a:cxnSpLocks/>
          </p:cNvCxnSpPr>
          <p:nvPr/>
        </p:nvCxnSpPr>
        <p:spPr>
          <a:xfrm rot="5400000">
            <a:off x="5286029" y="3187867"/>
            <a:ext cx="749194" cy="724059"/>
          </a:xfrm>
          <a:prstGeom prst="bentConnector3">
            <a:avLst>
              <a:gd name="adj1" fmla="val 67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1A98ED8-92FC-0AE9-4C56-BFBFF9EDBF7F}"/>
              </a:ext>
            </a:extLst>
          </p:cNvPr>
          <p:cNvCxnSpPr>
            <a:cxnSpLocks/>
          </p:cNvCxnSpPr>
          <p:nvPr/>
        </p:nvCxnSpPr>
        <p:spPr>
          <a:xfrm rot="10800000">
            <a:off x="3570943" y="3107997"/>
            <a:ext cx="1198871" cy="676896"/>
          </a:xfrm>
          <a:prstGeom prst="bentConnector3">
            <a:avLst>
              <a:gd name="adj1" fmla="val 57945"/>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E0344D79-FE45-5B5C-EE9D-8A7BD61E1793}"/>
              </a:ext>
            </a:extLst>
          </p:cNvPr>
          <p:cNvCxnSpPr>
            <a:cxnSpLocks/>
          </p:cNvCxnSpPr>
          <p:nvPr/>
        </p:nvCxnSpPr>
        <p:spPr>
          <a:xfrm rot="16200000" flipV="1">
            <a:off x="4437175" y="4115193"/>
            <a:ext cx="662939" cy="2341"/>
          </a:xfrm>
          <a:prstGeom prst="bentConnector3">
            <a:avLst>
              <a:gd name="adj1" fmla="val 50000"/>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010F461-B52B-F830-B123-05C216CCD7E9}"/>
              </a:ext>
            </a:extLst>
          </p:cNvPr>
          <p:cNvCxnSpPr>
            <a:cxnSpLocks/>
          </p:cNvCxnSpPr>
          <p:nvPr/>
        </p:nvCxnSpPr>
        <p:spPr>
          <a:xfrm>
            <a:off x="4767474" y="4447833"/>
            <a:ext cx="1255182"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D8953FA-7092-0C79-8C8B-F8775FD1EB2E}"/>
              </a:ext>
            </a:extLst>
          </p:cNvPr>
          <p:cNvCxnSpPr>
            <a:cxnSpLocks/>
          </p:cNvCxnSpPr>
          <p:nvPr/>
        </p:nvCxnSpPr>
        <p:spPr>
          <a:xfrm flipV="1">
            <a:off x="5984395" y="4227707"/>
            <a:ext cx="0" cy="220126"/>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3D120D-0F6F-FC2B-10A9-E2D9397B878F}"/>
              </a:ext>
            </a:extLst>
          </p:cNvPr>
          <p:cNvCxnSpPr>
            <a:cxnSpLocks/>
          </p:cNvCxnSpPr>
          <p:nvPr/>
        </p:nvCxnSpPr>
        <p:spPr>
          <a:xfrm>
            <a:off x="5984395" y="3924494"/>
            <a:ext cx="0" cy="30321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CEC3BE5-3547-135D-AF28-735D9B67F9F7}"/>
              </a:ext>
            </a:extLst>
          </p:cNvPr>
          <p:cNvCxnSpPr>
            <a:cxnSpLocks/>
          </p:cNvCxnSpPr>
          <p:nvPr/>
        </p:nvCxnSpPr>
        <p:spPr>
          <a:xfrm>
            <a:off x="5298596" y="3924494"/>
            <a:ext cx="68579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05D0209-9B8D-C637-B5C5-3E273D6A464B}"/>
              </a:ext>
            </a:extLst>
          </p:cNvPr>
          <p:cNvCxnSpPr>
            <a:cxnSpLocks/>
          </p:cNvCxnSpPr>
          <p:nvPr/>
        </p:nvCxnSpPr>
        <p:spPr>
          <a:xfrm flipV="1">
            <a:off x="7456449" y="1390186"/>
            <a:ext cx="0" cy="17814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E7D205-E5E5-0D7C-BBBA-36562B20B40E}"/>
              </a:ext>
            </a:extLst>
          </p:cNvPr>
          <p:cNvCxnSpPr>
            <a:cxnSpLocks/>
          </p:cNvCxnSpPr>
          <p:nvPr/>
        </p:nvCxnSpPr>
        <p:spPr>
          <a:xfrm flipH="1">
            <a:off x="6729890" y="1568326"/>
            <a:ext cx="72655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E626C89-E0DB-F245-FBF9-67E6E9DBE8C2}"/>
              </a:ext>
            </a:extLst>
          </p:cNvPr>
          <p:cNvCxnSpPr>
            <a:cxnSpLocks/>
          </p:cNvCxnSpPr>
          <p:nvPr/>
        </p:nvCxnSpPr>
        <p:spPr>
          <a:xfrm>
            <a:off x="3352800" y="2698596"/>
            <a:ext cx="0" cy="12258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2C1E5CF-A026-20D2-2CDC-44F99D553F8A}"/>
              </a:ext>
            </a:extLst>
          </p:cNvPr>
          <p:cNvCxnSpPr>
            <a:cxnSpLocks/>
          </p:cNvCxnSpPr>
          <p:nvPr/>
        </p:nvCxnSpPr>
        <p:spPr>
          <a:xfrm>
            <a:off x="2757326" y="2005176"/>
            <a:ext cx="3570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Google Shape;911;p31">
            <a:extLst>
              <a:ext uri="{FF2B5EF4-FFF2-40B4-BE49-F238E27FC236}">
                <a16:creationId xmlns:a16="http://schemas.microsoft.com/office/drawing/2014/main" id="{8E28CF43-A800-C5C9-C807-081E2941BBEA}"/>
              </a:ext>
            </a:extLst>
          </p:cNvPr>
          <p:cNvSpPr txBox="1"/>
          <p:nvPr/>
        </p:nvSpPr>
        <p:spPr>
          <a:xfrm>
            <a:off x="2935838" y="4673689"/>
            <a:ext cx="5025864"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Source : - </a:t>
            </a:r>
            <a:r>
              <a:rPr lang="en-US" sz="800" u="sng">
                <a:solidFill>
                  <a:srgbClr val="0000FF"/>
                </a:solidFill>
                <a:effectLst/>
                <a:latin typeface="Aptos" panose="020B0004020202020204" pitchFamily="34" charset="0"/>
                <a:ea typeface="Aptos" panose="020B0004020202020204" pitchFamily="34" charset="0"/>
                <a:cs typeface="Times New Roman" panose="02020603050405020304" pitchFamily="18" charset="0"/>
              </a:rPr>
              <a:t>https://ieeexplore.ieee.org/document/10191213</a:t>
            </a:r>
            <a:endParaRPr lang="en-US" sz="800"/>
          </a:p>
        </p:txBody>
      </p:sp>
      <p:sp>
        <p:nvSpPr>
          <p:cNvPr id="6" name="Rectangle 5">
            <a:extLst>
              <a:ext uri="{FF2B5EF4-FFF2-40B4-BE49-F238E27FC236}">
                <a16:creationId xmlns:a16="http://schemas.microsoft.com/office/drawing/2014/main" id="{C8FEF2FF-6118-1710-B71A-6A2F91DCA92F}"/>
              </a:ext>
            </a:extLst>
          </p:cNvPr>
          <p:cNvSpPr/>
          <p:nvPr/>
        </p:nvSpPr>
        <p:spPr>
          <a:xfrm>
            <a:off x="1985010" y="4811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2" name="Picture 1" descr="A picture containing photo, table, person, monitor&#10;&#10;Description automatically generated">
            <a:extLst>
              <a:ext uri="{FF2B5EF4-FFF2-40B4-BE49-F238E27FC236}">
                <a16:creationId xmlns:a16="http://schemas.microsoft.com/office/drawing/2014/main" id="{75C3680B-5449-B61A-A73A-D593BF016CD0}"/>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3" name="Slide Number Placeholder 5">
            <a:extLst>
              <a:ext uri="{FF2B5EF4-FFF2-40B4-BE49-F238E27FC236}">
                <a16:creationId xmlns:a16="http://schemas.microsoft.com/office/drawing/2014/main" id="{23888497-8618-6D2A-52E7-5FF3FFD08A51}"/>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16</a:t>
            </a:fld>
            <a:endParaRPr lang="en-US"/>
          </a:p>
        </p:txBody>
      </p:sp>
      <p:sp>
        <p:nvSpPr>
          <p:cNvPr id="7" name="TextBox 6">
            <a:extLst>
              <a:ext uri="{FF2B5EF4-FFF2-40B4-BE49-F238E27FC236}">
                <a16:creationId xmlns:a16="http://schemas.microsoft.com/office/drawing/2014/main" id="{C71FE717-DD46-11B4-012E-07AF0DA32154}"/>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8" name="Picture 7" descr="A white and black logo&#10;&#10;Description automatically generated">
            <a:extLst>
              <a:ext uri="{FF2B5EF4-FFF2-40B4-BE49-F238E27FC236}">
                <a16:creationId xmlns:a16="http://schemas.microsoft.com/office/drawing/2014/main" id="{82F30D6A-148B-049C-9379-CD1EFD8780A5}"/>
              </a:ext>
            </a:extLst>
          </p:cNvPr>
          <p:cNvPicPr>
            <a:picLocks noChangeAspect="1"/>
          </p:cNvPicPr>
          <p:nvPr/>
        </p:nvPicPr>
        <p:blipFill>
          <a:blip r:embed="rId5"/>
          <a:stretch>
            <a:fillRect/>
          </a:stretch>
        </p:blipFill>
        <p:spPr>
          <a:xfrm>
            <a:off x="8690213" y="4698422"/>
            <a:ext cx="458932" cy="458932"/>
          </a:xfrm>
          <a:prstGeom prst="rect">
            <a:avLst/>
          </a:prstGeom>
        </p:spPr>
      </p:pic>
      <p:sp>
        <p:nvSpPr>
          <p:cNvPr id="9" name="Google Shape;880;p42">
            <a:extLst>
              <a:ext uri="{FF2B5EF4-FFF2-40B4-BE49-F238E27FC236}">
                <a16:creationId xmlns:a16="http://schemas.microsoft.com/office/drawing/2014/main" id="{0FEE5087-310A-80B3-60D2-B385DCAAD3DC}"/>
              </a:ext>
            </a:extLst>
          </p:cNvPr>
          <p:cNvSpPr txBox="1">
            <a:spLocks/>
          </p:cNvSpPr>
          <p:nvPr/>
        </p:nvSpPr>
        <p:spPr>
          <a:xfrm>
            <a:off x="312800" y="2741197"/>
            <a:ext cx="2336400" cy="345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r>
              <a:rPr lang="en-US"/>
              <a:t>Key components</a:t>
            </a:r>
          </a:p>
        </p:txBody>
      </p:sp>
      <p:sp>
        <p:nvSpPr>
          <p:cNvPr id="10" name="Google Shape;881;p42">
            <a:extLst>
              <a:ext uri="{FF2B5EF4-FFF2-40B4-BE49-F238E27FC236}">
                <a16:creationId xmlns:a16="http://schemas.microsoft.com/office/drawing/2014/main" id="{000BC9D2-8F70-5932-D37D-D88DBD6E66FF}"/>
              </a:ext>
            </a:extLst>
          </p:cNvPr>
          <p:cNvSpPr txBox="1">
            <a:spLocks/>
          </p:cNvSpPr>
          <p:nvPr/>
        </p:nvSpPr>
        <p:spPr>
          <a:xfrm>
            <a:off x="116479" y="3266733"/>
            <a:ext cx="2476460" cy="1244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r>
              <a:rPr lang="en-US">
                <a:effectLst/>
                <a:latin typeface="Aptos" panose="020B0004020202020204" pitchFamily="34" charset="0"/>
                <a:ea typeface="Aptos" panose="020B0004020202020204" pitchFamily="34" charset="0"/>
                <a:cs typeface="Times New Roman" panose="02020603050405020304" pitchFamily="18" charset="0"/>
              </a:rPr>
              <a:t>1D Convolution with </a:t>
            </a:r>
            <a:r>
              <a:rPr lang="en-US" err="1">
                <a:effectLst/>
                <a:latin typeface="Aptos" panose="020B0004020202020204" pitchFamily="34" charset="0"/>
                <a:ea typeface="Aptos" panose="020B0004020202020204" pitchFamily="34" charset="0"/>
                <a:cs typeface="Times New Roman" panose="02020603050405020304" pitchFamily="18" charset="0"/>
              </a:rPr>
              <a:t>ReLU</a:t>
            </a:r>
            <a:r>
              <a:rPr lang="en-US">
                <a:effectLst/>
                <a:latin typeface="Aptos" panose="020B0004020202020204" pitchFamily="34" charset="0"/>
                <a:ea typeface="Aptos" panose="020B0004020202020204" pitchFamily="34" charset="0"/>
                <a:cs typeface="Times New Roman" panose="02020603050405020304" pitchFamily="18" charset="0"/>
              </a:rPr>
              <a:t> activation</a:t>
            </a:r>
          </a:p>
          <a:p>
            <a:pPr marL="285750" indent="-285750" algn="l">
              <a:buFont typeface="Arial" panose="020B0604020202020204" pitchFamily="34" charset="0"/>
              <a:buChar char="•"/>
            </a:pPr>
            <a:r>
              <a:rPr lang="en-US">
                <a:latin typeface="Aptos" panose="020B0004020202020204" pitchFamily="34" charset="0"/>
                <a:ea typeface="Aptos" panose="020B0004020202020204" pitchFamily="34" charset="0"/>
                <a:cs typeface="Times New Roman" panose="02020603050405020304" pitchFamily="18" charset="0"/>
              </a:rPr>
              <a:t>1D convolution with Batch Normalization</a:t>
            </a:r>
          </a:p>
          <a:p>
            <a:pPr marL="285750" indent="-285750" algn="l">
              <a:buFont typeface="Arial" panose="020B0604020202020204" pitchFamily="34" charset="0"/>
              <a:buChar char="•"/>
            </a:pPr>
            <a:r>
              <a:rPr lang="en-US">
                <a:latin typeface="Aptos" panose="020B0004020202020204" pitchFamily="34" charset="0"/>
                <a:ea typeface="Aptos" panose="020B0004020202020204" pitchFamily="34" charset="0"/>
                <a:cs typeface="Times New Roman" panose="02020603050405020304" pitchFamily="18" charset="0"/>
              </a:rPr>
              <a:t>Skip connections</a:t>
            </a:r>
          </a:p>
          <a:p>
            <a:pPr marL="285750" indent="-285750" algn="l">
              <a:buFont typeface="Arial" panose="020B0604020202020204" pitchFamily="34" charset="0"/>
              <a:buChar char="•"/>
            </a:pPr>
            <a:endParaRPr lang="en-US">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6185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fill="hold" nodeType="clickEffect">
                                  <p:stCondLst>
                                    <p:cond delay="0"/>
                                  </p:stCondLst>
                                  <p:childTnLst>
                                    <p:animMotion origin="layout" path="M 3.33333E-6 2.83951E-6 L 0.00017 0.04784 " pathEditMode="relative" rAng="0" ptsTypes="AA">
                                      <p:cBhvr>
                                        <p:cTn id="6" dur="2000" fill="hold"/>
                                        <p:tgtEl>
                                          <p:spTgt spid="59"/>
                                        </p:tgtEl>
                                        <p:attrNameLst>
                                          <p:attrName>ppt_x</p:attrName>
                                          <p:attrName>ppt_y</p:attrName>
                                        </p:attrNameLst>
                                      </p:cBhvr>
                                      <p:rCtr x="0" y="2377"/>
                                    </p:animMotion>
                                  </p:childTnLst>
                                </p:cTn>
                              </p:par>
                              <p:par>
                                <p:cTn id="7" presetID="42" presetClass="path" presetSubtype="0" repeatCount="indefinite" accel="50000" decel="50000" fill="hold" nodeType="withEffect">
                                  <p:stCondLst>
                                    <p:cond delay="0"/>
                                  </p:stCondLst>
                                  <p:childTnLst>
                                    <p:animMotion origin="layout" path="M 3.05556E-6 -4.81481E-6 L 0.02378 0.00186 " pathEditMode="relative" rAng="0" ptsTypes="AA">
                                      <p:cBhvr>
                                        <p:cTn id="8" dur="2000" fill="hold"/>
                                        <p:tgtEl>
                                          <p:spTgt spid="60"/>
                                        </p:tgtEl>
                                        <p:attrNameLst>
                                          <p:attrName>ppt_x</p:attrName>
                                          <p:attrName>ppt_y</p:attrName>
                                        </p:attrNameLst>
                                      </p:cBhvr>
                                      <p:rCtr x="118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876"/>
        <p:cNvGrpSpPr/>
        <p:nvPr/>
      </p:nvGrpSpPr>
      <p:grpSpPr>
        <a:xfrm>
          <a:off x="0" y="0"/>
          <a:ext cx="0" cy="0"/>
          <a:chOff x="0" y="0"/>
          <a:chExt cx="0" cy="0"/>
        </a:xfrm>
      </p:grpSpPr>
      <p:sp>
        <p:nvSpPr>
          <p:cNvPr id="877" name="Google Shape;877;p42"/>
          <p:cNvSpPr txBox="1">
            <a:spLocks noGrp="1"/>
          </p:cNvSpPr>
          <p:nvPr>
            <p:ph type="title" idx="6"/>
          </p:nvPr>
        </p:nvSpPr>
        <p:spPr>
          <a:xfrm>
            <a:off x="647700" y="445025"/>
            <a:ext cx="80535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Encoder</a:t>
            </a:r>
            <a:endParaRPr/>
          </a:p>
        </p:txBody>
      </p:sp>
      <p:sp>
        <p:nvSpPr>
          <p:cNvPr id="853" name="Google Shape;880;p42">
            <a:extLst>
              <a:ext uri="{FF2B5EF4-FFF2-40B4-BE49-F238E27FC236}">
                <a16:creationId xmlns:a16="http://schemas.microsoft.com/office/drawing/2014/main" id="{8BA93B6C-85F0-982F-2A2E-EAA31E7F8FBD}"/>
              </a:ext>
            </a:extLst>
          </p:cNvPr>
          <p:cNvSpPr txBox="1">
            <a:spLocks/>
          </p:cNvSpPr>
          <p:nvPr/>
        </p:nvSpPr>
        <p:spPr>
          <a:xfrm>
            <a:off x="146917" y="1807084"/>
            <a:ext cx="23364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r>
              <a:rPr lang="en-US"/>
              <a:t>Functionality</a:t>
            </a:r>
          </a:p>
        </p:txBody>
      </p:sp>
      <p:sp>
        <p:nvSpPr>
          <p:cNvPr id="854" name="Google Shape;881;p42">
            <a:extLst>
              <a:ext uri="{FF2B5EF4-FFF2-40B4-BE49-F238E27FC236}">
                <a16:creationId xmlns:a16="http://schemas.microsoft.com/office/drawing/2014/main" id="{3F55AB50-4D72-7DA4-CBF9-C869B1A67B17}"/>
              </a:ext>
            </a:extLst>
          </p:cNvPr>
          <p:cNvSpPr txBox="1">
            <a:spLocks/>
          </p:cNvSpPr>
          <p:nvPr/>
        </p:nvSpPr>
        <p:spPr>
          <a:xfrm>
            <a:off x="146918" y="2314989"/>
            <a:ext cx="2788920" cy="1509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r>
              <a:rPr lang="en-US">
                <a:latin typeface="Aptos" panose="020B0004020202020204" pitchFamily="34" charset="0"/>
                <a:cs typeface="Times New Roman" panose="02020603050405020304" pitchFamily="18" charset="0"/>
              </a:rPr>
              <a:t>Takes input Lead II</a:t>
            </a:r>
          </a:p>
          <a:p>
            <a:pPr marL="285750" indent="-285750" algn="l">
              <a:buFont typeface="Arial" panose="020B0604020202020204" pitchFamily="34" charset="0"/>
              <a:buChar char="•"/>
            </a:pPr>
            <a:r>
              <a:rPr lang="en-US">
                <a:latin typeface="Aptos" panose="020B0004020202020204" pitchFamily="34" charset="0"/>
                <a:cs typeface="Times New Roman" panose="02020603050405020304" pitchFamily="18" charset="0"/>
              </a:rPr>
              <a:t>Create feature maps</a:t>
            </a:r>
          </a:p>
          <a:p>
            <a:pPr marL="285750" indent="-285750" algn="l">
              <a:buFont typeface="Arial" panose="020B0604020202020204" pitchFamily="34" charset="0"/>
              <a:buChar char="•"/>
            </a:pPr>
            <a:r>
              <a:rPr lang="en-US">
                <a:latin typeface="Aptos" panose="020B0004020202020204" pitchFamily="34" charset="0"/>
                <a:cs typeface="Times New Roman" panose="02020603050405020304" pitchFamily="18" charset="0"/>
              </a:rPr>
              <a:t>Apply Rectified Linear Unit (</a:t>
            </a:r>
            <a:r>
              <a:rPr lang="en-US" err="1">
                <a:latin typeface="Aptos" panose="020B0004020202020204" pitchFamily="34" charset="0"/>
                <a:cs typeface="Times New Roman" panose="02020603050405020304" pitchFamily="18" charset="0"/>
              </a:rPr>
              <a:t>ReLU</a:t>
            </a:r>
            <a:r>
              <a:rPr lang="en-US">
                <a:latin typeface="Aptos" panose="020B0004020202020204" pitchFamily="34" charset="0"/>
                <a:cs typeface="Times New Roman" panose="02020603050405020304" pitchFamily="18" charset="0"/>
              </a:rPr>
              <a:t>) Activation</a:t>
            </a:r>
          </a:p>
          <a:p>
            <a:pPr marL="285750" indent="-285750" algn="l">
              <a:buFont typeface="Arial" panose="020B0604020202020204" pitchFamily="34" charset="0"/>
              <a:buChar char="•"/>
            </a:pPr>
            <a:r>
              <a:rPr lang="en-US">
                <a:latin typeface="Aptos" panose="020B0004020202020204" pitchFamily="34" charset="0"/>
                <a:cs typeface="Times New Roman" panose="02020603050405020304" pitchFamily="18" charset="0"/>
              </a:rPr>
              <a:t>Sends </a:t>
            </a:r>
            <a:r>
              <a:rPr lang="en-US" b="1">
                <a:latin typeface="Aptos" panose="020B0004020202020204" pitchFamily="34" charset="0"/>
                <a:cs typeface="Times New Roman" panose="02020603050405020304" pitchFamily="18" charset="0"/>
              </a:rPr>
              <a:t>skip connection </a:t>
            </a:r>
            <a:r>
              <a:rPr lang="en-US">
                <a:latin typeface="Aptos" panose="020B0004020202020204" pitchFamily="34" charset="0"/>
                <a:cs typeface="Times New Roman" panose="02020603050405020304" pitchFamily="18" charset="0"/>
              </a:rPr>
              <a:t>to decoder section</a:t>
            </a:r>
          </a:p>
          <a:p>
            <a:pPr marL="285750" indent="-285750" algn="l">
              <a:buFont typeface="Arial" panose="020B0604020202020204" pitchFamily="34" charset="0"/>
              <a:buChar char="•"/>
            </a:pPr>
            <a:endParaRPr lang="en-US">
              <a:latin typeface="Aptos" panose="020B0004020202020204" pitchFamily="34" charset="0"/>
              <a:cs typeface="Times New Roman" panose="02020603050405020304" pitchFamily="18" charset="0"/>
            </a:endParaRPr>
          </a:p>
        </p:txBody>
      </p:sp>
      <p:pic>
        <p:nvPicPr>
          <p:cNvPr id="46" name="Picture 45">
            <a:extLst>
              <a:ext uri="{FF2B5EF4-FFF2-40B4-BE49-F238E27FC236}">
                <a16:creationId xmlns:a16="http://schemas.microsoft.com/office/drawing/2014/main" id="{4C103775-4AA8-3D97-5340-5D0BD6CAFFCA}"/>
              </a:ext>
            </a:extLst>
          </p:cNvPr>
          <p:cNvPicPr>
            <a:picLocks noChangeAspect="1"/>
          </p:cNvPicPr>
          <p:nvPr/>
        </p:nvPicPr>
        <p:blipFill rotWithShape="1">
          <a:blip r:embed="rId3"/>
          <a:srcRect b="17311"/>
          <a:stretch/>
        </p:blipFill>
        <p:spPr>
          <a:xfrm>
            <a:off x="2935839" y="1241846"/>
            <a:ext cx="5864549" cy="3367326"/>
          </a:xfrm>
          <a:prstGeom prst="rect">
            <a:avLst/>
          </a:prstGeom>
          <a:ln>
            <a:solidFill>
              <a:schemeClr val="tx1"/>
            </a:solidFill>
          </a:ln>
        </p:spPr>
      </p:pic>
      <p:cxnSp>
        <p:nvCxnSpPr>
          <p:cNvPr id="60" name="Straight Arrow Connector 59">
            <a:extLst>
              <a:ext uri="{FF2B5EF4-FFF2-40B4-BE49-F238E27FC236}">
                <a16:creationId xmlns:a16="http://schemas.microsoft.com/office/drawing/2014/main" id="{62C1E5CF-A026-20D2-2CDC-44F99D553F8A}"/>
              </a:ext>
            </a:extLst>
          </p:cNvPr>
          <p:cNvCxnSpPr>
            <a:cxnSpLocks/>
          </p:cNvCxnSpPr>
          <p:nvPr/>
        </p:nvCxnSpPr>
        <p:spPr>
          <a:xfrm>
            <a:off x="2757326" y="2005176"/>
            <a:ext cx="3570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1ACDBD2-BFB6-48F9-45F6-5E644626BA63}"/>
              </a:ext>
            </a:extLst>
          </p:cNvPr>
          <p:cNvSpPr/>
          <p:nvPr/>
        </p:nvSpPr>
        <p:spPr>
          <a:xfrm>
            <a:off x="3114351" y="1490826"/>
            <a:ext cx="931869" cy="102870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911;p31">
            <a:extLst>
              <a:ext uri="{FF2B5EF4-FFF2-40B4-BE49-F238E27FC236}">
                <a16:creationId xmlns:a16="http://schemas.microsoft.com/office/drawing/2014/main" id="{AE5DA2D2-7FF3-3660-DCA0-7A8207DD3D9D}"/>
              </a:ext>
            </a:extLst>
          </p:cNvPr>
          <p:cNvSpPr txBox="1"/>
          <p:nvPr/>
        </p:nvSpPr>
        <p:spPr>
          <a:xfrm>
            <a:off x="2935838" y="4693991"/>
            <a:ext cx="5025864"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Source : - </a:t>
            </a:r>
            <a:r>
              <a:rPr lang="en-US" sz="800" u="sng">
                <a:solidFill>
                  <a:srgbClr val="0000FF"/>
                </a:solidFill>
                <a:effectLst/>
                <a:latin typeface="Aptos" panose="020B0004020202020204" pitchFamily="34" charset="0"/>
                <a:ea typeface="Aptos" panose="020B0004020202020204" pitchFamily="34" charset="0"/>
                <a:cs typeface="Times New Roman" panose="02020603050405020304" pitchFamily="18" charset="0"/>
              </a:rPr>
              <a:t>https://ieeexplore.ieee.org/document/10191213</a:t>
            </a:r>
            <a:endParaRPr lang="en-US" sz="800"/>
          </a:p>
        </p:txBody>
      </p:sp>
      <p:sp>
        <p:nvSpPr>
          <p:cNvPr id="19" name="Rectangle 18">
            <a:extLst>
              <a:ext uri="{FF2B5EF4-FFF2-40B4-BE49-F238E27FC236}">
                <a16:creationId xmlns:a16="http://schemas.microsoft.com/office/drawing/2014/main" id="{ECB90107-2838-072D-B6EB-E9F8521DD0AF}"/>
              </a:ext>
            </a:extLst>
          </p:cNvPr>
          <p:cNvSpPr/>
          <p:nvPr/>
        </p:nvSpPr>
        <p:spPr>
          <a:xfrm>
            <a:off x="3810076" y="1807084"/>
            <a:ext cx="2926004" cy="288416"/>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266794E-44DF-BC0B-7406-147590240E18}"/>
              </a:ext>
            </a:extLst>
          </p:cNvPr>
          <p:cNvSpPr/>
          <p:nvPr/>
        </p:nvSpPr>
        <p:spPr>
          <a:xfrm>
            <a:off x="1985010" y="4811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3" name="Picture 2" descr="A picture containing photo, table, person, monitor&#10;&#10;Description automatically generated">
            <a:extLst>
              <a:ext uri="{FF2B5EF4-FFF2-40B4-BE49-F238E27FC236}">
                <a16:creationId xmlns:a16="http://schemas.microsoft.com/office/drawing/2014/main" id="{B1F6B1D0-D003-79BD-B4D0-BDA1F63B5090}"/>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4" name="Slide Number Placeholder 5">
            <a:extLst>
              <a:ext uri="{FF2B5EF4-FFF2-40B4-BE49-F238E27FC236}">
                <a16:creationId xmlns:a16="http://schemas.microsoft.com/office/drawing/2014/main" id="{264D235C-6752-4AAB-73BE-E09176D1EF58}"/>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17</a:t>
            </a:fld>
            <a:endParaRPr lang="en-US"/>
          </a:p>
        </p:txBody>
      </p:sp>
      <p:sp>
        <p:nvSpPr>
          <p:cNvPr id="5" name="TextBox 4">
            <a:extLst>
              <a:ext uri="{FF2B5EF4-FFF2-40B4-BE49-F238E27FC236}">
                <a16:creationId xmlns:a16="http://schemas.microsoft.com/office/drawing/2014/main" id="{4256272A-933A-46F6-36A7-807915B97692}"/>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6" name="Picture 5" descr="A white and black logo&#10;&#10;Description automatically generated">
            <a:extLst>
              <a:ext uri="{FF2B5EF4-FFF2-40B4-BE49-F238E27FC236}">
                <a16:creationId xmlns:a16="http://schemas.microsoft.com/office/drawing/2014/main" id="{53488FA4-E092-9A1D-321D-94D37B4D5840}"/>
              </a:ext>
            </a:extLst>
          </p:cNvPr>
          <p:cNvPicPr>
            <a:picLocks noChangeAspect="1"/>
          </p:cNvPicPr>
          <p:nvPr/>
        </p:nvPicPr>
        <p:blipFill>
          <a:blip r:embed="rId5"/>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66056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42" presetClass="path" presetSubtype="0" repeatCount="3000" accel="50000" decel="50000" fill="hold" nodeType="withEffect">
                                  <p:stCondLst>
                                    <p:cond delay="0"/>
                                  </p:stCondLst>
                                  <p:childTnLst>
                                    <p:animMotion origin="layout" path="M 3.05556E-6 -4.81481E-6 L 0.02378 0.00186 " pathEditMode="relative" rAng="0" ptsTypes="AA">
                                      <p:cBhvr>
                                        <p:cTn id="12" dur="2000" fill="hold"/>
                                        <p:tgtEl>
                                          <p:spTgt spid="60"/>
                                        </p:tgtEl>
                                        <p:attrNameLst>
                                          <p:attrName>ppt_x</p:attrName>
                                          <p:attrName>ppt_y</p:attrName>
                                        </p:attrNameLst>
                                      </p:cBhvr>
                                      <p:rCtr x="1181" y="93"/>
                                    </p:animMotion>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876"/>
        <p:cNvGrpSpPr/>
        <p:nvPr/>
      </p:nvGrpSpPr>
      <p:grpSpPr>
        <a:xfrm>
          <a:off x="0" y="0"/>
          <a:ext cx="0" cy="0"/>
          <a:chOff x="0" y="0"/>
          <a:chExt cx="0" cy="0"/>
        </a:xfrm>
      </p:grpSpPr>
      <p:sp>
        <p:nvSpPr>
          <p:cNvPr id="877" name="Google Shape;877;p42"/>
          <p:cNvSpPr txBox="1">
            <a:spLocks noGrp="1"/>
          </p:cNvSpPr>
          <p:nvPr>
            <p:ph type="title" idx="6"/>
          </p:nvPr>
        </p:nvSpPr>
        <p:spPr>
          <a:xfrm>
            <a:off x="647700" y="445025"/>
            <a:ext cx="80535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Encoder</a:t>
            </a:r>
            <a:endParaRPr/>
          </a:p>
        </p:txBody>
      </p:sp>
      <p:sp>
        <p:nvSpPr>
          <p:cNvPr id="853" name="Google Shape;880;p42">
            <a:extLst>
              <a:ext uri="{FF2B5EF4-FFF2-40B4-BE49-F238E27FC236}">
                <a16:creationId xmlns:a16="http://schemas.microsoft.com/office/drawing/2014/main" id="{8BA93B6C-85F0-982F-2A2E-EAA31E7F8FBD}"/>
              </a:ext>
            </a:extLst>
          </p:cNvPr>
          <p:cNvSpPr txBox="1">
            <a:spLocks/>
          </p:cNvSpPr>
          <p:nvPr/>
        </p:nvSpPr>
        <p:spPr>
          <a:xfrm>
            <a:off x="-96286" y="1807084"/>
            <a:ext cx="23364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r>
              <a:rPr lang="en-US"/>
              <a:t>Functionality</a:t>
            </a:r>
          </a:p>
        </p:txBody>
      </p:sp>
      <p:sp>
        <p:nvSpPr>
          <p:cNvPr id="854" name="Google Shape;881;p42">
            <a:extLst>
              <a:ext uri="{FF2B5EF4-FFF2-40B4-BE49-F238E27FC236}">
                <a16:creationId xmlns:a16="http://schemas.microsoft.com/office/drawing/2014/main" id="{3F55AB50-4D72-7DA4-CBF9-C869B1A67B17}"/>
              </a:ext>
            </a:extLst>
          </p:cNvPr>
          <p:cNvSpPr txBox="1">
            <a:spLocks/>
          </p:cNvSpPr>
          <p:nvPr/>
        </p:nvSpPr>
        <p:spPr>
          <a:xfrm>
            <a:off x="146918" y="2314989"/>
            <a:ext cx="2788920" cy="943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r>
              <a:rPr lang="en-US">
                <a:latin typeface="Aptos" panose="020B0004020202020204" pitchFamily="34" charset="0"/>
                <a:cs typeface="Times New Roman" panose="02020603050405020304" pitchFamily="18" charset="0"/>
              </a:rPr>
              <a:t>Down sample input data through </a:t>
            </a:r>
            <a:r>
              <a:rPr lang="en-US" b="1">
                <a:latin typeface="Aptos" panose="020B0004020202020204" pitchFamily="34" charset="0"/>
                <a:cs typeface="Times New Roman" panose="02020603050405020304" pitchFamily="18" charset="0"/>
              </a:rPr>
              <a:t>batch normalization</a:t>
            </a:r>
          </a:p>
          <a:p>
            <a:pPr marL="285750" indent="-285750" algn="l">
              <a:buFont typeface="Arial" panose="020B0604020202020204" pitchFamily="34" charset="0"/>
              <a:buChar char="•"/>
            </a:pPr>
            <a:r>
              <a:rPr lang="en-US">
                <a:latin typeface="Aptos" panose="020B0004020202020204" pitchFamily="34" charset="0"/>
                <a:cs typeface="Times New Roman" panose="02020603050405020304" pitchFamily="18" charset="0"/>
              </a:rPr>
              <a:t>Reduce ECG signal length via </a:t>
            </a:r>
            <a:r>
              <a:rPr lang="en-US" b="1" err="1">
                <a:latin typeface="Aptos" panose="020B0004020202020204" pitchFamily="34" charset="0"/>
                <a:cs typeface="Times New Roman" panose="02020603050405020304" pitchFamily="18" charset="0"/>
              </a:rPr>
              <a:t>strided</a:t>
            </a:r>
            <a:r>
              <a:rPr lang="en-US" b="1">
                <a:latin typeface="Aptos" panose="020B0004020202020204" pitchFamily="34" charset="0"/>
                <a:cs typeface="Times New Roman" panose="02020603050405020304" pitchFamily="18" charset="0"/>
              </a:rPr>
              <a:t> convolutions.</a:t>
            </a:r>
          </a:p>
        </p:txBody>
      </p:sp>
      <p:pic>
        <p:nvPicPr>
          <p:cNvPr id="46" name="Picture 45">
            <a:extLst>
              <a:ext uri="{FF2B5EF4-FFF2-40B4-BE49-F238E27FC236}">
                <a16:creationId xmlns:a16="http://schemas.microsoft.com/office/drawing/2014/main" id="{4C103775-4AA8-3D97-5340-5D0BD6CAFFCA}"/>
              </a:ext>
            </a:extLst>
          </p:cNvPr>
          <p:cNvPicPr>
            <a:picLocks noChangeAspect="1"/>
          </p:cNvPicPr>
          <p:nvPr/>
        </p:nvPicPr>
        <p:blipFill rotWithShape="1">
          <a:blip r:embed="rId3"/>
          <a:srcRect b="17311"/>
          <a:stretch/>
        </p:blipFill>
        <p:spPr>
          <a:xfrm>
            <a:off x="2935839" y="1241846"/>
            <a:ext cx="5864549" cy="3367326"/>
          </a:xfrm>
          <a:prstGeom prst="rect">
            <a:avLst/>
          </a:prstGeom>
          <a:ln>
            <a:solidFill>
              <a:schemeClr val="tx1"/>
            </a:solidFill>
          </a:ln>
        </p:spPr>
      </p:pic>
      <p:cxnSp>
        <p:nvCxnSpPr>
          <p:cNvPr id="47" name="Connector: Elbow 46">
            <a:extLst>
              <a:ext uri="{FF2B5EF4-FFF2-40B4-BE49-F238E27FC236}">
                <a16:creationId xmlns:a16="http://schemas.microsoft.com/office/drawing/2014/main" id="{85AEDEAF-28D0-5270-6895-F82E60BB3AFD}"/>
              </a:ext>
            </a:extLst>
          </p:cNvPr>
          <p:cNvCxnSpPr>
            <a:cxnSpLocks/>
          </p:cNvCxnSpPr>
          <p:nvPr/>
        </p:nvCxnSpPr>
        <p:spPr>
          <a:xfrm>
            <a:off x="3133397" y="1606470"/>
            <a:ext cx="893607" cy="1"/>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Connector: Elbow 46">
            <a:extLst>
              <a:ext uri="{FF2B5EF4-FFF2-40B4-BE49-F238E27FC236}">
                <a16:creationId xmlns:a16="http://schemas.microsoft.com/office/drawing/2014/main" id="{5EE5997F-146A-4CA7-D2BA-EC2EEC6733E9}"/>
              </a:ext>
            </a:extLst>
          </p:cNvPr>
          <p:cNvCxnSpPr>
            <a:cxnSpLocks/>
          </p:cNvCxnSpPr>
          <p:nvPr/>
        </p:nvCxnSpPr>
        <p:spPr>
          <a:xfrm flipH="1">
            <a:off x="4017157" y="1606470"/>
            <a:ext cx="9847" cy="87765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Connector: Elbow 46">
            <a:extLst>
              <a:ext uri="{FF2B5EF4-FFF2-40B4-BE49-F238E27FC236}">
                <a16:creationId xmlns:a16="http://schemas.microsoft.com/office/drawing/2014/main" id="{448DFE44-9023-E5FB-6439-D853CD31BC90}"/>
              </a:ext>
            </a:extLst>
          </p:cNvPr>
          <p:cNvCxnSpPr>
            <a:cxnSpLocks/>
          </p:cNvCxnSpPr>
          <p:nvPr/>
        </p:nvCxnSpPr>
        <p:spPr>
          <a:xfrm>
            <a:off x="3133397" y="2484120"/>
            <a:ext cx="425143" cy="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or: Elbow 46">
            <a:extLst>
              <a:ext uri="{FF2B5EF4-FFF2-40B4-BE49-F238E27FC236}">
                <a16:creationId xmlns:a16="http://schemas.microsoft.com/office/drawing/2014/main" id="{FFF55CF2-F400-9A01-A9A3-A9AB5E3A47A0}"/>
              </a:ext>
            </a:extLst>
          </p:cNvPr>
          <p:cNvCxnSpPr>
            <a:cxnSpLocks/>
          </p:cNvCxnSpPr>
          <p:nvPr/>
        </p:nvCxnSpPr>
        <p:spPr>
          <a:xfrm flipV="1">
            <a:off x="3123874" y="1606470"/>
            <a:ext cx="9523" cy="87765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 name="Connector: Elbow 46">
            <a:extLst>
              <a:ext uri="{FF2B5EF4-FFF2-40B4-BE49-F238E27FC236}">
                <a16:creationId xmlns:a16="http://schemas.microsoft.com/office/drawing/2014/main" id="{4E65E32D-17A0-2833-CCCF-016B54506099}"/>
              </a:ext>
            </a:extLst>
          </p:cNvPr>
          <p:cNvCxnSpPr>
            <a:cxnSpLocks/>
          </p:cNvCxnSpPr>
          <p:nvPr/>
        </p:nvCxnSpPr>
        <p:spPr>
          <a:xfrm>
            <a:off x="3558540" y="2484120"/>
            <a:ext cx="0" cy="63246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 name="Connector: Elbow 46">
            <a:extLst>
              <a:ext uri="{FF2B5EF4-FFF2-40B4-BE49-F238E27FC236}">
                <a16:creationId xmlns:a16="http://schemas.microsoft.com/office/drawing/2014/main" id="{1BBA88AA-38F5-B1BD-0771-F086FE0A19A8}"/>
              </a:ext>
            </a:extLst>
          </p:cNvPr>
          <p:cNvCxnSpPr>
            <a:cxnSpLocks/>
          </p:cNvCxnSpPr>
          <p:nvPr/>
        </p:nvCxnSpPr>
        <p:spPr>
          <a:xfrm flipH="1">
            <a:off x="3558540" y="3116580"/>
            <a:ext cx="922020" cy="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Connector: Elbow 46">
            <a:extLst>
              <a:ext uri="{FF2B5EF4-FFF2-40B4-BE49-F238E27FC236}">
                <a16:creationId xmlns:a16="http://schemas.microsoft.com/office/drawing/2014/main" id="{0DA1BC38-990C-F48C-8B45-E5D8B9DBC4DA}"/>
              </a:ext>
            </a:extLst>
          </p:cNvPr>
          <p:cNvCxnSpPr>
            <a:cxnSpLocks/>
          </p:cNvCxnSpPr>
          <p:nvPr/>
        </p:nvCxnSpPr>
        <p:spPr>
          <a:xfrm flipV="1">
            <a:off x="4480560" y="2484120"/>
            <a:ext cx="0" cy="63246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Connector: Elbow 46">
            <a:extLst>
              <a:ext uri="{FF2B5EF4-FFF2-40B4-BE49-F238E27FC236}">
                <a16:creationId xmlns:a16="http://schemas.microsoft.com/office/drawing/2014/main" id="{B1AE8ADC-C7F3-02F6-3354-31D0E91A31FE}"/>
              </a:ext>
            </a:extLst>
          </p:cNvPr>
          <p:cNvCxnSpPr>
            <a:cxnSpLocks/>
          </p:cNvCxnSpPr>
          <p:nvPr/>
        </p:nvCxnSpPr>
        <p:spPr>
          <a:xfrm flipH="1">
            <a:off x="4027004" y="2484120"/>
            <a:ext cx="453556" cy="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67" name="Oval 866">
            <a:extLst>
              <a:ext uri="{FF2B5EF4-FFF2-40B4-BE49-F238E27FC236}">
                <a16:creationId xmlns:a16="http://schemas.microsoft.com/office/drawing/2014/main" id="{D12263D9-E146-0788-B794-8E1C0250C413}"/>
              </a:ext>
            </a:extLst>
          </p:cNvPr>
          <p:cNvSpPr/>
          <p:nvPr/>
        </p:nvSpPr>
        <p:spPr>
          <a:xfrm>
            <a:off x="3668821" y="2285556"/>
            <a:ext cx="182880" cy="206184"/>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BCA2776-8092-965F-7F47-E0ACD20DF0B5}"/>
              </a:ext>
            </a:extLst>
          </p:cNvPr>
          <p:cNvSpPr/>
          <p:nvPr/>
        </p:nvSpPr>
        <p:spPr>
          <a:xfrm>
            <a:off x="3576157" y="2466576"/>
            <a:ext cx="1566541" cy="1286421"/>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Connector: Elbow 46">
            <a:extLst>
              <a:ext uri="{FF2B5EF4-FFF2-40B4-BE49-F238E27FC236}">
                <a16:creationId xmlns:a16="http://schemas.microsoft.com/office/drawing/2014/main" id="{F1C24A9A-2119-6461-EDB6-57BEAA521009}"/>
              </a:ext>
            </a:extLst>
          </p:cNvPr>
          <p:cNvCxnSpPr>
            <a:cxnSpLocks/>
          </p:cNvCxnSpPr>
          <p:nvPr/>
        </p:nvCxnSpPr>
        <p:spPr>
          <a:xfrm>
            <a:off x="4146857" y="3258128"/>
            <a:ext cx="1057603" cy="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ctor: Elbow 46">
            <a:extLst>
              <a:ext uri="{FF2B5EF4-FFF2-40B4-BE49-F238E27FC236}">
                <a16:creationId xmlns:a16="http://schemas.microsoft.com/office/drawing/2014/main" id="{676C7B2A-F239-05AE-0527-81DD4F672DFB}"/>
              </a:ext>
            </a:extLst>
          </p:cNvPr>
          <p:cNvCxnSpPr>
            <a:cxnSpLocks/>
          </p:cNvCxnSpPr>
          <p:nvPr/>
        </p:nvCxnSpPr>
        <p:spPr>
          <a:xfrm flipH="1">
            <a:off x="5199537" y="3258128"/>
            <a:ext cx="14446" cy="643526"/>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nector: Elbow 46">
            <a:extLst>
              <a:ext uri="{FF2B5EF4-FFF2-40B4-BE49-F238E27FC236}">
                <a16:creationId xmlns:a16="http://schemas.microsoft.com/office/drawing/2014/main" id="{1EC6BA84-FA86-78C7-0EBE-E30D6D3C1099}"/>
              </a:ext>
            </a:extLst>
          </p:cNvPr>
          <p:cNvCxnSpPr>
            <a:cxnSpLocks/>
          </p:cNvCxnSpPr>
          <p:nvPr/>
        </p:nvCxnSpPr>
        <p:spPr>
          <a:xfrm>
            <a:off x="4146857" y="4135778"/>
            <a:ext cx="425143" cy="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ctor: Elbow 46">
            <a:extLst>
              <a:ext uri="{FF2B5EF4-FFF2-40B4-BE49-F238E27FC236}">
                <a16:creationId xmlns:a16="http://schemas.microsoft.com/office/drawing/2014/main" id="{DEBE3FCB-D920-C4AC-5BB8-157395036947}"/>
              </a:ext>
            </a:extLst>
          </p:cNvPr>
          <p:cNvCxnSpPr>
            <a:cxnSpLocks/>
          </p:cNvCxnSpPr>
          <p:nvPr/>
        </p:nvCxnSpPr>
        <p:spPr>
          <a:xfrm flipV="1">
            <a:off x="4137334" y="3258128"/>
            <a:ext cx="9523" cy="87765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ctor: Elbow 46">
            <a:extLst>
              <a:ext uri="{FF2B5EF4-FFF2-40B4-BE49-F238E27FC236}">
                <a16:creationId xmlns:a16="http://schemas.microsoft.com/office/drawing/2014/main" id="{431378AD-1588-3AEB-B65A-DF4DD4278CBB}"/>
              </a:ext>
            </a:extLst>
          </p:cNvPr>
          <p:cNvCxnSpPr>
            <a:cxnSpLocks/>
          </p:cNvCxnSpPr>
          <p:nvPr/>
        </p:nvCxnSpPr>
        <p:spPr>
          <a:xfrm flipH="1">
            <a:off x="4571999" y="4135778"/>
            <a:ext cx="1" cy="260429"/>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ctor: Elbow 46">
            <a:extLst>
              <a:ext uri="{FF2B5EF4-FFF2-40B4-BE49-F238E27FC236}">
                <a16:creationId xmlns:a16="http://schemas.microsoft.com/office/drawing/2014/main" id="{530CAD44-D6C8-B635-24F7-054D0A460054}"/>
              </a:ext>
            </a:extLst>
          </p:cNvPr>
          <p:cNvCxnSpPr>
            <a:cxnSpLocks/>
          </p:cNvCxnSpPr>
          <p:nvPr/>
        </p:nvCxnSpPr>
        <p:spPr>
          <a:xfrm flipH="1">
            <a:off x="4571999" y="4396207"/>
            <a:ext cx="1409701" cy="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3" name="Connector: Elbow 46">
            <a:extLst>
              <a:ext uri="{FF2B5EF4-FFF2-40B4-BE49-F238E27FC236}">
                <a16:creationId xmlns:a16="http://schemas.microsoft.com/office/drawing/2014/main" id="{A9B34A14-0B55-B548-F372-CA81C88BEDFE}"/>
              </a:ext>
            </a:extLst>
          </p:cNvPr>
          <p:cNvCxnSpPr>
            <a:cxnSpLocks/>
          </p:cNvCxnSpPr>
          <p:nvPr/>
        </p:nvCxnSpPr>
        <p:spPr>
          <a:xfrm flipV="1">
            <a:off x="5981700" y="3901654"/>
            <a:ext cx="0" cy="494553"/>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4" name="Connector: Elbow 46">
            <a:extLst>
              <a:ext uri="{FF2B5EF4-FFF2-40B4-BE49-F238E27FC236}">
                <a16:creationId xmlns:a16="http://schemas.microsoft.com/office/drawing/2014/main" id="{F9AACA5B-E93F-9C19-CB43-AC87D9318A06}"/>
              </a:ext>
            </a:extLst>
          </p:cNvPr>
          <p:cNvCxnSpPr>
            <a:cxnSpLocks/>
          </p:cNvCxnSpPr>
          <p:nvPr/>
        </p:nvCxnSpPr>
        <p:spPr>
          <a:xfrm flipH="1">
            <a:off x="5213983" y="3901654"/>
            <a:ext cx="767717" cy="0"/>
          </a:xfrm>
          <a:prstGeom prst="straightConnector1">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5" name="Google Shape;911;p31">
            <a:extLst>
              <a:ext uri="{FF2B5EF4-FFF2-40B4-BE49-F238E27FC236}">
                <a16:creationId xmlns:a16="http://schemas.microsoft.com/office/drawing/2014/main" id="{B77029D7-CF4A-4C69-141E-5BA0FDEF1BC2}"/>
              </a:ext>
            </a:extLst>
          </p:cNvPr>
          <p:cNvSpPr txBox="1"/>
          <p:nvPr/>
        </p:nvSpPr>
        <p:spPr>
          <a:xfrm>
            <a:off x="2935838" y="4684092"/>
            <a:ext cx="5025864"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Source :- </a:t>
            </a:r>
            <a:r>
              <a:rPr lang="en-US" sz="800" u="sng">
                <a:solidFill>
                  <a:srgbClr val="0000FF"/>
                </a:solidFill>
                <a:effectLst/>
                <a:latin typeface="Aptos" panose="020B0004020202020204" pitchFamily="34" charset="0"/>
                <a:ea typeface="Aptos" panose="020B0004020202020204" pitchFamily="34" charset="0"/>
                <a:cs typeface="Times New Roman" panose="02020603050405020304" pitchFamily="18" charset="0"/>
              </a:rPr>
              <a:t>https://ieeexplore.ieee.org/document/10191213</a:t>
            </a:r>
            <a:endParaRPr lang="en-US" sz="800"/>
          </a:p>
        </p:txBody>
      </p:sp>
      <p:sp>
        <p:nvSpPr>
          <p:cNvPr id="56" name="Rectangle 55">
            <a:extLst>
              <a:ext uri="{FF2B5EF4-FFF2-40B4-BE49-F238E27FC236}">
                <a16:creationId xmlns:a16="http://schemas.microsoft.com/office/drawing/2014/main" id="{7B53D039-FF80-FDE1-7CCF-2761555AF023}"/>
              </a:ext>
            </a:extLst>
          </p:cNvPr>
          <p:cNvSpPr/>
          <p:nvPr/>
        </p:nvSpPr>
        <p:spPr>
          <a:xfrm>
            <a:off x="3749042" y="1877829"/>
            <a:ext cx="3006388" cy="147299"/>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3954CD5-1497-6C43-540A-1406D2BD6F5A}"/>
              </a:ext>
            </a:extLst>
          </p:cNvPr>
          <p:cNvSpPr/>
          <p:nvPr/>
        </p:nvSpPr>
        <p:spPr>
          <a:xfrm>
            <a:off x="4359427" y="2708241"/>
            <a:ext cx="1729747" cy="134133"/>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CF5EC2-57ED-9EDF-1E79-5D0CD7AE5465}"/>
              </a:ext>
            </a:extLst>
          </p:cNvPr>
          <p:cNvSpPr/>
          <p:nvPr/>
        </p:nvSpPr>
        <p:spPr>
          <a:xfrm>
            <a:off x="5015602" y="3407102"/>
            <a:ext cx="303859" cy="165369"/>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5EAD3D5-D40B-0C47-2622-450F47E08206}"/>
              </a:ext>
            </a:extLst>
          </p:cNvPr>
          <p:cNvSpPr/>
          <p:nvPr/>
        </p:nvSpPr>
        <p:spPr>
          <a:xfrm>
            <a:off x="1985010" y="4811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4" name="Picture 3" descr="A picture containing photo, table, person, monitor&#10;&#10;Description automatically generated">
            <a:extLst>
              <a:ext uri="{FF2B5EF4-FFF2-40B4-BE49-F238E27FC236}">
                <a16:creationId xmlns:a16="http://schemas.microsoft.com/office/drawing/2014/main" id="{B2F5AAB8-DFF3-E5C4-C944-CFBE58739480}"/>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5" name="Slide Number Placeholder 5">
            <a:extLst>
              <a:ext uri="{FF2B5EF4-FFF2-40B4-BE49-F238E27FC236}">
                <a16:creationId xmlns:a16="http://schemas.microsoft.com/office/drawing/2014/main" id="{4CAC2862-859E-8F0F-33CF-441535124ADE}"/>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18</a:t>
            </a:fld>
            <a:endParaRPr lang="en-US"/>
          </a:p>
        </p:txBody>
      </p:sp>
      <p:sp>
        <p:nvSpPr>
          <p:cNvPr id="7" name="TextBox 6">
            <a:extLst>
              <a:ext uri="{FF2B5EF4-FFF2-40B4-BE49-F238E27FC236}">
                <a16:creationId xmlns:a16="http://schemas.microsoft.com/office/drawing/2014/main" id="{371F3AA0-3BE1-1F35-0194-592375286B5F}"/>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9" name="Picture 8" descr="A white and black logo&#10;&#10;Description automatically generated">
            <a:extLst>
              <a:ext uri="{FF2B5EF4-FFF2-40B4-BE49-F238E27FC236}">
                <a16:creationId xmlns:a16="http://schemas.microsoft.com/office/drawing/2014/main" id="{2B679E3A-B808-38C4-8D5A-E92B63F2C50F}"/>
              </a:ext>
            </a:extLst>
          </p:cNvPr>
          <p:cNvPicPr>
            <a:picLocks noChangeAspect="1"/>
          </p:cNvPicPr>
          <p:nvPr/>
        </p:nvPicPr>
        <p:blipFill>
          <a:blip r:embed="rId5"/>
          <a:stretch>
            <a:fillRect/>
          </a:stretch>
        </p:blipFill>
        <p:spPr>
          <a:xfrm>
            <a:off x="8690213" y="4698422"/>
            <a:ext cx="458932" cy="458932"/>
          </a:xfrm>
          <a:prstGeom prst="rect">
            <a:avLst/>
          </a:prstGeom>
        </p:spPr>
      </p:pic>
      <p:sp>
        <p:nvSpPr>
          <p:cNvPr id="17" name="Google Shape;880;p42">
            <a:extLst>
              <a:ext uri="{FF2B5EF4-FFF2-40B4-BE49-F238E27FC236}">
                <a16:creationId xmlns:a16="http://schemas.microsoft.com/office/drawing/2014/main" id="{15C1AEE2-E1B3-CF3F-CC8C-5806A0F12D3F}"/>
              </a:ext>
            </a:extLst>
          </p:cNvPr>
          <p:cNvSpPr txBox="1">
            <a:spLocks/>
          </p:cNvSpPr>
          <p:nvPr/>
        </p:nvSpPr>
        <p:spPr>
          <a:xfrm>
            <a:off x="6493" y="3607121"/>
            <a:ext cx="2581483"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r>
              <a:rPr lang="en-US">
                <a:solidFill>
                  <a:srgbClr val="FF0000"/>
                </a:solidFill>
              </a:rPr>
              <a:t>Developed from Scratch!</a:t>
            </a:r>
          </a:p>
        </p:txBody>
      </p:sp>
    </p:spTree>
    <p:extLst>
      <p:ext uri="{BB962C8B-B14F-4D97-AF65-F5344CB8AC3E}">
        <p14:creationId xmlns:p14="http://schemas.microsoft.com/office/powerpoint/2010/main" val="200945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8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86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5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52"/>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 grpId="0" animBg="1"/>
      <p:bldP spid="867" grpId="1" animBg="1"/>
      <p:bldP spid="44" grpId="0" animBg="1"/>
      <p:bldP spid="44" grpId="1" animBg="1"/>
      <p:bldP spid="56" grpId="0" animBg="1"/>
      <p:bldP spid="57" grpId="0" animBg="1"/>
      <p:bldP spid="58"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821"/>
        <p:cNvGrpSpPr/>
        <p:nvPr/>
      </p:nvGrpSpPr>
      <p:grpSpPr>
        <a:xfrm>
          <a:off x="0" y="0"/>
          <a:ext cx="0" cy="0"/>
          <a:chOff x="0" y="0"/>
          <a:chExt cx="0" cy="0"/>
        </a:xfrm>
      </p:grpSpPr>
      <p:sp>
        <p:nvSpPr>
          <p:cNvPr id="822" name="Google Shape;822;p40"/>
          <p:cNvSpPr txBox="1">
            <a:spLocks noGrp="1"/>
          </p:cNvSpPr>
          <p:nvPr>
            <p:ph type="title"/>
          </p:nvPr>
        </p:nvSpPr>
        <p:spPr>
          <a:xfrm>
            <a:off x="-201540" y="-34293"/>
            <a:ext cx="81754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Data collection and Pre-processing</a:t>
            </a:r>
          </a:p>
        </p:txBody>
      </p:sp>
      <p:sp>
        <p:nvSpPr>
          <p:cNvPr id="825" name="Google Shape;825;p40"/>
          <p:cNvSpPr txBox="1">
            <a:spLocks noGrp="1"/>
          </p:cNvSpPr>
          <p:nvPr>
            <p:ph type="title" idx="3"/>
          </p:nvPr>
        </p:nvSpPr>
        <p:spPr>
          <a:xfrm>
            <a:off x="295712" y="665504"/>
            <a:ext cx="2203648"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t>PTB-XL Dataset</a:t>
            </a:r>
            <a:endParaRPr sz="2000" u="sng"/>
          </a:p>
        </p:txBody>
      </p:sp>
      <p:sp>
        <p:nvSpPr>
          <p:cNvPr id="826" name="Google Shape;826;p40"/>
          <p:cNvSpPr txBox="1">
            <a:spLocks noGrp="1"/>
          </p:cNvSpPr>
          <p:nvPr>
            <p:ph type="subTitle" idx="4"/>
          </p:nvPr>
        </p:nvSpPr>
        <p:spPr>
          <a:xfrm>
            <a:off x="355480" y="1118861"/>
            <a:ext cx="5100453" cy="85440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US" b="1">
                <a:latin typeface="Aptos" panose="020B0004020202020204" pitchFamily="34" charset="0"/>
                <a:cs typeface="Times New Roman" panose="02020603050405020304" pitchFamily="18" charset="0"/>
              </a:rPr>
              <a:t>21799</a:t>
            </a:r>
            <a:r>
              <a:rPr lang="en-US">
                <a:latin typeface="Aptos" panose="020B0004020202020204" pitchFamily="34" charset="0"/>
                <a:cs typeface="Times New Roman" panose="02020603050405020304" pitchFamily="18" charset="0"/>
              </a:rPr>
              <a:t> clinical 12-lead ECGs from </a:t>
            </a:r>
            <a:r>
              <a:rPr lang="en-US" b="1">
                <a:latin typeface="Aptos" panose="020B0004020202020204" pitchFamily="34" charset="0"/>
                <a:cs typeface="Times New Roman" panose="02020603050405020304" pitchFamily="18" charset="0"/>
              </a:rPr>
              <a:t>18869</a:t>
            </a:r>
            <a:r>
              <a:rPr lang="en-US">
                <a:latin typeface="Aptos" panose="020B0004020202020204" pitchFamily="34" charset="0"/>
                <a:cs typeface="Times New Roman" panose="02020603050405020304" pitchFamily="18" charset="0"/>
              </a:rPr>
              <a:t> patients</a:t>
            </a:r>
          </a:p>
          <a:p>
            <a:pPr marL="285750" lvl="0" indent="-285750" algn="l">
              <a:buFont typeface="Arial" panose="020B0604020202020204" pitchFamily="34" charset="0"/>
              <a:buChar char="•"/>
            </a:pPr>
            <a:endParaRPr lang="en-US" b="1" i="1">
              <a:latin typeface="Aptos" panose="020B000402020202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786B92E-481B-E71C-FDF8-432E5653DE81}"/>
              </a:ext>
            </a:extLst>
          </p:cNvPr>
          <p:cNvPicPr>
            <a:picLocks noChangeAspect="1"/>
          </p:cNvPicPr>
          <p:nvPr/>
        </p:nvPicPr>
        <p:blipFill>
          <a:blip r:embed="rId3"/>
          <a:stretch>
            <a:fillRect/>
          </a:stretch>
        </p:blipFill>
        <p:spPr>
          <a:xfrm>
            <a:off x="451339" y="1707443"/>
            <a:ext cx="4186080" cy="1866338"/>
          </a:xfrm>
          <a:prstGeom prst="rect">
            <a:avLst/>
          </a:prstGeom>
          <a:ln>
            <a:solidFill>
              <a:schemeClr val="tx1"/>
            </a:solidFill>
          </a:ln>
        </p:spPr>
      </p:pic>
      <p:sp>
        <p:nvSpPr>
          <p:cNvPr id="11" name="Google Shape;825;p40">
            <a:extLst>
              <a:ext uri="{FF2B5EF4-FFF2-40B4-BE49-F238E27FC236}">
                <a16:creationId xmlns:a16="http://schemas.microsoft.com/office/drawing/2014/main" id="{80319C9F-13C4-1A47-DD82-6C14D7DCBA03}"/>
              </a:ext>
            </a:extLst>
          </p:cNvPr>
          <p:cNvSpPr txBox="1">
            <a:spLocks/>
          </p:cNvSpPr>
          <p:nvPr/>
        </p:nvSpPr>
        <p:spPr>
          <a:xfrm>
            <a:off x="4733278" y="656605"/>
            <a:ext cx="2203648" cy="47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u="sng"/>
              <a:t>Filtering signals</a:t>
            </a:r>
          </a:p>
        </p:txBody>
      </p:sp>
      <p:sp>
        <p:nvSpPr>
          <p:cNvPr id="12" name="Google Shape;826;p40">
            <a:extLst>
              <a:ext uri="{FF2B5EF4-FFF2-40B4-BE49-F238E27FC236}">
                <a16:creationId xmlns:a16="http://schemas.microsoft.com/office/drawing/2014/main" id="{09E4832A-64E5-F92E-C984-A4EA1ADEF387}"/>
              </a:ext>
            </a:extLst>
          </p:cNvPr>
          <p:cNvSpPr txBox="1">
            <a:spLocks/>
          </p:cNvSpPr>
          <p:nvPr/>
        </p:nvSpPr>
        <p:spPr>
          <a:xfrm>
            <a:off x="4793046" y="1109962"/>
            <a:ext cx="5100453" cy="8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endParaRPr lang="en-US" b="1">
              <a:latin typeface="Aptos" panose="020B0004020202020204" pitchFamily="34" charset="0"/>
              <a:cs typeface="Times New Roman" panose="02020603050405020304" pitchFamily="18" charset="0"/>
            </a:endParaRPr>
          </a:p>
        </p:txBody>
      </p:sp>
      <p:pic>
        <p:nvPicPr>
          <p:cNvPr id="13" name="Picture 2">
            <a:extLst>
              <a:ext uri="{FF2B5EF4-FFF2-40B4-BE49-F238E27FC236}">
                <a16:creationId xmlns:a16="http://schemas.microsoft.com/office/drawing/2014/main" id="{5BC14C12-1588-B24D-4E10-31A62B8C4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2858" y="1168030"/>
            <a:ext cx="2041550" cy="685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Google Shape;911;p31">
            <a:extLst>
              <a:ext uri="{FF2B5EF4-FFF2-40B4-BE49-F238E27FC236}">
                <a16:creationId xmlns:a16="http://schemas.microsoft.com/office/drawing/2014/main" id="{7B087008-801A-1BEB-46AD-F591E110AB15}"/>
              </a:ext>
            </a:extLst>
          </p:cNvPr>
          <p:cNvSpPr txBox="1"/>
          <p:nvPr/>
        </p:nvSpPr>
        <p:spPr>
          <a:xfrm>
            <a:off x="4912857" y="1846492"/>
            <a:ext cx="1805313"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solidFill>
                  <a:srgbClr val="000000"/>
                </a:solidFill>
                <a:latin typeface="Open Sans"/>
                <a:ea typeface="Open Sans"/>
                <a:cs typeface="Open Sans"/>
                <a:sym typeface="Open Sans"/>
              </a:rPr>
              <a:t>b</a:t>
            </a:r>
            <a:r>
              <a:rPr lang="en-US" sz="800" b="0" i="0" u="none" strike="noStrike" cap="none">
                <a:solidFill>
                  <a:srgbClr val="000000"/>
                </a:solidFill>
                <a:latin typeface="Open Sans"/>
                <a:ea typeface="Open Sans"/>
                <a:cs typeface="Open Sans"/>
                <a:sym typeface="Open Sans"/>
              </a:rPr>
              <a:t>)  Unfiltered Lead II ECG signal</a:t>
            </a:r>
            <a:endParaRPr lang="en-US" sz="800"/>
          </a:p>
        </p:txBody>
      </p:sp>
      <p:pic>
        <p:nvPicPr>
          <p:cNvPr id="15" name="Picture 4">
            <a:extLst>
              <a:ext uri="{FF2B5EF4-FFF2-40B4-BE49-F238E27FC236}">
                <a16:creationId xmlns:a16="http://schemas.microsoft.com/office/drawing/2014/main" id="{E3687E5D-3A30-1714-90D3-303EF909F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5377" y="2277039"/>
            <a:ext cx="2041550" cy="685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Google Shape;911;p31">
            <a:extLst>
              <a:ext uri="{FF2B5EF4-FFF2-40B4-BE49-F238E27FC236}">
                <a16:creationId xmlns:a16="http://schemas.microsoft.com/office/drawing/2014/main" id="{6C133D09-CCCF-F024-C959-1D7085173BA3}"/>
              </a:ext>
            </a:extLst>
          </p:cNvPr>
          <p:cNvSpPr txBox="1"/>
          <p:nvPr/>
        </p:nvSpPr>
        <p:spPr>
          <a:xfrm>
            <a:off x="4884717" y="2985521"/>
            <a:ext cx="2097832" cy="344710"/>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solidFill>
                  <a:srgbClr val="000000"/>
                </a:solidFill>
                <a:latin typeface="Open Sans"/>
                <a:ea typeface="Open Sans"/>
                <a:cs typeface="Open Sans"/>
                <a:sym typeface="Open Sans"/>
              </a:rPr>
              <a:t>c</a:t>
            </a:r>
            <a:r>
              <a:rPr lang="en-US" sz="800" b="0" i="0" u="none" strike="noStrike" cap="none">
                <a:solidFill>
                  <a:srgbClr val="000000"/>
                </a:solidFill>
                <a:latin typeface="Open Sans"/>
                <a:ea typeface="Open Sans"/>
                <a:cs typeface="Open Sans"/>
                <a:sym typeface="Open Sans"/>
              </a:rPr>
              <a:t>) </a:t>
            </a:r>
            <a:r>
              <a:rPr lang="en-US" sz="800" b="1" i="0" u="none" strike="noStrike" cap="none">
                <a:solidFill>
                  <a:srgbClr val="000000"/>
                </a:solidFill>
                <a:latin typeface="Open Sans"/>
                <a:ea typeface="Open Sans"/>
                <a:cs typeface="Open Sans"/>
                <a:sym typeface="Open Sans"/>
              </a:rPr>
              <a:t>Butterworth High Pass </a:t>
            </a:r>
            <a:r>
              <a:rPr lang="en-US" sz="800" b="0" i="0" u="none" strike="noStrike" cap="none">
                <a:solidFill>
                  <a:srgbClr val="000000"/>
                </a:solidFill>
                <a:latin typeface="Open Sans"/>
                <a:ea typeface="Open Sans"/>
                <a:cs typeface="Open Sans"/>
                <a:sym typeface="Open Sans"/>
              </a:rPr>
              <a:t>Filtered Lead II ECG Signal</a:t>
            </a:r>
            <a:endParaRPr lang="en-US" sz="800"/>
          </a:p>
        </p:txBody>
      </p:sp>
      <p:sp>
        <p:nvSpPr>
          <p:cNvPr id="17" name="Google Shape;911;p31">
            <a:extLst>
              <a:ext uri="{FF2B5EF4-FFF2-40B4-BE49-F238E27FC236}">
                <a16:creationId xmlns:a16="http://schemas.microsoft.com/office/drawing/2014/main" id="{D6DF7C03-B64D-32C9-10D6-9A5AC2FAC341}"/>
              </a:ext>
            </a:extLst>
          </p:cNvPr>
          <p:cNvSpPr txBox="1"/>
          <p:nvPr/>
        </p:nvSpPr>
        <p:spPr>
          <a:xfrm>
            <a:off x="4891741" y="4142185"/>
            <a:ext cx="2041550" cy="344710"/>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solidFill>
                  <a:srgbClr val="000000"/>
                </a:solidFill>
                <a:latin typeface="Open Sans"/>
                <a:ea typeface="Open Sans"/>
                <a:cs typeface="Open Sans"/>
                <a:sym typeface="Open Sans"/>
              </a:rPr>
              <a:t>d</a:t>
            </a:r>
            <a:r>
              <a:rPr lang="en-US" sz="800" b="0" i="0" u="none" strike="noStrike" cap="none">
                <a:solidFill>
                  <a:srgbClr val="000000"/>
                </a:solidFill>
                <a:latin typeface="Open Sans"/>
                <a:ea typeface="Open Sans"/>
                <a:cs typeface="Open Sans"/>
                <a:sym typeface="Open Sans"/>
              </a:rPr>
              <a:t>) </a:t>
            </a:r>
            <a:r>
              <a:rPr lang="en-US" sz="800" b="1" i="0" u="none" strike="noStrike" cap="none">
                <a:solidFill>
                  <a:srgbClr val="000000"/>
                </a:solidFill>
                <a:latin typeface="Open Sans"/>
                <a:ea typeface="Open Sans"/>
                <a:cs typeface="Open Sans"/>
                <a:sym typeface="Open Sans"/>
              </a:rPr>
              <a:t>Butterworth Low Pass </a:t>
            </a:r>
            <a:r>
              <a:rPr lang="en-US" sz="800" b="0" i="0" u="none" strike="noStrike" cap="none">
                <a:solidFill>
                  <a:srgbClr val="000000"/>
                </a:solidFill>
                <a:latin typeface="Open Sans"/>
                <a:ea typeface="Open Sans"/>
                <a:cs typeface="Open Sans"/>
                <a:sym typeface="Open Sans"/>
              </a:rPr>
              <a:t>Filtered Lead II ECG signal</a:t>
            </a:r>
            <a:endParaRPr lang="en-US" sz="800"/>
          </a:p>
        </p:txBody>
      </p:sp>
      <p:pic>
        <p:nvPicPr>
          <p:cNvPr id="18" name="Picture 6">
            <a:extLst>
              <a:ext uri="{FF2B5EF4-FFF2-40B4-BE49-F238E27FC236}">
                <a16:creationId xmlns:a16="http://schemas.microsoft.com/office/drawing/2014/main" id="{DE1AD075-6E1F-70C2-A698-5036E1ACF0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5377" y="3451073"/>
            <a:ext cx="2041550" cy="6853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Google Shape;911;p31">
            <a:extLst>
              <a:ext uri="{FF2B5EF4-FFF2-40B4-BE49-F238E27FC236}">
                <a16:creationId xmlns:a16="http://schemas.microsoft.com/office/drawing/2014/main" id="{7EF16974-0A93-61C1-499A-38806AD1895F}"/>
              </a:ext>
            </a:extLst>
          </p:cNvPr>
          <p:cNvSpPr txBox="1"/>
          <p:nvPr/>
        </p:nvSpPr>
        <p:spPr>
          <a:xfrm>
            <a:off x="7074220" y="1829398"/>
            <a:ext cx="1937456" cy="344710"/>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(e) </a:t>
            </a:r>
            <a:r>
              <a:rPr lang="en-US" sz="800" b="1" i="0" u="none" strike="noStrike" cap="none" err="1">
                <a:solidFill>
                  <a:srgbClr val="000000"/>
                </a:solidFill>
                <a:latin typeface="Open Sans"/>
                <a:ea typeface="Open Sans"/>
                <a:cs typeface="Open Sans"/>
                <a:sym typeface="Open Sans"/>
              </a:rPr>
              <a:t>Savitzky-Golay</a:t>
            </a:r>
            <a:r>
              <a:rPr lang="en-US" sz="800" b="0" i="0" u="none" strike="noStrike" cap="none">
                <a:solidFill>
                  <a:srgbClr val="000000"/>
                </a:solidFill>
                <a:latin typeface="Open Sans"/>
                <a:ea typeface="Open Sans"/>
                <a:cs typeface="Open Sans"/>
                <a:sym typeface="Open Sans"/>
              </a:rPr>
              <a:t> Filtered Lead II ECG signal</a:t>
            </a:r>
            <a:endParaRPr lang="en-US" sz="800"/>
          </a:p>
        </p:txBody>
      </p:sp>
      <p:pic>
        <p:nvPicPr>
          <p:cNvPr id="20" name="Picture 6">
            <a:extLst>
              <a:ext uri="{FF2B5EF4-FFF2-40B4-BE49-F238E27FC236}">
                <a16:creationId xmlns:a16="http://schemas.microsoft.com/office/drawing/2014/main" id="{06921AFE-F284-0411-E272-5FB4BCCD43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074220" y="1165493"/>
            <a:ext cx="2041550" cy="6809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Google Shape;911;p31">
            <a:extLst>
              <a:ext uri="{FF2B5EF4-FFF2-40B4-BE49-F238E27FC236}">
                <a16:creationId xmlns:a16="http://schemas.microsoft.com/office/drawing/2014/main" id="{56B84029-2617-40C0-D81A-36C5AD497EF2}"/>
              </a:ext>
            </a:extLst>
          </p:cNvPr>
          <p:cNvSpPr txBox="1"/>
          <p:nvPr/>
        </p:nvSpPr>
        <p:spPr>
          <a:xfrm>
            <a:off x="451339" y="3654679"/>
            <a:ext cx="1447975"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 Data collection</a:t>
            </a:r>
            <a:endParaRPr lang="en-US" sz="500"/>
          </a:p>
        </p:txBody>
      </p:sp>
      <p:sp>
        <p:nvSpPr>
          <p:cNvPr id="3" name="Rectangle 2">
            <a:extLst>
              <a:ext uri="{FF2B5EF4-FFF2-40B4-BE49-F238E27FC236}">
                <a16:creationId xmlns:a16="http://schemas.microsoft.com/office/drawing/2014/main" id="{4EAC4676-78D0-1ECF-AA4D-6205FB5B8B9C}"/>
              </a:ext>
            </a:extLst>
          </p:cNvPr>
          <p:cNvSpPr/>
          <p:nvPr/>
        </p:nvSpPr>
        <p:spPr>
          <a:xfrm>
            <a:off x="1985010" y="4811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2" name="Picture 1" descr="A picture containing photo, table, person, monitor&#10;&#10;Description automatically generated">
            <a:extLst>
              <a:ext uri="{FF2B5EF4-FFF2-40B4-BE49-F238E27FC236}">
                <a16:creationId xmlns:a16="http://schemas.microsoft.com/office/drawing/2014/main" id="{9FCC1DBA-C695-FCFD-4B51-AB1277EC632D}"/>
              </a:ext>
            </a:extLst>
          </p:cNvPr>
          <p:cNvPicPr>
            <a:picLocks noChangeAspect="1"/>
          </p:cNvPicPr>
          <p:nvPr/>
        </p:nvPicPr>
        <p:blipFill rotWithShape="1">
          <a:blip r:embed="rId8"/>
          <a:srcRect t="90286" r="71976"/>
          <a:stretch/>
        </p:blipFill>
        <p:spPr>
          <a:xfrm>
            <a:off x="0" y="4863902"/>
            <a:ext cx="1433945" cy="279597"/>
          </a:xfrm>
          <a:prstGeom prst="rect">
            <a:avLst/>
          </a:prstGeom>
        </p:spPr>
      </p:pic>
      <p:sp>
        <p:nvSpPr>
          <p:cNvPr id="4" name="Slide Number Placeholder 5">
            <a:extLst>
              <a:ext uri="{FF2B5EF4-FFF2-40B4-BE49-F238E27FC236}">
                <a16:creationId xmlns:a16="http://schemas.microsoft.com/office/drawing/2014/main" id="{53D3C160-0F72-A4F1-AF5E-D222FA94A608}"/>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19</a:t>
            </a:fld>
            <a:endParaRPr lang="en-US"/>
          </a:p>
        </p:txBody>
      </p:sp>
      <p:sp>
        <p:nvSpPr>
          <p:cNvPr id="5" name="TextBox 4">
            <a:extLst>
              <a:ext uri="{FF2B5EF4-FFF2-40B4-BE49-F238E27FC236}">
                <a16:creationId xmlns:a16="http://schemas.microsoft.com/office/drawing/2014/main" id="{3F34F594-612A-4F6D-58B3-F662C9EF07FA}"/>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6" name="Picture 5" descr="A white and black logo&#10;&#10;Description automatically generated">
            <a:extLst>
              <a:ext uri="{FF2B5EF4-FFF2-40B4-BE49-F238E27FC236}">
                <a16:creationId xmlns:a16="http://schemas.microsoft.com/office/drawing/2014/main" id="{D547002C-C59B-4647-FA01-A154D78EDD9A}"/>
              </a:ext>
            </a:extLst>
          </p:cNvPr>
          <p:cNvPicPr>
            <a:picLocks noChangeAspect="1"/>
          </p:cNvPicPr>
          <p:nvPr/>
        </p:nvPicPr>
        <p:blipFill>
          <a:blip r:embed="rId9"/>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3636882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1830" y="260133"/>
            <a:ext cx="1962720" cy="1788304"/>
            <a:chOff x="0" y="0"/>
            <a:chExt cx="5233920" cy="4768811"/>
          </a:xfrm>
        </p:grpSpPr>
        <p:sp>
          <p:nvSpPr>
            <p:cNvPr id="3" name="Freeform 3"/>
            <p:cNvSpPr/>
            <p:nvPr/>
          </p:nvSpPr>
          <p:spPr>
            <a:xfrm>
              <a:off x="0" y="635"/>
              <a:ext cx="5233162" cy="4767580"/>
            </a:xfrm>
            <a:custGeom>
              <a:avLst/>
              <a:gdLst/>
              <a:ahLst/>
              <a:cxnLst/>
              <a:rect l="l" t="t" r="r" b="b"/>
              <a:pathLst>
                <a:path w="5233162" h="4767580">
                  <a:moveTo>
                    <a:pt x="2616581" y="0"/>
                  </a:moveTo>
                  <a:cubicBezTo>
                    <a:pt x="2006981" y="0"/>
                    <a:pt x="1396873" y="232664"/>
                    <a:pt x="931672" y="698500"/>
                  </a:cubicBezTo>
                  <a:cubicBezTo>
                    <a:pt x="0" y="1628902"/>
                    <a:pt x="0" y="3137916"/>
                    <a:pt x="931672" y="4069715"/>
                  </a:cubicBezTo>
                  <a:cubicBezTo>
                    <a:pt x="1396873" y="4534916"/>
                    <a:pt x="2007108" y="4767580"/>
                    <a:pt x="2616581" y="4767580"/>
                  </a:cubicBezTo>
                  <a:cubicBezTo>
                    <a:pt x="3226816" y="4767580"/>
                    <a:pt x="3836924" y="4534916"/>
                    <a:pt x="4302760" y="4069715"/>
                  </a:cubicBezTo>
                  <a:cubicBezTo>
                    <a:pt x="5233162" y="3138043"/>
                    <a:pt x="5233162" y="1628902"/>
                    <a:pt x="4302760" y="698500"/>
                  </a:cubicBezTo>
                  <a:cubicBezTo>
                    <a:pt x="3836924" y="232664"/>
                    <a:pt x="3226689" y="0"/>
                    <a:pt x="2616581" y="0"/>
                  </a:cubicBezTo>
                  <a:close/>
                </a:path>
              </a:pathLst>
            </a:custGeom>
            <a:solidFill>
              <a:srgbClr val="9E9E9E"/>
            </a:solidFill>
          </p:spPr>
          <p:txBody>
            <a:bodyPr/>
            <a:lstStyle/>
            <a:p>
              <a:endParaRPr lang="en-US"/>
            </a:p>
          </p:txBody>
        </p:sp>
      </p:grpSp>
      <p:sp>
        <p:nvSpPr>
          <p:cNvPr id="6" name="Freeform 6"/>
          <p:cNvSpPr/>
          <p:nvPr/>
        </p:nvSpPr>
        <p:spPr>
          <a:xfrm>
            <a:off x="8123402" y="-2226216"/>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8657881" y="-1691735"/>
            <a:ext cx="2580797" cy="2580608"/>
            <a:chOff x="0" y="0"/>
            <a:chExt cx="6882125" cy="6881621"/>
          </a:xfrm>
        </p:grpSpPr>
        <p:sp>
          <p:nvSpPr>
            <p:cNvPr id="8" name="Freeform 8"/>
            <p:cNvSpPr/>
            <p:nvPr/>
          </p:nvSpPr>
          <p:spPr>
            <a:xfrm>
              <a:off x="0" y="635"/>
              <a:ext cx="6881495" cy="6880987"/>
            </a:xfrm>
            <a:custGeom>
              <a:avLst/>
              <a:gdLst/>
              <a:ahLst/>
              <a:cxnLst/>
              <a:rect l="l" t="t" r="r" b="b"/>
              <a:pathLst>
                <a:path w="6881495" h="6880987">
                  <a:moveTo>
                    <a:pt x="3440684" y="0"/>
                  </a:moveTo>
                  <a:cubicBezTo>
                    <a:pt x="1540637" y="0"/>
                    <a:pt x="0" y="1540002"/>
                    <a:pt x="0" y="3440176"/>
                  </a:cubicBezTo>
                  <a:cubicBezTo>
                    <a:pt x="0" y="5340985"/>
                    <a:pt x="1540637" y="6880987"/>
                    <a:pt x="3440684" y="6880987"/>
                  </a:cubicBezTo>
                  <a:cubicBezTo>
                    <a:pt x="5340731" y="6880987"/>
                    <a:pt x="6881495" y="5340985"/>
                    <a:pt x="6881495" y="3440176"/>
                  </a:cubicBezTo>
                  <a:cubicBezTo>
                    <a:pt x="6881495" y="1540002"/>
                    <a:pt x="5340858" y="0"/>
                    <a:pt x="3440684" y="0"/>
                  </a:cubicBezTo>
                  <a:close/>
                </a:path>
              </a:pathLst>
            </a:custGeom>
            <a:solidFill>
              <a:srgbClr val="A22933"/>
            </a:solidFill>
          </p:spPr>
          <p:txBody>
            <a:bodyPr/>
            <a:lstStyle/>
            <a:p>
              <a:endParaRPr lang="en-US"/>
            </a:p>
          </p:txBody>
        </p:sp>
      </p:grpSp>
      <p:grpSp>
        <p:nvGrpSpPr>
          <p:cNvPr id="9" name="Group 9"/>
          <p:cNvGrpSpPr/>
          <p:nvPr/>
        </p:nvGrpSpPr>
        <p:grpSpPr>
          <a:xfrm>
            <a:off x="-235719" y="-769590"/>
            <a:ext cx="1798415" cy="1638493"/>
            <a:chOff x="0" y="0"/>
            <a:chExt cx="4795773" cy="4369315"/>
          </a:xfrm>
        </p:grpSpPr>
        <p:sp>
          <p:nvSpPr>
            <p:cNvPr id="10" name="Freeform 10"/>
            <p:cNvSpPr/>
            <p:nvPr/>
          </p:nvSpPr>
          <p:spPr>
            <a:xfrm>
              <a:off x="635" y="635"/>
              <a:ext cx="4795012" cy="4368038"/>
            </a:xfrm>
            <a:custGeom>
              <a:avLst/>
              <a:gdLst/>
              <a:ahLst/>
              <a:cxnLst/>
              <a:rect l="l" t="t" r="r" b="b"/>
              <a:pathLst>
                <a:path w="4795012" h="4368038">
                  <a:moveTo>
                    <a:pt x="2396871" y="0"/>
                  </a:moveTo>
                  <a:cubicBezTo>
                    <a:pt x="1838325" y="0"/>
                    <a:pt x="1279017" y="213233"/>
                    <a:pt x="853059" y="639191"/>
                  </a:cubicBezTo>
                  <a:cubicBezTo>
                    <a:pt x="0" y="1492377"/>
                    <a:pt x="0" y="2875788"/>
                    <a:pt x="853059" y="3728847"/>
                  </a:cubicBezTo>
                  <a:cubicBezTo>
                    <a:pt x="1279017" y="4154805"/>
                    <a:pt x="1838198" y="4368038"/>
                    <a:pt x="2396871" y="4368038"/>
                  </a:cubicBezTo>
                  <a:cubicBezTo>
                    <a:pt x="2956179" y="4368038"/>
                    <a:pt x="3515487" y="4154805"/>
                    <a:pt x="3941953" y="3728847"/>
                  </a:cubicBezTo>
                  <a:cubicBezTo>
                    <a:pt x="4795012" y="2875788"/>
                    <a:pt x="4795012" y="1492377"/>
                    <a:pt x="3941953" y="639191"/>
                  </a:cubicBezTo>
                  <a:cubicBezTo>
                    <a:pt x="3515487" y="213233"/>
                    <a:pt x="2956179" y="0"/>
                    <a:pt x="2396871" y="0"/>
                  </a:cubicBezTo>
                  <a:close/>
                </a:path>
              </a:pathLst>
            </a:custGeom>
            <a:solidFill>
              <a:srgbClr val="D93B48"/>
            </a:solidFill>
          </p:spPr>
          <p:txBody>
            <a:bodyPr/>
            <a:lstStyle/>
            <a:p>
              <a:endParaRPr lang="en-US"/>
            </a:p>
          </p:txBody>
        </p:sp>
      </p:grpSp>
      <p:grpSp>
        <p:nvGrpSpPr>
          <p:cNvPr id="11" name="Group 11"/>
          <p:cNvGrpSpPr/>
          <p:nvPr/>
        </p:nvGrpSpPr>
        <p:grpSpPr>
          <a:xfrm>
            <a:off x="306734" y="-274495"/>
            <a:ext cx="709894" cy="645394"/>
            <a:chOff x="0" y="0"/>
            <a:chExt cx="1893051" cy="1721051"/>
          </a:xfrm>
        </p:grpSpPr>
        <p:sp>
          <p:nvSpPr>
            <p:cNvPr id="12" name="Freeform 12"/>
            <p:cNvSpPr/>
            <p:nvPr/>
          </p:nvSpPr>
          <p:spPr>
            <a:xfrm>
              <a:off x="762" y="635"/>
              <a:ext cx="1891665" cy="1720469"/>
            </a:xfrm>
            <a:custGeom>
              <a:avLst/>
              <a:gdLst/>
              <a:ahLst/>
              <a:cxnLst/>
              <a:rect l="l" t="t" r="r" b="b"/>
              <a:pathLst>
                <a:path w="1891665" h="1720469">
                  <a:moveTo>
                    <a:pt x="945134" y="0"/>
                  </a:moveTo>
                  <a:cubicBezTo>
                    <a:pt x="555371" y="0"/>
                    <a:pt x="202184" y="266700"/>
                    <a:pt x="108839" y="663067"/>
                  </a:cubicBezTo>
                  <a:cubicBezTo>
                    <a:pt x="0" y="1124458"/>
                    <a:pt x="286639" y="1587754"/>
                    <a:pt x="748665" y="1697228"/>
                  </a:cubicBezTo>
                  <a:cubicBezTo>
                    <a:pt x="815086" y="1712722"/>
                    <a:pt x="882015" y="1720469"/>
                    <a:pt x="947801" y="1720469"/>
                  </a:cubicBezTo>
                  <a:cubicBezTo>
                    <a:pt x="1336929" y="1720469"/>
                    <a:pt x="1690116" y="1453769"/>
                    <a:pt x="1783461" y="1058037"/>
                  </a:cubicBezTo>
                  <a:cubicBezTo>
                    <a:pt x="1891665" y="595376"/>
                    <a:pt x="1606296" y="132080"/>
                    <a:pt x="1143635" y="23241"/>
                  </a:cubicBezTo>
                  <a:cubicBezTo>
                    <a:pt x="1077214" y="7112"/>
                    <a:pt x="1010793" y="0"/>
                    <a:pt x="945134" y="0"/>
                  </a:cubicBezTo>
                  <a:close/>
                </a:path>
              </a:pathLst>
            </a:custGeom>
            <a:solidFill>
              <a:srgbClr val="A22933"/>
            </a:solidFill>
          </p:spPr>
          <p:txBody>
            <a:bodyPr/>
            <a:lstStyle/>
            <a:p>
              <a:endParaRPr lang="en-US"/>
            </a:p>
          </p:txBody>
        </p:sp>
      </p:grpSp>
      <p:sp>
        <p:nvSpPr>
          <p:cNvPr id="13" name="Freeform 13"/>
          <p:cNvSpPr/>
          <p:nvPr/>
        </p:nvSpPr>
        <p:spPr>
          <a:xfrm>
            <a:off x="-3272479" y="-31175"/>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8600384" y="1248873"/>
            <a:ext cx="1043095" cy="1042633"/>
            <a:chOff x="0" y="0"/>
            <a:chExt cx="2781587" cy="2780355"/>
          </a:xfrm>
        </p:grpSpPr>
        <p:sp>
          <p:nvSpPr>
            <p:cNvPr id="15" name="Freeform 15"/>
            <p:cNvSpPr/>
            <p:nvPr/>
          </p:nvSpPr>
          <p:spPr>
            <a:xfrm>
              <a:off x="635" y="0"/>
              <a:ext cx="2780411" cy="2779649"/>
            </a:xfrm>
            <a:custGeom>
              <a:avLst/>
              <a:gdLst/>
              <a:ahLst/>
              <a:cxnLst/>
              <a:rect l="l" t="t" r="r" b="b"/>
              <a:pathLst>
                <a:path w="2780411" h="2779649">
                  <a:moveTo>
                    <a:pt x="1390523" y="0"/>
                  </a:moveTo>
                  <a:cubicBezTo>
                    <a:pt x="622427" y="0"/>
                    <a:pt x="0" y="622427"/>
                    <a:pt x="0" y="1389888"/>
                  </a:cubicBezTo>
                  <a:cubicBezTo>
                    <a:pt x="0" y="2157349"/>
                    <a:pt x="622427" y="2779649"/>
                    <a:pt x="1390523" y="2779649"/>
                  </a:cubicBezTo>
                  <a:cubicBezTo>
                    <a:pt x="2157984" y="2779649"/>
                    <a:pt x="2780411" y="2157222"/>
                    <a:pt x="2780411" y="1389761"/>
                  </a:cubicBezTo>
                  <a:cubicBezTo>
                    <a:pt x="2780411" y="622300"/>
                    <a:pt x="2157857" y="0"/>
                    <a:pt x="1390523" y="0"/>
                  </a:cubicBezTo>
                  <a:close/>
                </a:path>
              </a:pathLst>
            </a:custGeom>
            <a:solidFill>
              <a:srgbClr val="9E9E9E"/>
            </a:solidFill>
          </p:spPr>
          <p:txBody>
            <a:bodyPr/>
            <a:lstStyle/>
            <a:p>
              <a:endParaRPr lang="en-US"/>
            </a:p>
          </p:txBody>
        </p:sp>
      </p:grpSp>
      <p:grpSp>
        <p:nvGrpSpPr>
          <p:cNvPr id="16" name="Group 16"/>
          <p:cNvGrpSpPr/>
          <p:nvPr/>
        </p:nvGrpSpPr>
        <p:grpSpPr>
          <a:xfrm>
            <a:off x="8768185" y="3404189"/>
            <a:ext cx="749038" cy="680672"/>
            <a:chOff x="0" y="0"/>
            <a:chExt cx="1997435" cy="1815125"/>
          </a:xfrm>
        </p:grpSpPr>
        <p:sp>
          <p:nvSpPr>
            <p:cNvPr id="17" name="Freeform 17"/>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a:p>
          </p:txBody>
        </p:sp>
      </p:grpSp>
      <p:sp>
        <p:nvSpPr>
          <p:cNvPr id="27" name="TextBox 27"/>
          <p:cNvSpPr txBox="1"/>
          <p:nvPr/>
        </p:nvSpPr>
        <p:spPr>
          <a:xfrm>
            <a:off x="850890" y="245846"/>
            <a:ext cx="8151075" cy="602024"/>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980"/>
              </a:lnSpc>
            </a:pPr>
            <a:r>
              <a:rPr lang="en-US" sz="4150">
                <a:solidFill>
                  <a:srgbClr val="010440"/>
                </a:solidFill>
                <a:latin typeface="Arimo Bold"/>
              </a:rPr>
              <a:t>TEAM MEMBERS </a:t>
            </a:r>
          </a:p>
        </p:txBody>
      </p:sp>
      <p:pic>
        <p:nvPicPr>
          <p:cNvPr id="29" name="Picture 28">
            <a:extLst>
              <a:ext uri="{FF2B5EF4-FFF2-40B4-BE49-F238E27FC236}">
                <a16:creationId xmlns:a16="http://schemas.microsoft.com/office/drawing/2014/main" id="{7F876083-C8C9-158E-F8AB-4728DAFA31FD}"/>
              </a:ext>
            </a:extLst>
          </p:cNvPr>
          <p:cNvPicPr>
            <a:picLocks noChangeAspect="1"/>
          </p:cNvPicPr>
          <p:nvPr/>
        </p:nvPicPr>
        <p:blipFill>
          <a:blip r:embed="rId7"/>
          <a:srcRect l="7285" r="7285"/>
          <a:stretch/>
        </p:blipFill>
        <p:spPr>
          <a:xfrm>
            <a:off x="3060603" y="1272127"/>
            <a:ext cx="1748935" cy="2047203"/>
          </a:xfrm>
          <a:prstGeom prst="rect">
            <a:avLst/>
          </a:prstGeom>
          <a:ln>
            <a:solidFill>
              <a:schemeClr val="tx1"/>
            </a:solidFill>
          </a:ln>
        </p:spPr>
      </p:pic>
      <p:pic>
        <p:nvPicPr>
          <p:cNvPr id="30" name="Picture 29">
            <a:extLst>
              <a:ext uri="{FF2B5EF4-FFF2-40B4-BE49-F238E27FC236}">
                <a16:creationId xmlns:a16="http://schemas.microsoft.com/office/drawing/2014/main" id="{1168894C-32B6-E9EE-62BC-B726DACF183D}"/>
              </a:ext>
            </a:extLst>
          </p:cNvPr>
          <p:cNvPicPr>
            <a:picLocks noChangeAspect="1"/>
          </p:cNvPicPr>
          <p:nvPr/>
        </p:nvPicPr>
        <p:blipFill>
          <a:blip r:embed="rId8"/>
          <a:srcRect t="8" b="8"/>
          <a:stretch/>
        </p:blipFill>
        <p:spPr>
          <a:xfrm>
            <a:off x="5011904" y="1272127"/>
            <a:ext cx="1748935" cy="2047203"/>
          </a:xfrm>
          <a:prstGeom prst="rect">
            <a:avLst/>
          </a:prstGeom>
          <a:ln>
            <a:solidFill>
              <a:schemeClr val="tx1"/>
            </a:solidFill>
          </a:ln>
        </p:spPr>
      </p:pic>
      <p:pic>
        <p:nvPicPr>
          <p:cNvPr id="31" name="Picture 30" descr="A person smiling at the camera&#10;&#10;Description automatically generated">
            <a:extLst>
              <a:ext uri="{FF2B5EF4-FFF2-40B4-BE49-F238E27FC236}">
                <a16:creationId xmlns:a16="http://schemas.microsoft.com/office/drawing/2014/main" id="{1FE1691D-E237-1CBF-CF5E-D876120B5277}"/>
              </a:ext>
            </a:extLst>
          </p:cNvPr>
          <p:cNvPicPr>
            <a:picLocks noChangeAspect="1"/>
          </p:cNvPicPr>
          <p:nvPr/>
        </p:nvPicPr>
        <p:blipFill rotWithShape="1">
          <a:blip r:embed="rId9"/>
          <a:srcRect l="1" r="3518"/>
          <a:stretch/>
        </p:blipFill>
        <p:spPr>
          <a:xfrm>
            <a:off x="6930433" y="1289876"/>
            <a:ext cx="1727448" cy="2043334"/>
          </a:xfrm>
          <a:prstGeom prst="rect">
            <a:avLst/>
          </a:prstGeom>
          <a:ln>
            <a:solidFill>
              <a:schemeClr val="tx1"/>
            </a:solidFill>
          </a:ln>
        </p:spPr>
      </p:pic>
      <p:pic>
        <p:nvPicPr>
          <p:cNvPr id="32" name="Picture 31">
            <a:extLst>
              <a:ext uri="{FF2B5EF4-FFF2-40B4-BE49-F238E27FC236}">
                <a16:creationId xmlns:a16="http://schemas.microsoft.com/office/drawing/2014/main" id="{22BB482D-F22F-4C41-8583-FBEB1BB4CD43}"/>
              </a:ext>
            </a:extLst>
          </p:cNvPr>
          <p:cNvPicPr>
            <a:picLocks noChangeAspect="1"/>
          </p:cNvPicPr>
          <p:nvPr/>
        </p:nvPicPr>
        <p:blipFill rotWithShape="1">
          <a:blip r:embed="rId10"/>
          <a:srcRect t="2658" b="1"/>
          <a:stretch/>
        </p:blipFill>
        <p:spPr>
          <a:xfrm>
            <a:off x="1081137" y="1272973"/>
            <a:ext cx="1777100" cy="2055611"/>
          </a:xfrm>
          <a:prstGeom prst="rect">
            <a:avLst/>
          </a:prstGeom>
          <a:ln>
            <a:solidFill>
              <a:schemeClr val="tx1"/>
            </a:solidFill>
          </a:ln>
        </p:spPr>
      </p:pic>
      <p:sp>
        <p:nvSpPr>
          <p:cNvPr id="36" name="TextBox 35">
            <a:extLst>
              <a:ext uri="{FF2B5EF4-FFF2-40B4-BE49-F238E27FC236}">
                <a16:creationId xmlns:a16="http://schemas.microsoft.com/office/drawing/2014/main" id="{57FE3714-43D6-0E54-73FE-F9BFF8C0C9ED}"/>
              </a:ext>
            </a:extLst>
          </p:cNvPr>
          <p:cNvSpPr txBox="1"/>
          <p:nvPr/>
        </p:nvSpPr>
        <p:spPr>
          <a:xfrm>
            <a:off x="993192" y="3364908"/>
            <a:ext cx="1748935" cy="751360"/>
          </a:xfrm>
          <a:prstGeom prst="rect">
            <a:avLst/>
          </a:prstGeom>
          <a:noFill/>
        </p:spPr>
        <p:txBody>
          <a:bodyPr wrap="square">
            <a:spAutoFit/>
          </a:bodyPr>
          <a:lstStyle/>
          <a:p>
            <a:pPr algn="ctr">
              <a:lnSpc>
                <a:spcPts val="2800"/>
              </a:lnSpc>
              <a:defRPr/>
            </a:pPr>
            <a:r>
              <a:rPr lang="en-US" sz="1400" err="1">
                <a:solidFill>
                  <a:srgbClr val="000000"/>
                </a:solidFill>
                <a:latin typeface="Arial"/>
              </a:rPr>
              <a:t>Vihansa</a:t>
            </a:r>
            <a:r>
              <a:rPr lang="en-US" sz="1400">
                <a:solidFill>
                  <a:srgbClr val="000000"/>
                </a:solidFill>
                <a:latin typeface="Arial"/>
              </a:rPr>
              <a:t> S.A.S</a:t>
            </a:r>
          </a:p>
          <a:p>
            <a:pPr algn="ctr">
              <a:lnSpc>
                <a:spcPts val="2800"/>
              </a:lnSpc>
              <a:defRPr/>
            </a:pPr>
            <a:r>
              <a:rPr lang="en-US" sz="1100"/>
              <a:t>IT21134180</a:t>
            </a:r>
            <a:endParaRPr lang="en-US" sz="1050"/>
          </a:p>
        </p:txBody>
      </p:sp>
      <p:sp>
        <p:nvSpPr>
          <p:cNvPr id="37" name="TextBox 36">
            <a:extLst>
              <a:ext uri="{FF2B5EF4-FFF2-40B4-BE49-F238E27FC236}">
                <a16:creationId xmlns:a16="http://schemas.microsoft.com/office/drawing/2014/main" id="{F1F4F3F7-F833-EADC-8306-F5FDECBA64BC}"/>
              </a:ext>
            </a:extLst>
          </p:cNvPr>
          <p:cNvSpPr txBox="1"/>
          <p:nvPr/>
        </p:nvSpPr>
        <p:spPr>
          <a:xfrm>
            <a:off x="3060602" y="3404189"/>
            <a:ext cx="1891476" cy="752835"/>
          </a:xfrm>
          <a:prstGeom prst="rect">
            <a:avLst/>
          </a:prstGeom>
          <a:noFill/>
        </p:spPr>
        <p:txBody>
          <a:bodyPr wrap="square">
            <a:spAutoFit/>
          </a:bodyPr>
          <a:lstStyle/>
          <a:p>
            <a:pPr algn="ctr">
              <a:lnSpc>
                <a:spcPts val="2800"/>
              </a:lnSpc>
              <a:defRPr/>
            </a:pPr>
            <a:r>
              <a:rPr lang="en-US" sz="1400" err="1">
                <a:solidFill>
                  <a:srgbClr val="000000"/>
                </a:solidFill>
                <a:latin typeface="Arial"/>
              </a:rPr>
              <a:t>Senadheera</a:t>
            </a:r>
            <a:r>
              <a:rPr lang="en-US" sz="1400">
                <a:solidFill>
                  <a:srgbClr val="000000"/>
                </a:solidFill>
                <a:latin typeface="Arial"/>
              </a:rPr>
              <a:t> P.V.P.P</a:t>
            </a:r>
          </a:p>
          <a:p>
            <a:pPr algn="ctr">
              <a:lnSpc>
                <a:spcPts val="2800"/>
              </a:lnSpc>
              <a:defRPr/>
            </a:pPr>
            <a:r>
              <a:rPr lang="en-US" sz="1100"/>
              <a:t>IT21126888</a:t>
            </a:r>
          </a:p>
        </p:txBody>
      </p:sp>
      <p:sp>
        <p:nvSpPr>
          <p:cNvPr id="38" name="TextBox 37">
            <a:extLst>
              <a:ext uri="{FF2B5EF4-FFF2-40B4-BE49-F238E27FC236}">
                <a16:creationId xmlns:a16="http://schemas.microsoft.com/office/drawing/2014/main" id="{72B8D87D-DE9C-DABF-54A7-E78B6F7732E5}"/>
              </a:ext>
            </a:extLst>
          </p:cNvPr>
          <p:cNvSpPr txBox="1"/>
          <p:nvPr/>
        </p:nvSpPr>
        <p:spPr>
          <a:xfrm>
            <a:off x="4952078" y="3404189"/>
            <a:ext cx="1748935" cy="752835"/>
          </a:xfrm>
          <a:prstGeom prst="rect">
            <a:avLst/>
          </a:prstGeom>
          <a:noFill/>
        </p:spPr>
        <p:txBody>
          <a:bodyPr wrap="square">
            <a:spAutoFit/>
          </a:bodyPr>
          <a:lstStyle/>
          <a:p>
            <a:pPr algn="ctr">
              <a:lnSpc>
                <a:spcPts val="2800"/>
              </a:lnSpc>
              <a:defRPr/>
            </a:pPr>
            <a:r>
              <a:rPr lang="en-US" sz="1400">
                <a:solidFill>
                  <a:srgbClr val="000000"/>
                </a:solidFill>
                <a:latin typeface="Arial"/>
              </a:rPr>
              <a:t>Wijeratne D.M.S.D</a:t>
            </a:r>
          </a:p>
          <a:p>
            <a:pPr algn="ctr">
              <a:lnSpc>
                <a:spcPts val="2800"/>
              </a:lnSpc>
              <a:defRPr/>
            </a:pPr>
            <a:r>
              <a:rPr lang="en-US" sz="1100"/>
              <a:t>IT21138386</a:t>
            </a:r>
          </a:p>
        </p:txBody>
      </p:sp>
      <p:sp>
        <p:nvSpPr>
          <p:cNvPr id="39" name="TextBox 38">
            <a:extLst>
              <a:ext uri="{FF2B5EF4-FFF2-40B4-BE49-F238E27FC236}">
                <a16:creationId xmlns:a16="http://schemas.microsoft.com/office/drawing/2014/main" id="{F686A288-1AAB-6685-9CAC-6754F59947C4}"/>
              </a:ext>
            </a:extLst>
          </p:cNvPr>
          <p:cNvSpPr txBox="1"/>
          <p:nvPr/>
        </p:nvSpPr>
        <p:spPr>
          <a:xfrm>
            <a:off x="6860250" y="3394687"/>
            <a:ext cx="1748935" cy="752835"/>
          </a:xfrm>
          <a:prstGeom prst="rect">
            <a:avLst/>
          </a:prstGeom>
          <a:noFill/>
        </p:spPr>
        <p:txBody>
          <a:bodyPr wrap="square">
            <a:spAutoFit/>
          </a:bodyPr>
          <a:lstStyle/>
          <a:p>
            <a:pPr algn="ctr">
              <a:lnSpc>
                <a:spcPts val="2800"/>
              </a:lnSpc>
              <a:defRPr/>
            </a:pPr>
            <a:r>
              <a:rPr lang="en-US" sz="1400">
                <a:solidFill>
                  <a:srgbClr val="000000"/>
                </a:solidFill>
                <a:latin typeface="Arial"/>
              </a:rPr>
              <a:t>Christy H.M</a:t>
            </a:r>
          </a:p>
          <a:p>
            <a:pPr algn="ctr">
              <a:lnSpc>
                <a:spcPts val="2800"/>
              </a:lnSpc>
              <a:defRPr/>
            </a:pPr>
            <a:r>
              <a:rPr lang="en-US" sz="1100"/>
              <a:t>IT21127946</a:t>
            </a:r>
          </a:p>
        </p:txBody>
      </p:sp>
      <p:pic>
        <p:nvPicPr>
          <p:cNvPr id="35" name="Picture 34" descr="A picture containing photo, table, person, monitor&#10;&#10;Description automatically generated">
            <a:extLst>
              <a:ext uri="{FF2B5EF4-FFF2-40B4-BE49-F238E27FC236}">
                <a16:creationId xmlns:a16="http://schemas.microsoft.com/office/drawing/2014/main" id="{84671609-6B0D-BDE4-66B0-8D0477DEA126}"/>
              </a:ext>
            </a:extLst>
          </p:cNvPr>
          <p:cNvPicPr>
            <a:picLocks noChangeAspect="1"/>
          </p:cNvPicPr>
          <p:nvPr/>
        </p:nvPicPr>
        <p:blipFill rotWithShape="1">
          <a:blip r:embed="rId11"/>
          <a:srcRect t="90286" r="71976"/>
          <a:stretch/>
        </p:blipFill>
        <p:spPr>
          <a:xfrm>
            <a:off x="0" y="4863902"/>
            <a:ext cx="1433945" cy="279597"/>
          </a:xfrm>
          <a:prstGeom prst="rect">
            <a:avLst/>
          </a:prstGeom>
        </p:spPr>
      </p:pic>
      <p:sp>
        <p:nvSpPr>
          <p:cNvPr id="40" name="Slide Number Placeholder 5">
            <a:extLst>
              <a:ext uri="{FF2B5EF4-FFF2-40B4-BE49-F238E27FC236}">
                <a16:creationId xmlns:a16="http://schemas.microsoft.com/office/drawing/2014/main" id="{A9C52AF9-8137-C11F-F200-929FC37E2B75}"/>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a:t>
            </a:fld>
            <a:endParaRPr lang="en-US"/>
          </a:p>
        </p:txBody>
      </p:sp>
      <p:sp>
        <p:nvSpPr>
          <p:cNvPr id="41" name="TextBox 40">
            <a:extLst>
              <a:ext uri="{FF2B5EF4-FFF2-40B4-BE49-F238E27FC236}">
                <a16:creationId xmlns:a16="http://schemas.microsoft.com/office/drawing/2014/main" id="{9781F8E1-4A3D-ADA8-CD37-7208384A1CA6}"/>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42" name="Picture 41" descr="A white and black logo&#10;&#10;Description automatically generated">
            <a:extLst>
              <a:ext uri="{FF2B5EF4-FFF2-40B4-BE49-F238E27FC236}">
                <a16:creationId xmlns:a16="http://schemas.microsoft.com/office/drawing/2014/main" id="{226FBFF4-98A9-C1FC-E468-E94F6C4BD4A8}"/>
              </a:ext>
            </a:extLst>
          </p:cNvPr>
          <p:cNvPicPr>
            <a:picLocks noChangeAspect="1"/>
          </p:cNvPicPr>
          <p:nvPr/>
        </p:nvPicPr>
        <p:blipFill>
          <a:blip r:embed="rId12"/>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1515624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821"/>
        <p:cNvGrpSpPr/>
        <p:nvPr/>
      </p:nvGrpSpPr>
      <p:grpSpPr>
        <a:xfrm>
          <a:off x="0" y="0"/>
          <a:ext cx="0" cy="0"/>
          <a:chOff x="0" y="0"/>
          <a:chExt cx="0" cy="0"/>
        </a:xfrm>
      </p:grpSpPr>
      <p:sp>
        <p:nvSpPr>
          <p:cNvPr id="822" name="Google Shape;822;p40"/>
          <p:cNvSpPr txBox="1">
            <a:spLocks noGrp="1"/>
          </p:cNvSpPr>
          <p:nvPr>
            <p:ph type="title"/>
          </p:nvPr>
        </p:nvSpPr>
        <p:spPr>
          <a:xfrm>
            <a:off x="118500" y="-26941"/>
            <a:ext cx="81754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Data visualization and Pre-processing</a:t>
            </a:r>
          </a:p>
        </p:txBody>
      </p:sp>
      <p:sp>
        <p:nvSpPr>
          <p:cNvPr id="824" name="Google Shape;824;p40"/>
          <p:cNvSpPr txBox="1">
            <a:spLocks noGrp="1"/>
          </p:cNvSpPr>
          <p:nvPr>
            <p:ph type="subTitle" idx="1"/>
          </p:nvPr>
        </p:nvSpPr>
        <p:spPr>
          <a:xfrm>
            <a:off x="72396" y="2913128"/>
            <a:ext cx="2388864" cy="130073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1">
                <a:effectLst/>
                <a:latin typeface="Aptos" panose="020B0004020202020204" pitchFamily="34" charset="0"/>
                <a:ea typeface="Aptos" panose="020B0004020202020204" pitchFamily="34" charset="0"/>
                <a:cs typeface="Times New Roman" panose="02020603050405020304" pitchFamily="18" charset="0"/>
              </a:rPr>
              <a:t>Without normalization</a:t>
            </a:r>
          </a:p>
          <a:p>
            <a:pPr marL="742950" lvl="1" indent="-285750" algn="l">
              <a:buFont typeface="Arial" panose="020B0604020202020204" pitchFamily="34" charset="0"/>
              <a:buChar char="•"/>
            </a:pPr>
            <a:r>
              <a:rPr lang="en-US" sz="1100"/>
              <a:t>Poor accuracy</a:t>
            </a:r>
          </a:p>
          <a:p>
            <a:pPr marL="742950" lvl="1" indent="-285750" algn="l">
              <a:buFont typeface="Arial" panose="020B0604020202020204" pitchFamily="34" charset="0"/>
              <a:buChar char="•"/>
            </a:pPr>
            <a:r>
              <a:rPr lang="en-US" sz="1100"/>
              <a:t>Higher training loss</a:t>
            </a:r>
          </a:p>
          <a:p>
            <a:pPr marL="742950" lvl="1" indent="-285750" algn="l">
              <a:buFont typeface="Arial" panose="020B0604020202020204" pitchFamily="34" charset="0"/>
              <a:buChar char="•"/>
            </a:pPr>
            <a:endParaRPr lang="en-US" sz="1100"/>
          </a:p>
        </p:txBody>
      </p:sp>
      <p:sp>
        <p:nvSpPr>
          <p:cNvPr id="825" name="Google Shape;825;p40"/>
          <p:cNvSpPr txBox="1">
            <a:spLocks noGrp="1"/>
          </p:cNvSpPr>
          <p:nvPr>
            <p:ph type="title" idx="3"/>
          </p:nvPr>
        </p:nvSpPr>
        <p:spPr>
          <a:xfrm>
            <a:off x="204272" y="528344"/>
            <a:ext cx="764857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CardioFit’s Modified Attention U-Net -  </a:t>
            </a:r>
            <a:r>
              <a:rPr lang="en-US" sz="2000" b="1" u="sng"/>
              <a:t>Model training</a:t>
            </a:r>
            <a:endParaRPr sz="2000" u="sng"/>
          </a:p>
        </p:txBody>
      </p:sp>
      <p:sp>
        <p:nvSpPr>
          <p:cNvPr id="826" name="Google Shape;826;p40"/>
          <p:cNvSpPr txBox="1">
            <a:spLocks noGrp="1"/>
          </p:cNvSpPr>
          <p:nvPr>
            <p:ph type="subTitle" idx="4"/>
          </p:nvPr>
        </p:nvSpPr>
        <p:spPr>
          <a:xfrm>
            <a:off x="58300" y="1027421"/>
            <a:ext cx="5100453" cy="85440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US" b="1">
                <a:latin typeface="Aptos" panose="020B0004020202020204" pitchFamily="34" charset="0"/>
                <a:cs typeface="Times New Roman" panose="02020603050405020304" pitchFamily="18" charset="0"/>
              </a:rPr>
              <a:t>With normalization</a:t>
            </a:r>
          </a:p>
          <a:p>
            <a:pPr marL="742950" lvl="1" indent="-285750" algn="l">
              <a:buFont typeface="Arial" panose="020B0604020202020204" pitchFamily="34" charset="0"/>
              <a:buChar char="•"/>
            </a:pPr>
            <a:r>
              <a:rPr lang="en-US" sz="1100">
                <a:latin typeface="Aptos" panose="020B0004020202020204" pitchFamily="34" charset="0"/>
                <a:cs typeface="Times New Roman" panose="02020603050405020304" pitchFamily="18" charset="0"/>
              </a:rPr>
              <a:t>Better accuracy</a:t>
            </a:r>
          </a:p>
          <a:p>
            <a:pPr marL="742950" lvl="1" indent="-285750" algn="l">
              <a:buFont typeface="Arial" panose="020B0604020202020204" pitchFamily="34" charset="0"/>
              <a:buChar char="•"/>
            </a:pPr>
            <a:r>
              <a:rPr lang="en-US" sz="1100">
                <a:latin typeface="Aptos" panose="020B0004020202020204" pitchFamily="34" charset="0"/>
                <a:cs typeface="Times New Roman" panose="02020603050405020304" pitchFamily="18" charset="0"/>
              </a:rPr>
              <a:t>Lower training loss</a:t>
            </a:r>
            <a:endParaRPr sz="1100">
              <a:latin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0AA9D92-3AC9-A58A-C40E-E918BBDA3752}"/>
              </a:ext>
            </a:extLst>
          </p:cNvPr>
          <p:cNvPicPr>
            <a:picLocks noChangeAspect="1"/>
          </p:cNvPicPr>
          <p:nvPr/>
        </p:nvPicPr>
        <p:blipFill>
          <a:blip r:embed="rId3"/>
          <a:stretch>
            <a:fillRect/>
          </a:stretch>
        </p:blipFill>
        <p:spPr>
          <a:xfrm>
            <a:off x="2586927" y="1022008"/>
            <a:ext cx="2099373" cy="1563136"/>
          </a:xfrm>
          <a:prstGeom prst="rect">
            <a:avLst/>
          </a:prstGeom>
          <a:ln>
            <a:solidFill>
              <a:schemeClr val="tx1"/>
            </a:solidFill>
          </a:ln>
        </p:spPr>
      </p:pic>
      <p:pic>
        <p:nvPicPr>
          <p:cNvPr id="5" name="Picture 4">
            <a:extLst>
              <a:ext uri="{FF2B5EF4-FFF2-40B4-BE49-F238E27FC236}">
                <a16:creationId xmlns:a16="http://schemas.microsoft.com/office/drawing/2014/main" id="{04836A90-4C13-5B49-2F73-2C512FEEF5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53914" y="1021958"/>
            <a:ext cx="2099373" cy="1563194"/>
          </a:xfrm>
          <a:prstGeom prst="rect">
            <a:avLst/>
          </a:prstGeom>
          <a:ln>
            <a:solidFill>
              <a:schemeClr val="tx1"/>
            </a:solidFill>
          </a:ln>
        </p:spPr>
      </p:pic>
      <p:pic>
        <p:nvPicPr>
          <p:cNvPr id="6" name="Picture 5">
            <a:extLst>
              <a:ext uri="{FF2B5EF4-FFF2-40B4-BE49-F238E27FC236}">
                <a16:creationId xmlns:a16="http://schemas.microsoft.com/office/drawing/2014/main" id="{3229887F-FA6F-3A96-D9BE-706F1AE99D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86927" y="3014803"/>
            <a:ext cx="2099373" cy="1658359"/>
          </a:xfrm>
          <a:prstGeom prst="rect">
            <a:avLst/>
          </a:prstGeom>
          <a:ln>
            <a:solidFill>
              <a:schemeClr val="tx1"/>
            </a:solidFill>
          </a:ln>
        </p:spPr>
      </p:pic>
      <p:pic>
        <p:nvPicPr>
          <p:cNvPr id="7" name="Picture 6">
            <a:extLst>
              <a:ext uri="{FF2B5EF4-FFF2-40B4-BE49-F238E27FC236}">
                <a16:creationId xmlns:a16="http://schemas.microsoft.com/office/drawing/2014/main" id="{9B7AFD8A-31F9-297A-7B35-BF35AD17E65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68240" y="3014803"/>
            <a:ext cx="2036291" cy="1634061"/>
          </a:xfrm>
          <a:prstGeom prst="rect">
            <a:avLst/>
          </a:prstGeom>
          <a:ln>
            <a:solidFill>
              <a:schemeClr val="tx1"/>
            </a:solidFill>
          </a:ln>
        </p:spPr>
      </p:pic>
      <p:sp>
        <p:nvSpPr>
          <p:cNvPr id="2" name="Google Shape;911;p31">
            <a:extLst>
              <a:ext uri="{FF2B5EF4-FFF2-40B4-BE49-F238E27FC236}">
                <a16:creationId xmlns:a16="http://schemas.microsoft.com/office/drawing/2014/main" id="{38330B48-B83E-501E-49D2-5FA65D67553C}"/>
              </a:ext>
            </a:extLst>
          </p:cNvPr>
          <p:cNvSpPr txBox="1"/>
          <p:nvPr/>
        </p:nvSpPr>
        <p:spPr>
          <a:xfrm>
            <a:off x="2586927" y="2589671"/>
            <a:ext cx="1940962"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 Training accuracy after normalization</a:t>
            </a:r>
            <a:endParaRPr lang="en-US" sz="500"/>
          </a:p>
        </p:txBody>
      </p:sp>
      <p:sp>
        <p:nvSpPr>
          <p:cNvPr id="3" name="Google Shape;911;p31">
            <a:extLst>
              <a:ext uri="{FF2B5EF4-FFF2-40B4-BE49-F238E27FC236}">
                <a16:creationId xmlns:a16="http://schemas.microsoft.com/office/drawing/2014/main" id="{93773F1F-F405-6A91-A0D0-C3424D3D3884}"/>
              </a:ext>
            </a:extLst>
          </p:cNvPr>
          <p:cNvSpPr txBox="1"/>
          <p:nvPr/>
        </p:nvSpPr>
        <p:spPr>
          <a:xfrm>
            <a:off x="4927174" y="2607937"/>
            <a:ext cx="1940962"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(b) Training loss after normalization</a:t>
            </a:r>
            <a:endParaRPr lang="en-US" sz="500"/>
          </a:p>
        </p:txBody>
      </p:sp>
      <p:sp>
        <p:nvSpPr>
          <p:cNvPr id="8" name="Google Shape;911;p31">
            <a:extLst>
              <a:ext uri="{FF2B5EF4-FFF2-40B4-BE49-F238E27FC236}">
                <a16:creationId xmlns:a16="http://schemas.microsoft.com/office/drawing/2014/main" id="{C539E71A-C638-EFFC-6A01-BC92CE2C077B}"/>
              </a:ext>
            </a:extLst>
          </p:cNvPr>
          <p:cNvSpPr txBox="1"/>
          <p:nvPr/>
        </p:nvSpPr>
        <p:spPr>
          <a:xfrm>
            <a:off x="2586927" y="4673162"/>
            <a:ext cx="2947914"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 Training accuracy before normalization</a:t>
            </a:r>
            <a:endParaRPr lang="en-US" sz="500"/>
          </a:p>
        </p:txBody>
      </p:sp>
      <p:sp>
        <p:nvSpPr>
          <p:cNvPr id="9" name="Google Shape;911;p31">
            <a:extLst>
              <a:ext uri="{FF2B5EF4-FFF2-40B4-BE49-F238E27FC236}">
                <a16:creationId xmlns:a16="http://schemas.microsoft.com/office/drawing/2014/main" id="{C72B225C-B500-016F-7E18-C27FE86B5A9F}"/>
              </a:ext>
            </a:extLst>
          </p:cNvPr>
          <p:cNvSpPr txBox="1"/>
          <p:nvPr/>
        </p:nvSpPr>
        <p:spPr>
          <a:xfrm>
            <a:off x="4968240" y="4671149"/>
            <a:ext cx="2947914"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(b) Training loss before normalization</a:t>
            </a:r>
            <a:endParaRPr lang="en-US" sz="500"/>
          </a:p>
        </p:txBody>
      </p:sp>
      <p:sp>
        <p:nvSpPr>
          <p:cNvPr id="10" name="Rectangle 9">
            <a:extLst>
              <a:ext uri="{FF2B5EF4-FFF2-40B4-BE49-F238E27FC236}">
                <a16:creationId xmlns:a16="http://schemas.microsoft.com/office/drawing/2014/main" id="{FF42DDF9-5B48-6F6F-720B-54D648699770}"/>
              </a:ext>
            </a:extLst>
          </p:cNvPr>
          <p:cNvSpPr/>
          <p:nvPr/>
        </p:nvSpPr>
        <p:spPr>
          <a:xfrm>
            <a:off x="1985010" y="4811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11" name="Picture 10" descr="A picture containing photo, table, person, monitor&#10;&#10;Description automatically generated">
            <a:extLst>
              <a:ext uri="{FF2B5EF4-FFF2-40B4-BE49-F238E27FC236}">
                <a16:creationId xmlns:a16="http://schemas.microsoft.com/office/drawing/2014/main" id="{830AD234-6441-54FF-B91D-1523A870F5B8}"/>
              </a:ext>
            </a:extLst>
          </p:cNvPr>
          <p:cNvPicPr>
            <a:picLocks noChangeAspect="1"/>
          </p:cNvPicPr>
          <p:nvPr/>
        </p:nvPicPr>
        <p:blipFill rotWithShape="1">
          <a:blip r:embed="rId7"/>
          <a:srcRect t="90286" r="71976"/>
          <a:stretch/>
        </p:blipFill>
        <p:spPr>
          <a:xfrm>
            <a:off x="0" y="4863902"/>
            <a:ext cx="1433945" cy="279597"/>
          </a:xfrm>
          <a:prstGeom prst="rect">
            <a:avLst/>
          </a:prstGeom>
        </p:spPr>
      </p:pic>
      <p:sp>
        <p:nvSpPr>
          <p:cNvPr id="12" name="Slide Number Placeholder 5">
            <a:extLst>
              <a:ext uri="{FF2B5EF4-FFF2-40B4-BE49-F238E27FC236}">
                <a16:creationId xmlns:a16="http://schemas.microsoft.com/office/drawing/2014/main" id="{846BF5F7-7E4F-5608-75A3-F76D403D39F9}"/>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20</a:t>
            </a:fld>
            <a:endParaRPr lang="en-US"/>
          </a:p>
        </p:txBody>
      </p:sp>
      <p:sp>
        <p:nvSpPr>
          <p:cNvPr id="13" name="TextBox 12">
            <a:extLst>
              <a:ext uri="{FF2B5EF4-FFF2-40B4-BE49-F238E27FC236}">
                <a16:creationId xmlns:a16="http://schemas.microsoft.com/office/drawing/2014/main" id="{C8EF9D95-AEF9-A966-C467-BFCD1D336B86}"/>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14" name="Picture 13" descr="A white and black logo&#10;&#10;Description automatically generated">
            <a:extLst>
              <a:ext uri="{FF2B5EF4-FFF2-40B4-BE49-F238E27FC236}">
                <a16:creationId xmlns:a16="http://schemas.microsoft.com/office/drawing/2014/main" id="{F8F84A17-FC9E-CD4B-142E-29AC51D793F1}"/>
              </a:ext>
            </a:extLst>
          </p:cNvPr>
          <p:cNvPicPr>
            <a:picLocks noChangeAspect="1"/>
          </p:cNvPicPr>
          <p:nvPr/>
        </p:nvPicPr>
        <p:blipFill>
          <a:blip r:embed="rId8"/>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1257880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821"/>
        <p:cNvGrpSpPr/>
        <p:nvPr/>
      </p:nvGrpSpPr>
      <p:grpSpPr>
        <a:xfrm>
          <a:off x="0" y="0"/>
          <a:ext cx="0" cy="0"/>
          <a:chOff x="0" y="0"/>
          <a:chExt cx="0" cy="0"/>
        </a:xfrm>
      </p:grpSpPr>
      <p:sp>
        <p:nvSpPr>
          <p:cNvPr id="822" name="Google Shape;822;p40"/>
          <p:cNvSpPr txBox="1">
            <a:spLocks noGrp="1"/>
          </p:cNvSpPr>
          <p:nvPr>
            <p:ph type="title"/>
          </p:nvPr>
        </p:nvSpPr>
        <p:spPr>
          <a:xfrm>
            <a:off x="118499" y="-26941"/>
            <a:ext cx="88635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Displaying of results in mobile application</a:t>
            </a:r>
          </a:p>
        </p:txBody>
      </p:sp>
      <p:sp>
        <p:nvSpPr>
          <p:cNvPr id="825" name="Google Shape;825;p40"/>
          <p:cNvSpPr txBox="1">
            <a:spLocks noGrp="1"/>
          </p:cNvSpPr>
          <p:nvPr>
            <p:ph type="title" idx="3"/>
          </p:nvPr>
        </p:nvSpPr>
        <p:spPr>
          <a:xfrm>
            <a:off x="295712" y="665504"/>
            <a:ext cx="764857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CardioFit’s Modified Attention U-Net -  </a:t>
            </a:r>
            <a:r>
              <a:rPr lang="en-US" sz="2000" b="1" u="sng"/>
              <a:t>Results</a:t>
            </a:r>
            <a:endParaRPr sz="2000" u="sng"/>
          </a:p>
        </p:txBody>
      </p:sp>
      <p:sp>
        <p:nvSpPr>
          <p:cNvPr id="2" name="Rectangle 1">
            <a:extLst>
              <a:ext uri="{FF2B5EF4-FFF2-40B4-BE49-F238E27FC236}">
                <a16:creationId xmlns:a16="http://schemas.microsoft.com/office/drawing/2014/main" id="{6D50259B-EADF-44A0-0F9A-94561B71A81D}"/>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11" name="Google Shape;911;p31">
            <a:extLst>
              <a:ext uri="{FF2B5EF4-FFF2-40B4-BE49-F238E27FC236}">
                <a16:creationId xmlns:a16="http://schemas.microsoft.com/office/drawing/2014/main" id="{23C95860-3387-3951-D1BB-7AEEB4B15F42}"/>
              </a:ext>
            </a:extLst>
          </p:cNvPr>
          <p:cNvSpPr txBox="1"/>
          <p:nvPr/>
        </p:nvSpPr>
        <p:spPr>
          <a:xfrm>
            <a:off x="4784721" y="3752188"/>
            <a:ext cx="4371975"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(b) Similarity of reconstructed Lead I against actual Lead I</a:t>
            </a:r>
            <a:endParaRPr lang="en-US" sz="800"/>
          </a:p>
        </p:txBody>
      </p:sp>
      <p:pic>
        <p:nvPicPr>
          <p:cNvPr id="12" name="Picture 11">
            <a:extLst>
              <a:ext uri="{FF2B5EF4-FFF2-40B4-BE49-F238E27FC236}">
                <a16:creationId xmlns:a16="http://schemas.microsoft.com/office/drawing/2014/main" id="{BD421514-9669-FC6C-FA4A-7C9B2AAC54EB}"/>
              </a:ext>
            </a:extLst>
          </p:cNvPr>
          <p:cNvPicPr>
            <a:picLocks noChangeAspect="1"/>
          </p:cNvPicPr>
          <p:nvPr/>
        </p:nvPicPr>
        <p:blipFill>
          <a:blip r:embed="rId3"/>
          <a:srcRect/>
          <a:stretch/>
        </p:blipFill>
        <p:spPr>
          <a:xfrm>
            <a:off x="481566" y="1265195"/>
            <a:ext cx="3935503" cy="2361302"/>
          </a:xfrm>
          <a:prstGeom prst="rect">
            <a:avLst/>
          </a:prstGeom>
          <a:ln>
            <a:solidFill>
              <a:schemeClr val="tx1"/>
            </a:solidFill>
          </a:ln>
        </p:spPr>
      </p:pic>
      <p:pic>
        <p:nvPicPr>
          <p:cNvPr id="4" name="Picture 3">
            <a:extLst>
              <a:ext uri="{FF2B5EF4-FFF2-40B4-BE49-F238E27FC236}">
                <a16:creationId xmlns:a16="http://schemas.microsoft.com/office/drawing/2014/main" id="{42016495-AD42-9AD1-6BEE-48564C0B17A0}"/>
              </a:ext>
            </a:extLst>
          </p:cNvPr>
          <p:cNvPicPr>
            <a:picLocks noChangeAspect="1"/>
          </p:cNvPicPr>
          <p:nvPr/>
        </p:nvPicPr>
        <p:blipFill>
          <a:blip r:embed="rId4"/>
          <a:stretch>
            <a:fillRect/>
          </a:stretch>
        </p:blipFill>
        <p:spPr>
          <a:xfrm>
            <a:off x="4784721" y="1265406"/>
            <a:ext cx="3934800" cy="2360880"/>
          </a:xfrm>
          <a:prstGeom prst="rect">
            <a:avLst/>
          </a:prstGeom>
          <a:ln>
            <a:solidFill>
              <a:schemeClr val="tx1"/>
            </a:solidFill>
          </a:ln>
        </p:spPr>
      </p:pic>
      <p:sp>
        <p:nvSpPr>
          <p:cNvPr id="5" name="Google Shape;911;p31">
            <a:extLst>
              <a:ext uri="{FF2B5EF4-FFF2-40B4-BE49-F238E27FC236}">
                <a16:creationId xmlns:a16="http://schemas.microsoft.com/office/drawing/2014/main" id="{C62D03A6-759B-EFF9-0B15-57EA4EC4BDB6}"/>
              </a:ext>
            </a:extLst>
          </p:cNvPr>
          <p:cNvSpPr txBox="1"/>
          <p:nvPr/>
        </p:nvSpPr>
        <p:spPr>
          <a:xfrm>
            <a:off x="481566" y="3752187"/>
            <a:ext cx="4371975"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latin typeface="Open Sans"/>
                <a:ea typeface="Open Sans"/>
                <a:cs typeface="Open Sans"/>
                <a:sym typeface="Open Sans"/>
              </a:rPr>
              <a:t>a</a:t>
            </a:r>
            <a:r>
              <a:rPr lang="en-US" sz="800" b="0" i="0" u="none" strike="noStrike" cap="none">
                <a:solidFill>
                  <a:srgbClr val="000000"/>
                </a:solidFill>
                <a:latin typeface="Open Sans"/>
                <a:ea typeface="Open Sans"/>
                <a:cs typeface="Open Sans"/>
                <a:sym typeface="Open Sans"/>
              </a:rPr>
              <a:t>) Reconstructed Lead I ECG signal</a:t>
            </a:r>
            <a:endParaRPr lang="en-US" sz="800"/>
          </a:p>
        </p:txBody>
      </p:sp>
      <p:pic>
        <p:nvPicPr>
          <p:cNvPr id="3" name="Picture 2" descr="A picture containing photo, table, person, monitor&#10;&#10;Description automatically generated">
            <a:extLst>
              <a:ext uri="{FF2B5EF4-FFF2-40B4-BE49-F238E27FC236}">
                <a16:creationId xmlns:a16="http://schemas.microsoft.com/office/drawing/2014/main" id="{D8370005-3883-B2A6-5973-AF584E38A9E8}"/>
              </a:ext>
            </a:extLst>
          </p:cNvPr>
          <p:cNvPicPr>
            <a:picLocks noChangeAspect="1"/>
          </p:cNvPicPr>
          <p:nvPr/>
        </p:nvPicPr>
        <p:blipFill rotWithShape="1">
          <a:blip r:embed="rId5"/>
          <a:srcRect t="90286" r="71976"/>
          <a:stretch/>
        </p:blipFill>
        <p:spPr>
          <a:xfrm>
            <a:off x="0" y="4863902"/>
            <a:ext cx="1433945" cy="279597"/>
          </a:xfrm>
          <a:prstGeom prst="rect">
            <a:avLst/>
          </a:prstGeom>
        </p:spPr>
      </p:pic>
      <p:sp>
        <p:nvSpPr>
          <p:cNvPr id="6" name="Slide Number Placeholder 5">
            <a:extLst>
              <a:ext uri="{FF2B5EF4-FFF2-40B4-BE49-F238E27FC236}">
                <a16:creationId xmlns:a16="http://schemas.microsoft.com/office/drawing/2014/main" id="{94364637-ED1A-0088-F3AA-ED8B7214FFA8}"/>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21</a:t>
            </a:fld>
            <a:endParaRPr lang="en-US"/>
          </a:p>
        </p:txBody>
      </p:sp>
      <p:sp>
        <p:nvSpPr>
          <p:cNvPr id="7" name="TextBox 6">
            <a:extLst>
              <a:ext uri="{FF2B5EF4-FFF2-40B4-BE49-F238E27FC236}">
                <a16:creationId xmlns:a16="http://schemas.microsoft.com/office/drawing/2014/main" id="{83D0BB0E-2AD8-5D71-AC35-9B9345B44B2D}"/>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8" name="Picture 7" descr="A white and black logo&#10;&#10;Description automatically generated">
            <a:extLst>
              <a:ext uri="{FF2B5EF4-FFF2-40B4-BE49-F238E27FC236}">
                <a16:creationId xmlns:a16="http://schemas.microsoft.com/office/drawing/2014/main" id="{ABC8B827-801A-3B28-C977-FAFAE6B80C36}"/>
              </a:ext>
            </a:extLst>
          </p:cNvPr>
          <p:cNvPicPr>
            <a:picLocks noChangeAspect="1"/>
          </p:cNvPicPr>
          <p:nvPr/>
        </p:nvPicPr>
        <p:blipFill>
          <a:blip r:embed="rId6"/>
          <a:stretch>
            <a:fillRect/>
          </a:stretch>
        </p:blipFill>
        <p:spPr>
          <a:xfrm>
            <a:off x="8690213" y="4698422"/>
            <a:ext cx="458932" cy="458932"/>
          </a:xfrm>
          <a:prstGeom prst="rect">
            <a:avLst/>
          </a:prstGeom>
        </p:spPr>
      </p:pic>
      <p:sp>
        <p:nvSpPr>
          <p:cNvPr id="13" name="Rectangle 12">
            <a:extLst>
              <a:ext uri="{FF2B5EF4-FFF2-40B4-BE49-F238E27FC236}">
                <a16:creationId xmlns:a16="http://schemas.microsoft.com/office/drawing/2014/main" id="{1C5269CE-D204-A6D3-9973-C4C47168FAEF}"/>
              </a:ext>
            </a:extLst>
          </p:cNvPr>
          <p:cNvSpPr/>
          <p:nvPr/>
        </p:nvSpPr>
        <p:spPr>
          <a:xfrm>
            <a:off x="4853541" y="1772986"/>
            <a:ext cx="668027" cy="158228"/>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4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6" name="Google Shape;877;p42">
            <a:extLst>
              <a:ext uri="{FF2B5EF4-FFF2-40B4-BE49-F238E27FC236}">
                <a16:creationId xmlns:a16="http://schemas.microsoft.com/office/drawing/2014/main" id="{E4D4E1F8-2712-DC27-770A-A35C93E91D03}"/>
              </a:ext>
            </a:extLst>
          </p:cNvPr>
          <p:cNvSpPr txBox="1">
            <a:spLocks/>
          </p:cNvSpPr>
          <p:nvPr/>
        </p:nvSpPr>
        <p:spPr>
          <a:xfrm>
            <a:off x="545220" y="6318"/>
            <a:ext cx="805356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solidFill>
                  <a:schemeClr val="dk1"/>
                </a:solidFill>
                <a:latin typeface="Outfit ExtraBold"/>
                <a:sym typeface="Outfit ExtraBold"/>
              </a:rPr>
              <a:t>Methodology</a:t>
            </a:r>
          </a:p>
        </p:txBody>
      </p:sp>
      <p:sp>
        <p:nvSpPr>
          <p:cNvPr id="8" name="Google Shape;881;p42">
            <a:extLst>
              <a:ext uri="{FF2B5EF4-FFF2-40B4-BE49-F238E27FC236}">
                <a16:creationId xmlns:a16="http://schemas.microsoft.com/office/drawing/2014/main" id="{3ADD1ABF-12ED-946E-017A-80B9D21DC849}"/>
              </a:ext>
            </a:extLst>
          </p:cNvPr>
          <p:cNvSpPr txBox="1">
            <a:spLocks/>
          </p:cNvSpPr>
          <p:nvPr/>
        </p:nvSpPr>
        <p:spPr>
          <a:xfrm>
            <a:off x="146918" y="2314988"/>
            <a:ext cx="2788920" cy="208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endParaRPr lang="en-US" b="1">
              <a:latin typeface="Aptos" panose="020B0004020202020204" pitchFamily="34" charset="0"/>
              <a:cs typeface="Times New Roman" panose="02020603050405020304" pitchFamily="18" charset="0"/>
            </a:endParaRPr>
          </a:p>
        </p:txBody>
      </p:sp>
      <p:pic>
        <p:nvPicPr>
          <p:cNvPr id="32" name="Picture 31">
            <a:extLst>
              <a:ext uri="{FF2B5EF4-FFF2-40B4-BE49-F238E27FC236}">
                <a16:creationId xmlns:a16="http://schemas.microsoft.com/office/drawing/2014/main" id="{A0F73D08-8152-2109-6C2A-A67F54794D41}"/>
              </a:ext>
            </a:extLst>
          </p:cNvPr>
          <p:cNvPicPr>
            <a:picLocks noChangeAspect="1"/>
          </p:cNvPicPr>
          <p:nvPr/>
        </p:nvPicPr>
        <p:blipFill>
          <a:blip r:embed="rId3"/>
          <a:srcRect/>
          <a:stretch/>
        </p:blipFill>
        <p:spPr>
          <a:xfrm>
            <a:off x="1170073" y="780357"/>
            <a:ext cx="6803853" cy="4048869"/>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236975DA-8924-8737-9606-E7908105C383}"/>
              </a:ext>
            </a:extLst>
          </p:cNvPr>
          <p:cNvCxnSpPr>
            <a:cxnSpLocks/>
          </p:cNvCxnSpPr>
          <p:nvPr/>
        </p:nvCxnSpPr>
        <p:spPr>
          <a:xfrm>
            <a:off x="1660046" y="1865327"/>
            <a:ext cx="3570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photo, table, person, monitor&#10;&#10;Description automatically generated">
            <a:extLst>
              <a:ext uri="{FF2B5EF4-FFF2-40B4-BE49-F238E27FC236}">
                <a16:creationId xmlns:a16="http://schemas.microsoft.com/office/drawing/2014/main" id="{7624010A-1980-023B-3DB5-A4E2C4844320}"/>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5" name="Slide Number Placeholder 5">
            <a:extLst>
              <a:ext uri="{FF2B5EF4-FFF2-40B4-BE49-F238E27FC236}">
                <a16:creationId xmlns:a16="http://schemas.microsoft.com/office/drawing/2014/main" id="{1171B9BC-19A7-745D-850A-A83FE2BD4E93}"/>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22</a:t>
            </a:fld>
            <a:endParaRPr lang="en-US"/>
          </a:p>
        </p:txBody>
      </p:sp>
      <p:sp>
        <p:nvSpPr>
          <p:cNvPr id="7" name="TextBox 6">
            <a:extLst>
              <a:ext uri="{FF2B5EF4-FFF2-40B4-BE49-F238E27FC236}">
                <a16:creationId xmlns:a16="http://schemas.microsoft.com/office/drawing/2014/main" id="{8C1D3899-46F6-9D18-0CA2-6BACBF52819E}"/>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9" name="Picture 8" descr="A white and black logo&#10;&#10;Description automatically generated">
            <a:extLst>
              <a:ext uri="{FF2B5EF4-FFF2-40B4-BE49-F238E27FC236}">
                <a16:creationId xmlns:a16="http://schemas.microsoft.com/office/drawing/2014/main" id="{E264D164-7945-14CD-58D8-ECBCDA7F9479}"/>
              </a:ext>
            </a:extLst>
          </p:cNvPr>
          <p:cNvPicPr>
            <a:picLocks noChangeAspect="1"/>
          </p:cNvPicPr>
          <p:nvPr/>
        </p:nvPicPr>
        <p:blipFill>
          <a:blip r:embed="rId5"/>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228842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repeatCount="indefinite" accel="50000" decel="50000" fill="hold" nodeType="clickEffect">
                                  <p:stCondLst>
                                    <p:cond delay="0"/>
                                  </p:stCondLst>
                                  <p:endCondLst>
                                    <p:cond evt="onNext" delay="0">
                                      <p:tgtEl>
                                        <p:sldTgt/>
                                      </p:tgtEl>
                                    </p:cond>
                                  </p:endCondLst>
                                  <p:childTnLst>
                                    <p:animMotion origin="layout" path="M -0.06441 0.00309 L -1.66667E-6 -4.32099E-6 " pathEditMode="relative" rAng="0" ptsTypes="AA">
                                      <p:cBhvr>
                                        <p:cTn id="6" dur="2000" fill="hold"/>
                                        <p:tgtEl>
                                          <p:spTgt spid="3"/>
                                        </p:tgtEl>
                                        <p:attrNameLst>
                                          <p:attrName>ppt_x</p:attrName>
                                          <p:attrName>ppt_y</p:attrName>
                                        </p:attrNameLst>
                                      </p:cBhvr>
                                      <p:rCtr x="3212"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8" name="Google Shape;881;p42">
            <a:extLst>
              <a:ext uri="{FF2B5EF4-FFF2-40B4-BE49-F238E27FC236}">
                <a16:creationId xmlns:a16="http://schemas.microsoft.com/office/drawing/2014/main" id="{3ADD1ABF-12ED-946E-017A-80B9D21DC849}"/>
              </a:ext>
            </a:extLst>
          </p:cNvPr>
          <p:cNvSpPr txBox="1">
            <a:spLocks/>
          </p:cNvSpPr>
          <p:nvPr/>
        </p:nvSpPr>
        <p:spPr>
          <a:xfrm>
            <a:off x="146918" y="2389328"/>
            <a:ext cx="2788920" cy="208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endParaRPr lang="en-US" b="1">
              <a:latin typeface="Aptos" panose="020B0004020202020204" pitchFamily="34" charset="0"/>
              <a:cs typeface="Times New Roman" panose="02020603050405020304" pitchFamily="18" charset="0"/>
            </a:endParaRPr>
          </a:p>
        </p:txBody>
      </p:sp>
      <p:sp>
        <p:nvSpPr>
          <p:cNvPr id="3" name="Google Shape;822;p40">
            <a:extLst>
              <a:ext uri="{FF2B5EF4-FFF2-40B4-BE49-F238E27FC236}">
                <a16:creationId xmlns:a16="http://schemas.microsoft.com/office/drawing/2014/main" id="{0DBAAFAA-CD17-C546-92FD-4F5DF409B84F}"/>
              </a:ext>
            </a:extLst>
          </p:cNvPr>
          <p:cNvSpPr txBox="1">
            <a:spLocks noGrp="1"/>
          </p:cNvSpPr>
          <p:nvPr>
            <p:ph type="title"/>
          </p:nvPr>
        </p:nvSpPr>
        <p:spPr>
          <a:xfrm>
            <a:off x="836196" y="33820"/>
            <a:ext cx="81754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Data collection and Pre-processing</a:t>
            </a:r>
          </a:p>
        </p:txBody>
      </p:sp>
      <p:sp>
        <p:nvSpPr>
          <p:cNvPr id="4" name="Google Shape;825;p40">
            <a:extLst>
              <a:ext uri="{FF2B5EF4-FFF2-40B4-BE49-F238E27FC236}">
                <a16:creationId xmlns:a16="http://schemas.microsoft.com/office/drawing/2014/main" id="{5CF569A8-0E8D-843A-4775-A2CBB0E3AB4F}"/>
              </a:ext>
            </a:extLst>
          </p:cNvPr>
          <p:cNvSpPr txBox="1">
            <a:spLocks/>
          </p:cNvSpPr>
          <p:nvPr/>
        </p:nvSpPr>
        <p:spPr>
          <a:xfrm>
            <a:off x="295712" y="665504"/>
            <a:ext cx="2998859" cy="47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400"/>
            </a:pPr>
            <a:r>
              <a:rPr lang="en-US" sz="2000" u="sng">
                <a:solidFill>
                  <a:schemeClr val="dk1"/>
                </a:solidFill>
                <a:latin typeface="Outfit ExtraBold"/>
                <a:sym typeface="Outfit ExtraBold"/>
              </a:rPr>
              <a:t>Creation of dataset</a:t>
            </a:r>
          </a:p>
        </p:txBody>
      </p:sp>
      <p:sp>
        <p:nvSpPr>
          <p:cNvPr id="5" name="Google Shape;826;p40">
            <a:extLst>
              <a:ext uri="{FF2B5EF4-FFF2-40B4-BE49-F238E27FC236}">
                <a16:creationId xmlns:a16="http://schemas.microsoft.com/office/drawing/2014/main" id="{27005DD7-C412-7909-A9F6-8FC6E40C4552}"/>
              </a:ext>
            </a:extLst>
          </p:cNvPr>
          <p:cNvSpPr txBox="1">
            <a:spLocks/>
          </p:cNvSpPr>
          <p:nvPr/>
        </p:nvSpPr>
        <p:spPr>
          <a:xfrm>
            <a:off x="355480" y="1193201"/>
            <a:ext cx="5100453" cy="854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b="1" i="1">
              <a:latin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7494BAD-0127-A700-EA62-80D15A74A142}"/>
              </a:ext>
            </a:extLst>
          </p:cNvPr>
          <p:cNvPicPr>
            <a:picLocks noChangeAspect="1"/>
          </p:cNvPicPr>
          <p:nvPr/>
        </p:nvPicPr>
        <p:blipFill>
          <a:blip r:embed="rId3"/>
          <a:srcRect/>
          <a:stretch/>
        </p:blipFill>
        <p:spPr>
          <a:xfrm>
            <a:off x="510291" y="1576803"/>
            <a:ext cx="3701838" cy="2071318"/>
          </a:xfrm>
          <a:prstGeom prst="rect">
            <a:avLst/>
          </a:prstGeom>
          <a:ln>
            <a:solidFill>
              <a:schemeClr val="tx1"/>
            </a:solidFill>
          </a:ln>
        </p:spPr>
      </p:pic>
      <p:sp>
        <p:nvSpPr>
          <p:cNvPr id="10" name="Google Shape;826;p40">
            <a:extLst>
              <a:ext uri="{FF2B5EF4-FFF2-40B4-BE49-F238E27FC236}">
                <a16:creationId xmlns:a16="http://schemas.microsoft.com/office/drawing/2014/main" id="{FC53C02A-67CD-CA6F-9EB8-66F988F07E3A}"/>
              </a:ext>
            </a:extLst>
          </p:cNvPr>
          <p:cNvSpPr txBox="1">
            <a:spLocks/>
          </p:cNvSpPr>
          <p:nvPr/>
        </p:nvSpPr>
        <p:spPr>
          <a:xfrm>
            <a:off x="4793046" y="1109962"/>
            <a:ext cx="5100453" cy="8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endParaRPr lang="en-US" b="1">
              <a:latin typeface="Aptos" panose="020B0004020202020204" pitchFamily="34" charset="0"/>
              <a:cs typeface="Times New Roman" panose="02020603050405020304" pitchFamily="18" charset="0"/>
            </a:endParaRPr>
          </a:p>
        </p:txBody>
      </p:sp>
      <p:sp>
        <p:nvSpPr>
          <p:cNvPr id="19" name="Google Shape;911;p31">
            <a:extLst>
              <a:ext uri="{FF2B5EF4-FFF2-40B4-BE49-F238E27FC236}">
                <a16:creationId xmlns:a16="http://schemas.microsoft.com/office/drawing/2014/main" id="{66EE7066-BAE9-826F-0BF8-7A1A78807632}"/>
              </a:ext>
            </a:extLst>
          </p:cNvPr>
          <p:cNvSpPr txBox="1"/>
          <p:nvPr/>
        </p:nvSpPr>
        <p:spPr>
          <a:xfrm>
            <a:off x="451339" y="3729019"/>
            <a:ext cx="1447975"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 Data collection</a:t>
            </a:r>
            <a:endParaRPr lang="en-US" sz="500"/>
          </a:p>
        </p:txBody>
      </p:sp>
      <p:pic>
        <p:nvPicPr>
          <p:cNvPr id="21" name="Picture 20">
            <a:extLst>
              <a:ext uri="{FF2B5EF4-FFF2-40B4-BE49-F238E27FC236}">
                <a16:creationId xmlns:a16="http://schemas.microsoft.com/office/drawing/2014/main" id="{18CEC383-0044-2F7F-D60C-0E3F56DDC4CA}"/>
              </a:ext>
            </a:extLst>
          </p:cNvPr>
          <p:cNvPicPr>
            <a:picLocks noChangeAspect="1"/>
          </p:cNvPicPr>
          <p:nvPr/>
        </p:nvPicPr>
        <p:blipFill>
          <a:blip r:embed="rId4"/>
          <a:stretch>
            <a:fillRect/>
          </a:stretch>
        </p:blipFill>
        <p:spPr>
          <a:xfrm>
            <a:off x="4876104" y="1024423"/>
            <a:ext cx="2798611" cy="2623698"/>
          </a:xfrm>
          <a:prstGeom prst="rect">
            <a:avLst/>
          </a:prstGeom>
          <a:ln>
            <a:solidFill>
              <a:schemeClr val="tx1"/>
            </a:solidFill>
          </a:ln>
        </p:spPr>
      </p:pic>
      <p:sp>
        <p:nvSpPr>
          <p:cNvPr id="22" name="Google Shape;911;p31">
            <a:extLst>
              <a:ext uri="{FF2B5EF4-FFF2-40B4-BE49-F238E27FC236}">
                <a16:creationId xmlns:a16="http://schemas.microsoft.com/office/drawing/2014/main" id="{DA9D6E21-B45A-9C86-FBAE-2FEDD7B090B7}"/>
              </a:ext>
            </a:extLst>
          </p:cNvPr>
          <p:cNvSpPr txBox="1"/>
          <p:nvPr/>
        </p:nvSpPr>
        <p:spPr>
          <a:xfrm>
            <a:off x="4845637" y="3721822"/>
            <a:ext cx="3758781"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latin typeface="Open Sans"/>
                <a:ea typeface="Open Sans"/>
                <a:cs typeface="Open Sans"/>
                <a:sym typeface="Open Sans"/>
              </a:rPr>
              <a:t>b</a:t>
            </a:r>
            <a:r>
              <a:rPr lang="en-US" sz="800" b="0" i="0" u="none" strike="noStrike" cap="none">
                <a:solidFill>
                  <a:srgbClr val="000000"/>
                </a:solidFill>
                <a:latin typeface="Open Sans"/>
                <a:ea typeface="Open Sans"/>
                <a:cs typeface="Open Sans"/>
                <a:sym typeface="Open Sans"/>
              </a:rPr>
              <a:t>) Simultaneous capturing of ECG signals and facial recording</a:t>
            </a:r>
            <a:endParaRPr lang="en-US" sz="500"/>
          </a:p>
        </p:txBody>
      </p:sp>
      <p:pic>
        <p:nvPicPr>
          <p:cNvPr id="6" name="Picture 5" descr="A picture containing photo, table, person, monitor&#10;&#10;Description automatically generated">
            <a:extLst>
              <a:ext uri="{FF2B5EF4-FFF2-40B4-BE49-F238E27FC236}">
                <a16:creationId xmlns:a16="http://schemas.microsoft.com/office/drawing/2014/main" id="{BB3F797D-8AAC-B4F6-6E37-62F64BD26AF6}"/>
              </a:ext>
            </a:extLst>
          </p:cNvPr>
          <p:cNvPicPr>
            <a:picLocks noChangeAspect="1"/>
          </p:cNvPicPr>
          <p:nvPr/>
        </p:nvPicPr>
        <p:blipFill rotWithShape="1">
          <a:blip r:embed="rId5"/>
          <a:srcRect t="90286" r="71976"/>
          <a:stretch/>
        </p:blipFill>
        <p:spPr>
          <a:xfrm>
            <a:off x="0" y="4863902"/>
            <a:ext cx="1433945" cy="279597"/>
          </a:xfrm>
          <a:prstGeom prst="rect">
            <a:avLst/>
          </a:prstGeom>
        </p:spPr>
      </p:pic>
      <p:sp>
        <p:nvSpPr>
          <p:cNvPr id="9" name="Slide Number Placeholder 5">
            <a:extLst>
              <a:ext uri="{FF2B5EF4-FFF2-40B4-BE49-F238E27FC236}">
                <a16:creationId xmlns:a16="http://schemas.microsoft.com/office/drawing/2014/main" id="{E5B53846-9690-DF3C-0329-C4D4D5A89C44}"/>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23</a:t>
            </a:fld>
            <a:endParaRPr lang="en-US"/>
          </a:p>
        </p:txBody>
      </p:sp>
      <p:sp>
        <p:nvSpPr>
          <p:cNvPr id="11" name="TextBox 10">
            <a:extLst>
              <a:ext uri="{FF2B5EF4-FFF2-40B4-BE49-F238E27FC236}">
                <a16:creationId xmlns:a16="http://schemas.microsoft.com/office/drawing/2014/main" id="{E4451C5E-A7C4-4F53-D5A0-003C0ED1686A}"/>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12" name="Picture 11" descr="A white and black logo&#10;&#10;Description automatically generated">
            <a:extLst>
              <a:ext uri="{FF2B5EF4-FFF2-40B4-BE49-F238E27FC236}">
                <a16:creationId xmlns:a16="http://schemas.microsoft.com/office/drawing/2014/main" id="{219DE5D5-4A91-1CBE-DE18-231D599EB9B9}"/>
              </a:ext>
            </a:extLst>
          </p:cNvPr>
          <p:cNvPicPr>
            <a:picLocks noChangeAspect="1"/>
          </p:cNvPicPr>
          <p:nvPr/>
        </p:nvPicPr>
        <p:blipFill>
          <a:blip r:embed="rId6"/>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799426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8" name="Google Shape;881;p42">
            <a:extLst>
              <a:ext uri="{FF2B5EF4-FFF2-40B4-BE49-F238E27FC236}">
                <a16:creationId xmlns:a16="http://schemas.microsoft.com/office/drawing/2014/main" id="{3ADD1ABF-12ED-946E-017A-80B9D21DC849}"/>
              </a:ext>
            </a:extLst>
          </p:cNvPr>
          <p:cNvSpPr txBox="1">
            <a:spLocks/>
          </p:cNvSpPr>
          <p:nvPr/>
        </p:nvSpPr>
        <p:spPr>
          <a:xfrm>
            <a:off x="146918" y="2389328"/>
            <a:ext cx="2788920" cy="208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endParaRPr lang="en-US" b="1">
              <a:latin typeface="Aptos" panose="020B0004020202020204" pitchFamily="34" charset="0"/>
              <a:cs typeface="Times New Roman" panose="02020603050405020304" pitchFamily="18" charset="0"/>
            </a:endParaRPr>
          </a:p>
        </p:txBody>
      </p:sp>
      <p:sp>
        <p:nvSpPr>
          <p:cNvPr id="3" name="Google Shape;822;p40">
            <a:extLst>
              <a:ext uri="{FF2B5EF4-FFF2-40B4-BE49-F238E27FC236}">
                <a16:creationId xmlns:a16="http://schemas.microsoft.com/office/drawing/2014/main" id="{0DBAAFAA-CD17-C546-92FD-4F5DF409B84F}"/>
              </a:ext>
            </a:extLst>
          </p:cNvPr>
          <p:cNvSpPr txBox="1">
            <a:spLocks noGrp="1"/>
          </p:cNvSpPr>
          <p:nvPr>
            <p:ph type="title"/>
          </p:nvPr>
        </p:nvSpPr>
        <p:spPr>
          <a:xfrm>
            <a:off x="836196" y="33820"/>
            <a:ext cx="81754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Data collection and Pre-processing</a:t>
            </a:r>
          </a:p>
        </p:txBody>
      </p:sp>
      <p:sp>
        <p:nvSpPr>
          <p:cNvPr id="4" name="Google Shape;825;p40">
            <a:extLst>
              <a:ext uri="{FF2B5EF4-FFF2-40B4-BE49-F238E27FC236}">
                <a16:creationId xmlns:a16="http://schemas.microsoft.com/office/drawing/2014/main" id="{5CF569A8-0E8D-843A-4775-A2CBB0E3AB4F}"/>
              </a:ext>
            </a:extLst>
          </p:cNvPr>
          <p:cNvSpPr txBox="1">
            <a:spLocks/>
          </p:cNvSpPr>
          <p:nvPr/>
        </p:nvSpPr>
        <p:spPr>
          <a:xfrm>
            <a:off x="295712" y="665504"/>
            <a:ext cx="2998859" cy="47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400"/>
            </a:pPr>
            <a:r>
              <a:rPr lang="en-US" sz="2000" u="sng">
                <a:solidFill>
                  <a:schemeClr val="dk1"/>
                </a:solidFill>
                <a:latin typeface="Outfit ExtraBold"/>
                <a:sym typeface="Outfit ExtraBold"/>
              </a:rPr>
              <a:t>Creation of dataset</a:t>
            </a:r>
          </a:p>
        </p:txBody>
      </p:sp>
      <p:sp>
        <p:nvSpPr>
          <p:cNvPr id="5" name="Google Shape;826;p40">
            <a:extLst>
              <a:ext uri="{FF2B5EF4-FFF2-40B4-BE49-F238E27FC236}">
                <a16:creationId xmlns:a16="http://schemas.microsoft.com/office/drawing/2014/main" id="{27005DD7-C412-7909-A9F6-8FC6E40C4552}"/>
              </a:ext>
            </a:extLst>
          </p:cNvPr>
          <p:cNvSpPr txBox="1">
            <a:spLocks/>
          </p:cNvSpPr>
          <p:nvPr/>
        </p:nvSpPr>
        <p:spPr>
          <a:xfrm>
            <a:off x="355480" y="1193201"/>
            <a:ext cx="5100453" cy="854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b="1" i="1">
              <a:latin typeface="Aptos" panose="020B0004020202020204" pitchFamily="34" charset="0"/>
              <a:cs typeface="Times New Roman" panose="02020603050405020304" pitchFamily="18" charset="0"/>
            </a:endParaRPr>
          </a:p>
        </p:txBody>
      </p:sp>
      <p:sp>
        <p:nvSpPr>
          <p:cNvPr id="10" name="Google Shape;826;p40">
            <a:extLst>
              <a:ext uri="{FF2B5EF4-FFF2-40B4-BE49-F238E27FC236}">
                <a16:creationId xmlns:a16="http://schemas.microsoft.com/office/drawing/2014/main" id="{FC53C02A-67CD-CA6F-9EB8-66F988F07E3A}"/>
              </a:ext>
            </a:extLst>
          </p:cNvPr>
          <p:cNvSpPr txBox="1">
            <a:spLocks/>
          </p:cNvSpPr>
          <p:nvPr/>
        </p:nvSpPr>
        <p:spPr>
          <a:xfrm>
            <a:off x="4793046" y="1109962"/>
            <a:ext cx="5100453" cy="8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endParaRPr lang="en-US" b="1">
              <a:latin typeface="Aptos" panose="020B0004020202020204" pitchFamily="34" charset="0"/>
              <a:cs typeface="Times New Roman" panose="02020603050405020304" pitchFamily="18" charset="0"/>
            </a:endParaRPr>
          </a:p>
        </p:txBody>
      </p:sp>
      <p:sp>
        <p:nvSpPr>
          <p:cNvPr id="22" name="Google Shape;911;p31">
            <a:extLst>
              <a:ext uri="{FF2B5EF4-FFF2-40B4-BE49-F238E27FC236}">
                <a16:creationId xmlns:a16="http://schemas.microsoft.com/office/drawing/2014/main" id="{DA9D6E21-B45A-9C86-FBAE-2FEDD7B090B7}"/>
              </a:ext>
            </a:extLst>
          </p:cNvPr>
          <p:cNvSpPr txBox="1"/>
          <p:nvPr/>
        </p:nvSpPr>
        <p:spPr>
          <a:xfrm>
            <a:off x="5555117" y="4470547"/>
            <a:ext cx="3758781"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 Simultaneous capturing of ECG signals and facial recording</a:t>
            </a:r>
            <a:endParaRPr lang="en-US" sz="500"/>
          </a:p>
        </p:txBody>
      </p:sp>
      <p:pic>
        <p:nvPicPr>
          <p:cNvPr id="6" name="WhatsApp Video 2024-05-05 at 4.52.33 AM">
            <a:hlinkClick r:id="" action="ppaction://media"/>
            <a:extLst>
              <a:ext uri="{FF2B5EF4-FFF2-40B4-BE49-F238E27FC236}">
                <a16:creationId xmlns:a16="http://schemas.microsoft.com/office/drawing/2014/main" id="{DFA621B6-7509-ECF7-5F82-35A69300A72C}"/>
              </a:ext>
            </a:extLst>
          </p:cNvPr>
          <p:cNvPicPr>
            <a:picLocks noChangeAspect="1"/>
          </p:cNvPicPr>
          <p:nvPr>
            <a:videoFile r:link="rId1"/>
            <p:extLst>
              <p:ext uri="{DAA4B4D4-6D71-4841-9C94-3DE7FCFB9230}">
                <p14:media xmlns:p14="http://schemas.microsoft.com/office/powerpoint/2010/main" r:embed="rId2">
                  <p14:trim st="5626" end="5071"/>
                </p14:media>
              </p:ext>
            </p:extLst>
          </p:nvPr>
        </p:nvPicPr>
        <p:blipFill>
          <a:blip r:embed="rId5"/>
          <a:stretch>
            <a:fillRect/>
          </a:stretch>
        </p:blipFill>
        <p:spPr>
          <a:xfrm>
            <a:off x="3241289" y="998482"/>
            <a:ext cx="2078230" cy="3693619"/>
          </a:xfrm>
          <a:prstGeom prst="rect">
            <a:avLst/>
          </a:prstGeom>
        </p:spPr>
      </p:pic>
      <p:pic>
        <p:nvPicPr>
          <p:cNvPr id="7" name="Picture 6" descr="A picture containing photo, table, person, monitor&#10;&#10;Description automatically generated">
            <a:extLst>
              <a:ext uri="{FF2B5EF4-FFF2-40B4-BE49-F238E27FC236}">
                <a16:creationId xmlns:a16="http://schemas.microsoft.com/office/drawing/2014/main" id="{5C947744-7930-BC1B-F664-D7A83F43A4FC}"/>
              </a:ext>
            </a:extLst>
          </p:cNvPr>
          <p:cNvPicPr>
            <a:picLocks noChangeAspect="1"/>
          </p:cNvPicPr>
          <p:nvPr/>
        </p:nvPicPr>
        <p:blipFill rotWithShape="1">
          <a:blip r:embed="rId6"/>
          <a:srcRect t="90286" r="71976"/>
          <a:stretch/>
        </p:blipFill>
        <p:spPr>
          <a:xfrm>
            <a:off x="0" y="4863902"/>
            <a:ext cx="1433945" cy="279597"/>
          </a:xfrm>
          <a:prstGeom prst="rect">
            <a:avLst/>
          </a:prstGeom>
        </p:spPr>
      </p:pic>
      <p:sp>
        <p:nvSpPr>
          <p:cNvPr id="9" name="Slide Number Placeholder 5">
            <a:extLst>
              <a:ext uri="{FF2B5EF4-FFF2-40B4-BE49-F238E27FC236}">
                <a16:creationId xmlns:a16="http://schemas.microsoft.com/office/drawing/2014/main" id="{4C7756B1-F8C0-0876-52FC-04FC8B245F1A}"/>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24</a:t>
            </a:fld>
            <a:endParaRPr lang="en-US"/>
          </a:p>
        </p:txBody>
      </p:sp>
      <p:sp>
        <p:nvSpPr>
          <p:cNvPr id="11" name="TextBox 10">
            <a:extLst>
              <a:ext uri="{FF2B5EF4-FFF2-40B4-BE49-F238E27FC236}">
                <a16:creationId xmlns:a16="http://schemas.microsoft.com/office/drawing/2014/main" id="{BCF36878-A4A8-068E-DFCA-BC3743A36E55}"/>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12" name="Picture 11" descr="A white and black logo&#10;&#10;Description automatically generated">
            <a:extLst>
              <a:ext uri="{FF2B5EF4-FFF2-40B4-BE49-F238E27FC236}">
                <a16:creationId xmlns:a16="http://schemas.microsoft.com/office/drawing/2014/main" id="{050FC6E5-97AA-5E85-EF80-8C582B32779D}"/>
              </a:ext>
            </a:extLst>
          </p:cNvPr>
          <p:cNvPicPr>
            <a:picLocks noChangeAspect="1"/>
          </p:cNvPicPr>
          <p:nvPr/>
        </p:nvPicPr>
        <p:blipFill>
          <a:blip r:embed="rId7"/>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365051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73CDD-C27C-3B82-4097-6AAFAE38B9FF}"/>
              </a:ext>
            </a:extLst>
          </p:cNvPr>
          <p:cNvSpPr/>
          <p:nvPr/>
        </p:nvSpPr>
        <p:spPr>
          <a:xfrm>
            <a:off x="214693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8" name="Google Shape;881;p42">
            <a:extLst>
              <a:ext uri="{FF2B5EF4-FFF2-40B4-BE49-F238E27FC236}">
                <a16:creationId xmlns:a16="http://schemas.microsoft.com/office/drawing/2014/main" id="{3ADD1ABF-12ED-946E-017A-80B9D21DC849}"/>
              </a:ext>
            </a:extLst>
          </p:cNvPr>
          <p:cNvSpPr txBox="1">
            <a:spLocks/>
          </p:cNvSpPr>
          <p:nvPr/>
        </p:nvSpPr>
        <p:spPr>
          <a:xfrm>
            <a:off x="146918" y="2314988"/>
            <a:ext cx="2788920" cy="208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285750" indent="-285750" algn="l">
              <a:buFont typeface="Arial" panose="020B0604020202020204" pitchFamily="34" charset="0"/>
              <a:buChar char="•"/>
            </a:pPr>
            <a:endParaRPr lang="en-US" b="1">
              <a:latin typeface="Aptos" panose="020B0004020202020204" pitchFamily="34" charset="0"/>
              <a:cs typeface="Times New Roman" panose="02020603050405020304" pitchFamily="18" charset="0"/>
            </a:endParaRPr>
          </a:p>
        </p:txBody>
      </p:sp>
      <p:sp>
        <p:nvSpPr>
          <p:cNvPr id="3" name="Google Shape;822;p40">
            <a:extLst>
              <a:ext uri="{FF2B5EF4-FFF2-40B4-BE49-F238E27FC236}">
                <a16:creationId xmlns:a16="http://schemas.microsoft.com/office/drawing/2014/main" id="{0DBAAFAA-CD17-C546-92FD-4F5DF409B84F}"/>
              </a:ext>
            </a:extLst>
          </p:cNvPr>
          <p:cNvSpPr txBox="1">
            <a:spLocks noGrp="1"/>
          </p:cNvSpPr>
          <p:nvPr>
            <p:ph type="title"/>
          </p:nvPr>
        </p:nvSpPr>
        <p:spPr>
          <a:xfrm>
            <a:off x="836196" y="33820"/>
            <a:ext cx="81754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Data collection and Pre-processing</a:t>
            </a:r>
          </a:p>
        </p:txBody>
      </p:sp>
      <p:sp>
        <p:nvSpPr>
          <p:cNvPr id="9" name="Google Shape;825;p40">
            <a:extLst>
              <a:ext uri="{FF2B5EF4-FFF2-40B4-BE49-F238E27FC236}">
                <a16:creationId xmlns:a16="http://schemas.microsoft.com/office/drawing/2014/main" id="{B045CD3A-2D42-5E0F-766D-CA8BC1545ED8}"/>
              </a:ext>
            </a:extLst>
          </p:cNvPr>
          <p:cNvSpPr txBox="1">
            <a:spLocks/>
          </p:cNvSpPr>
          <p:nvPr/>
        </p:nvSpPr>
        <p:spPr>
          <a:xfrm>
            <a:off x="1327614" y="694056"/>
            <a:ext cx="3788930" cy="47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u="sng"/>
              <a:t>Preprocessing</a:t>
            </a:r>
          </a:p>
        </p:txBody>
      </p:sp>
      <p:sp>
        <p:nvSpPr>
          <p:cNvPr id="6" name="Google Shape;911;p31">
            <a:extLst>
              <a:ext uri="{FF2B5EF4-FFF2-40B4-BE49-F238E27FC236}">
                <a16:creationId xmlns:a16="http://schemas.microsoft.com/office/drawing/2014/main" id="{0C900B75-FF0D-7F6D-38A4-B09C8EEE5D36}"/>
              </a:ext>
            </a:extLst>
          </p:cNvPr>
          <p:cNvSpPr txBox="1"/>
          <p:nvPr/>
        </p:nvSpPr>
        <p:spPr>
          <a:xfrm>
            <a:off x="2632158" y="4341985"/>
            <a:ext cx="3314833" cy="236988"/>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1100" b="0" i="0" u="none" strike="noStrike" cap="none">
                <a:solidFill>
                  <a:srgbClr val="000000"/>
                </a:solidFill>
                <a:latin typeface="Open Sans"/>
                <a:ea typeface="Open Sans"/>
                <a:cs typeface="Open Sans"/>
                <a:sym typeface="Open Sans"/>
              </a:rPr>
              <a:t>(a) Pre-processing to identify facial region</a:t>
            </a:r>
            <a:endParaRPr lang="en-US" sz="900"/>
          </a:p>
        </p:txBody>
      </p:sp>
      <p:pic>
        <p:nvPicPr>
          <p:cNvPr id="20" name="Picture 19">
            <a:extLst>
              <a:ext uri="{FF2B5EF4-FFF2-40B4-BE49-F238E27FC236}">
                <a16:creationId xmlns:a16="http://schemas.microsoft.com/office/drawing/2014/main" id="{F515BF1B-A2CE-C769-DD98-6AE1741A5CA4}"/>
              </a:ext>
            </a:extLst>
          </p:cNvPr>
          <p:cNvPicPr>
            <a:picLocks noChangeAspect="1"/>
          </p:cNvPicPr>
          <p:nvPr/>
        </p:nvPicPr>
        <p:blipFill>
          <a:blip r:embed="rId3"/>
          <a:srcRect/>
          <a:stretch/>
        </p:blipFill>
        <p:spPr>
          <a:xfrm>
            <a:off x="588818" y="1295561"/>
            <a:ext cx="3859926" cy="2592777"/>
          </a:xfrm>
          <a:prstGeom prst="rect">
            <a:avLst/>
          </a:prstGeom>
          <a:ln>
            <a:solidFill>
              <a:schemeClr val="tx1"/>
            </a:solidFill>
          </a:ln>
        </p:spPr>
      </p:pic>
      <p:pic>
        <p:nvPicPr>
          <p:cNvPr id="21" name="Picture 20">
            <a:extLst>
              <a:ext uri="{FF2B5EF4-FFF2-40B4-BE49-F238E27FC236}">
                <a16:creationId xmlns:a16="http://schemas.microsoft.com/office/drawing/2014/main" id="{737BD29C-7511-3902-66C8-86A2C6022236}"/>
              </a:ext>
            </a:extLst>
          </p:cNvPr>
          <p:cNvPicPr>
            <a:picLocks noChangeAspect="1"/>
          </p:cNvPicPr>
          <p:nvPr/>
        </p:nvPicPr>
        <p:blipFill>
          <a:blip r:embed="rId4"/>
          <a:srcRect/>
          <a:stretch/>
        </p:blipFill>
        <p:spPr>
          <a:xfrm>
            <a:off x="4923936" y="1455910"/>
            <a:ext cx="3047708" cy="2395656"/>
          </a:xfrm>
          <a:prstGeom prst="rect">
            <a:avLst/>
          </a:prstGeom>
          <a:ln>
            <a:solidFill>
              <a:schemeClr val="tx1"/>
            </a:solidFill>
          </a:ln>
        </p:spPr>
      </p:pic>
      <p:pic>
        <p:nvPicPr>
          <p:cNvPr id="4" name="Picture 3" descr="A picture containing photo, table, person, monitor&#10;&#10;Description automatically generated">
            <a:extLst>
              <a:ext uri="{FF2B5EF4-FFF2-40B4-BE49-F238E27FC236}">
                <a16:creationId xmlns:a16="http://schemas.microsoft.com/office/drawing/2014/main" id="{1ADEDF52-DFB8-E7F0-5F56-C9DA381732F9}"/>
              </a:ext>
            </a:extLst>
          </p:cNvPr>
          <p:cNvPicPr>
            <a:picLocks noChangeAspect="1"/>
          </p:cNvPicPr>
          <p:nvPr/>
        </p:nvPicPr>
        <p:blipFill rotWithShape="1">
          <a:blip r:embed="rId5"/>
          <a:srcRect t="90286" r="71976"/>
          <a:stretch/>
        </p:blipFill>
        <p:spPr>
          <a:xfrm>
            <a:off x="0" y="4863902"/>
            <a:ext cx="1433945" cy="279597"/>
          </a:xfrm>
          <a:prstGeom prst="rect">
            <a:avLst/>
          </a:prstGeom>
        </p:spPr>
      </p:pic>
      <p:sp>
        <p:nvSpPr>
          <p:cNvPr id="5" name="Slide Number Placeholder 5">
            <a:extLst>
              <a:ext uri="{FF2B5EF4-FFF2-40B4-BE49-F238E27FC236}">
                <a16:creationId xmlns:a16="http://schemas.microsoft.com/office/drawing/2014/main" id="{FF6D08BB-50BC-2E44-56D7-65725033AF52}"/>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25</a:t>
            </a:fld>
            <a:endParaRPr lang="en-US"/>
          </a:p>
        </p:txBody>
      </p:sp>
      <p:sp>
        <p:nvSpPr>
          <p:cNvPr id="7" name="TextBox 6">
            <a:extLst>
              <a:ext uri="{FF2B5EF4-FFF2-40B4-BE49-F238E27FC236}">
                <a16:creationId xmlns:a16="http://schemas.microsoft.com/office/drawing/2014/main" id="{51ECEA69-2DC9-EF29-CAB0-FF14BB430FD2}"/>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10" name="Picture 9" descr="A white and black logo&#10;&#10;Description automatically generated">
            <a:extLst>
              <a:ext uri="{FF2B5EF4-FFF2-40B4-BE49-F238E27FC236}">
                <a16:creationId xmlns:a16="http://schemas.microsoft.com/office/drawing/2014/main" id="{EAAA75FC-54F0-956C-2697-31C4BD425159}"/>
              </a:ext>
            </a:extLst>
          </p:cNvPr>
          <p:cNvPicPr>
            <a:picLocks noChangeAspect="1"/>
          </p:cNvPicPr>
          <p:nvPr/>
        </p:nvPicPr>
        <p:blipFill>
          <a:blip r:embed="rId6"/>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3307641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821"/>
        <p:cNvGrpSpPr/>
        <p:nvPr/>
      </p:nvGrpSpPr>
      <p:grpSpPr>
        <a:xfrm>
          <a:off x="0" y="0"/>
          <a:ext cx="0" cy="0"/>
          <a:chOff x="0" y="0"/>
          <a:chExt cx="0" cy="0"/>
        </a:xfrm>
      </p:grpSpPr>
      <p:sp>
        <p:nvSpPr>
          <p:cNvPr id="822" name="Google Shape;822;p40"/>
          <p:cNvSpPr txBox="1">
            <a:spLocks noGrp="1"/>
          </p:cNvSpPr>
          <p:nvPr>
            <p:ph type="title"/>
          </p:nvPr>
        </p:nvSpPr>
        <p:spPr>
          <a:xfrm>
            <a:off x="118499" y="-26941"/>
            <a:ext cx="88635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Displaying of results in mobile application</a:t>
            </a:r>
          </a:p>
        </p:txBody>
      </p:sp>
      <p:sp>
        <p:nvSpPr>
          <p:cNvPr id="825" name="Google Shape;825;p40"/>
          <p:cNvSpPr txBox="1">
            <a:spLocks noGrp="1"/>
          </p:cNvSpPr>
          <p:nvPr>
            <p:ph type="title" idx="3"/>
          </p:nvPr>
        </p:nvSpPr>
        <p:spPr>
          <a:xfrm>
            <a:off x="313439" y="642437"/>
            <a:ext cx="4604971" cy="160278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b="1" u="sng">
                <a:latin typeface="Outfit" panose="020B0604020202020204" charset="0"/>
              </a:rPr>
              <a:t>Facial Analysis – App Development UI</a:t>
            </a:r>
            <a:endParaRPr lang="en-US" sz="2000" b="1" u="sng">
              <a:latin typeface="Outfit" panose="020B0604020202020204" charset="0"/>
            </a:endParaRPr>
          </a:p>
        </p:txBody>
      </p:sp>
      <p:sp>
        <p:nvSpPr>
          <p:cNvPr id="2" name="Rectangle 1">
            <a:extLst>
              <a:ext uri="{FF2B5EF4-FFF2-40B4-BE49-F238E27FC236}">
                <a16:creationId xmlns:a16="http://schemas.microsoft.com/office/drawing/2014/main" id="{6D50259B-EADF-44A0-0F9A-94561B71A81D}"/>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11" name="Google Shape;911;p31">
            <a:extLst>
              <a:ext uri="{FF2B5EF4-FFF2-40B4-BE49-F238E27FC236}">
                <a16:creationId xmlns:a16="http://schemas.microsoft.com/office/drawing/2014/main" id="{23C95860-3387-3951-D1BB-7AEEB4B15F42}"/>
              </a:ext>
            </a:extLst>
          </p:cNvPr>
          <p:cNvSpPr txBox="1"/>
          <p:nvPr/>
        </p:nvSpPr>
        <p:spPr>
          <a:xfrm>
            <a:off x="5810754" y="4591321"/>
            <a:ext cx="4371975"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(b) ECG capturing screen</a:t>
            </a:r>
            <a:endParaRPr lang="en-US" sz="800"/>
          </a:p>
        </p:txBody>
      </p:sp>
      <p:pic>
        <p:nvPicPr>
          <p:cNvPr id="3" name="Picture 2">
            <a:extLst>
              <a:ext uri="{FF2B5EF4-FFF2-40B4-BE49-F238E27FC236}">
                <a16:creationId xmlns:a16="http://schemas.microsoft.com/office/drawing/2014/main" id="{01F48750-2332-0442-E232-03E82B42E92A}"/>
              </a:ext>
            </a:extLst>
          </p:cNvPr>
          <p:cNvPicPr>
            <a:picLocks noChangeAspect="1"/>
          </p:cNvPicPr>
          <p:nvPr/>
        </p:nvPicPr>
        <p:blipFill>
          <a:blip r:embed="rId3"/>
          <a:srcRect/>
          <a:stretch/>
        </p:blipFill>
        <p:spPr>
          <a:xfrm>
            <a:off x="5810754" y="738043"/>
            <a:ext cx="2300009" cy="3833349"/>
          </a:xfrm>
          <a:prstGeom prst="rect">
            <a:avLst/>
          </a:prstGeom>
          <a:ln>
            <a:solidFill>
              <a:schemeClr val="tx1"/>
            </a:solidFill>
          </a:ln>
        </p:spPr>
      </p:pic>
      <p:pic>
        <p:nvPicPr>
          <p:cNvPr id="5" name="Picture 4">
            <a:extLst>
              <a:ext uri="{FF2B5EF4-FFF2-40B4-BE49-F238E27FC236}">
                <a16:creationId xmlns:a16="http://schemas.microsoft.com/office/drawing/2014/main" id="{14E82BFA-4E5C-B26A-30F0-7342FC6C35F3}"/>
              </a:ext>
            </a:extLst>
          </p:cNvPr>
          <p:cNvPicPr>
            <a:picLocks noChangeAspect="1"/>
          </p:cNvPicPr>
          <p:nvPr/>
        </p:nvPicPr>
        <p:blipFill>
          <a:blip r:embed="rId4"/>
          <a:srcRect/>
          <a:stretch/>
        </p:blipFill>
        <p:spPr>
          <a:xfrm>
            <a:off x="387371" y="1247503"/>
            <a:ext cx="4834345" cy="2900607"/>
          </a:xfrm>
          <a:prstGeom prst="rect">
            <a:avLst/>
          </a:prstGeom>
          <a:ln>
            <a:solidFill>
              <a:schemeClr val="tx1"/>
            </a:solidFill>
          </a:ln>
        </p:spPr>
      </p:pic>
      <p:sp>
        <p:nvSpPr>
          <p:cNvPr id="6" name="Google Shape;911;p31">
            <a:extLst>
              <a:ext uri="{FF2B5EF4-FFF2-40B4-BE49-F238E27FC236}">
                <a16:creationId xmlns:a16="http://schemas.microsoft.com/office/drawing/2014/main" id="{A5F9AC0E-F873-0E62-2210-5B1862AC3664}"/>
              </a:ext>
            </a:extLst>
          </p:cNvPr>
          <p:cNvSpPr txBox="1"/>
          <p:nvPr/>
        </p:nvSpPr>
        <p:spPr>
          <a:xfrm>
            <a:off x="387371" y="4177604"/>
            <a:ext cx="4371975" cy="172355"/>
          </a:xfrm>
          <a:prstGeom prst="rect">
            <a:avLst/>
          </a:prstGeom>
          <a:noFill/>
          <a:ln>
            <a:noFill/>
          </a:ln>
        </p:spPr>
        <p:txBody>
          <a:bodyPr spcFirstLastPara="1" wrap="square" lIns="0" tIns="0" rIns="0" bIns="0" anchor="t" anchorCtr="0">
            <a:spAutoFit/>
          </a:bodyPr>
          <a:lstStyle/>
          <a:p>
            <a:pPr marL="0" marR="0" lvl="0" indent="0" algn="just" rtl="0">
              <a:lnSpc>
                <a:spcPct val="140016"/>
              </a:lnSpc>
              <a:spcBef>
                <a:spcPts val="0"/>
              </a:spcBef>
              <a:spcAft>
                <a:spcPts val="0"/>
              </a:spcAft>
              <a:buNone/>
            </a:pPr>
            <a:r>
              <a:rPr lang="en-US" sz="800" b="0" i="0" u="none" strike="noStrike" cap="none">
                <a:solidFill>
                  <a:srgbClr val="000000"/>
                </a:solidFill>
                <a:latin typeface="Open Sans"/>
                <a:ea typeface="Open Sans"/>
                <a:cs typeface="Open Sans"/>
                <a:sym typeface="Open Sans"/>
              </a:rPr>
              <a:t>(</a:t>
            </a:r>
            <a:r>
              <a:rPr lang="en-US" sz="800">
                <a:latin typeface="Open Sans"/>
                <a:ea typeface="Open Sans"/>
                <a:cs typeface="Open Sans"/>
                <a:sym typeface="Open Sans"/>
              </a:rPr>
              <a:t>a</a:t>
            </a:r>
            <a:r>
              <a:rPr lang="en-US" sz="800" b="0" i="0" u="none" strike="noStrike" cap="none">
                <a:solidFill>
                  <a:srgbClr val="000000"/>
                </a:solidFill>
                <a:latin typeface="Open Sans"/>
                <a:ea typeface="Open Sans"/>
                <a:cs typeface="Open Sans"/>
                <a:sym typeface="Open Sans"/>
              </a:rPr>
              <a:t>) ECG capturing o</a:t>
            </a:r>
            <a:r>
              <a:rPr lang="en-US" sz="800">
                <a:latin typeface="Open Sans"/>
                <a:ea typeface="Open Sans"/>
                <a:cs typeface="Open Sans"/>
                <a:sym typeface="Open Sans"/>
              </a:rPr>
              <a:t>ptions screen</a:t>
            </a:r>
            <a:endParaRPr lang="en-US" sz="800"/>
          </a:p>
        </p:txBody>
      </p:sp>
      <p:pic>
        <p:nvPicPr>
          <p:cNvPr id="4" name="Picture 3" descr="A picture containing photo, table, person, monitor&#10;&#10;Description automatically generated">
            <a:extLst>
              <a:ext uri="{FF2B5EF4-FFF2-40B4-BE49-F238E27FC236}">
                <a16:creationId xmlns:a16="http://schemas.microsoft.com/office/drawing/2014/main" id="{D9FF376A-AA5F-3D9F-C455-52BFAAB8B34B}"/>
              </a:ext>
            </a:extLst>
          </p:cNvPr>
          <p:cNvPicPr>
            <a:picLocks noChangeAspect="1"/>
          </p:cNvPicPr>
          <p:nvPr/>
        </p:nvPicPr>
        <p:blipFill rotWithShape="1">
          <a:blip r:embed="rId5"/>
          <a:srcRect t="90286" r="71976"/>
          <a:stretch/>
        </p:blipFill>
        <p:spPr>
          <a:xfrm>
            <a:off x="0" y="4863902"/>
            <a:ext cx="1433945" cy="279597"/>
          </a:xfrm>
          <a:prstGeom prst="rect">
            <a:avLst/>
          </a:prstGeom>
        </p:spPr>
      </p:pic>
      <p:sp>
        <p:nvSpPr>
          <p:cNvPr id="7" name="Slide Number Placeholder 5">
            <a:extLst>
              <a:ext uri="{FF2B5EF4-FFF2-40B4-BE49-F238E27FC236}">
                <a16:creationId xmlns:a16="http://schemas.microsoft.com/office/drawing/2014/main" id="{D1E7C94C-27D0-4842-53FA-769213372133}"/>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26</a:t>
            </a:fld>
            <a:endParaRPr lang="en-US"/>
          </a:p>
        </p:txBody>
      </p:sp>
      <p:sp>
        <p:nvSpPr>
          <p:cNvPr id="8" name="TextBox 7">
            <a:extLst>
              <a:ext uri="{FF2B5EF4-FFF2-40B4-BE49-F238E27FC236}">
                <a16:creationId xmlns:a16="http://schemas.microsoft.com/office/drawing/2014/main" id="{710ED248-B301-5DFC-75A8-C7F892CB25B0}"/>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9" name="Picture 8" descr="A white and black logo&#10;&#10;Description automatically generated">
            <a:extLst>
              <a:ext uri="{FF2B5EF4-FFF2-40B4-BE49-F238E27FC236}">
                <a16:creationId xmlns:a16="http://schemas.microsoft.com/office/drawing/2014/main" id="{99596629-ADFA-020C-EBF3-EE7DBBA9C548}"/>
              </a:ext>
            </a:extLst>
          </p:cNvPr>
          <p:cNvPicPr>
            <a:picLocks noChangeAspect="1"/>
          </p:cNvPicPr>
          <p:nvPr/>
        </p:nvPicPr>
        <p:blipFill>
          <a:blip r:embed="rId6"/>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1562647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sz="700"/>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sz="700"/>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sz="700"/>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sz="700"/>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sz="700"/>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sz="700"/>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sz="700"/>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sz="700"/>
            </a:p>
          </p:txBody>
        </p:sp>
      </p:grpSp>
      <p:sp>
        <p:nvSpPr>
          <p:cNvPr id="39" name="TextBox 39"/>
          <p:cNvSpPr txBox="1"/>
          <p:nvPr/>
        </p:nvSpPr>
        <p:spPr>
          <a:xfrm>
            <a:off x="1130198" y="242814"/>
            <a:ext cx="6909560" cy="538609"/>
          </a:xfrm>
          <a:prstGeom prst="rect">
            <a:avLst/>
          </a:prstGeom>
        </p:spPr>
        <p:txBody>
          <a:bodyPr wrap="square" lIns="0" tIns="0" rIns="0" bIns="0" rtlCol="0" anchor="t">
            <a:spAutoFit/>
          </a:bodyPr>
          <a:lstStyle/>
          <a:p>
            <a:pPr algn="ctr"/>
            <a:r>
              <a:rPr lang="en-US" sz="3500">
                <a:solidFill>
                  <a:schemeClr val="dk1"/>
                </a:solidFill>
                <a:latin typeface="Outfit ExtraBold"/>
                <a:sym typeface="Outfit ExtraBold"/>
              </a:rPr>
              <a:t>Research Questions &amp;Objectives</a:t>
            </a:r>
          </a:p>
        </p:txBody>
      </p:sp>
      <p:sp>
        <p:nvSpPr>
          <p:cNvPr id="43" name="TextBox 43"/>
          <p:cNvSpPr txBox="1"/>
          <p:nvPr/>
        </p:nvSpPr>
        <p:spPr>
          <a:xfrm>
            <a:off x="1306516" y="990387"/>
            <a:ext cx="7424684" cy="3162725"/>
          </a:xfrm>
          <a:prstGeom prst="rect">
            <a:avLst/>
          </a:prstGeom>
        </p:spPr>
        <p:txBody>
          <a:bodyPr lIns="0" tIns="0" rIns="0" bIns="0" rtlCol="0" anchor="t">
            <a:spAutoFit/>
          </a:bodyPr>
          <a:lstStyle/>
          <a:p>
            <a:pPr>
              <a:lnSpc>
                <a:spcPts val="1680"/>
              </a:lnSpc>
            </a:pPr>
            <a:r>
              <a:rPr lang="en-US" b="1">
                <a:solidFill>
                  <a:schemeClr val="dk1"/>
                </a:solidFill>
                <a:latin typeface="Karla"/>
                <a:sym typeface="Karla"/>
              </a:rPr>
              <a:t>RESEARCH QUESTIONS</a:t>
            </a:r>
            <a:r>
              <a:rPr lang="en-US">
                <a:solidFill>
                  <a:schemeClr val="dk1"/>
                </a:solidFill>
                <a:latin typeface="Karla"/>
                <a:sym typeface="Karla"/>
              </a:rPr>
              <a:t>:</a:t>
            </a:r>
          </a:p>
          <a:p>
            <a:pPr marL="302260" lvl="1" indent="-151130">
              <a:lnSpc>
                <a:spcPts val="1680"/>
              </a:lnSpc>
              <a:buFont typeface="Arial"/>
              <a:buChar char="•"/>
            </a:pPr>
            <a:r>
              <a:rPr lang="en-US">
                <a:solidFill>
                  <a:schemeClr val="dk1"/>
                </a:solidFill>
                <a:latin typeface="Karla"/>
                <a:sym typeface="Karla"/>
              </a:rPr>
              <a:t>How to obtain all 12 Leads of ECG signal from Lead II ECG?</a:t>
            </a:r>
          </a:p>
          <a:p>
            <a:pPr marL="302260" lvl="1" indent="-151130">
              <a:lnSpc>
                <a:spcPts val="1680"/>
              </a:lnSpc>
              <a:buFont typeface="Arial"/>
              <a:buChar char="•"/>
            </a:pPr>
            <a:r>
              <a:rPr lang="en-US">
                <a:solidFill>
                  <a:schemeClr val="dk1"/>
                </a:solidFill>
                <a:latin typeface="Karla"/>
                <a:sym typeface="Karla"/>
              </a:rPr>
              <a:t>How to develop </a:t>
            </a:r>
            <a:r>
              <a:rPr lang="en-US" err="1">
                <a:solidFill>
                  <a:schemeClr val="dk1"/>
                </a:solidFill>
                <a:latin typeface="Karla"/>
                <a:sym typeface="Karla"/>
              </a:rPr>
              <a:t>CardioFit’s</a:t>
            </a:r>
            <a:r>
              <a:rPr lang="en-US">
                <a:solidFill>
                  <a:schemeClr val="dk1"/>
                </a:solidFill>
                <a:latin typeface="Karla"/>
                <a:sym typeface="Karla"/>
              </a:rPr>
              <a:t> Modified Attention U-net model?</a:t>
            </a:r>
          </a:p>
          <a:p>
            <a:pPr marL="302260" lvl="1" indent="-151130">
              <a:lnSpc>
                <a:spcPts val="1680"/>
              </a:lnSpc>
              <a:buFont typeface="Arial"/>
              <a:buChar char="•"/>
            </a:pPr>
            <a:r>
              <a:rPr lang="en-US">
                <a:solidFill>
                  <a:schemeClr val="dk1"/>
                </a:solidFill>
                <a:latin typeface="Karla"/>
                <a:sym typeface="Karla"/>
              </a:rPr>
              <a:t>How to obtain Lead II ECG signal from facial recordings?</a:t>
            </a:r>
          </a:p>
          <a:p>
            <a:pPr>
              <a:lnSpc>
                <a:spcPts val="1680"/>
              </a:lnSpc>
            </a:pPr>
            <a:endParaRPr lang="en-US">
              <a:latin typeface="Arimo"/>
            </a:endParaRPr>
          </a:p>
          <a:p>
            <a:pPr>
              <a:lnSpc>
                <a:spcPts val="1680"/>
              </a:lnSpc>
            </a:pPr>
            <a:r>
              <a:rPr lang="en-US" b="1">
                <a:solidFill>
                  <a:schemeClr val="dk1"/>
                </a:solidFill>
                <a:latin typeface="Karla"/>
                <a:sym typeface="Karla"/>
              </a:rPr>
              <a:t>SPECIFIC OBJECTIVE:</a:t>
            </a:r>
          </a:p>
          <a:p>
            <a:pPr marL="302260" lvl="1" indent="-151130">
              <a:lnSpc>
                <a:spcPts val="1680"/>
              </a:lnSpc>
              <a:buFont typeface="Arial"/>
              <a:buChar char="•"/>
            </a:pPr>
            <a:r>
              <a:rPr lang="en-US">
                <a:solidFill>
                  <a:schemeClr val="dk1"/>
                </a:solidFill>
                <a:latin typeface="Karla"/>
                <a:sym typeface="Karla"/>
              </a:rPr>
              <a:t>Reconstruction of entire 12-Lead ECG from Lead II-ECG</a:t>
            </a:r>
          </a:p>
          <a:p>
            <a:pPr>
              <a:lnSpc>
                <a:spcPts val="1680"/>
              </a:lnSpc>
            </a:pPr>
            <a:endParaRPr lang="en-US">
              <a:solidFill>
                <a:schemeClr val="dk1"/>
              </a:solidFill>
              <a:latin typeface="Karla"/>
              <a:sym typeface="Karla"/>
            </a:endParaRPr>
          </a:p>
          <a:p>
            <a:pPr>
              <a:lnSpc>
                <a:spcPts val="1680"/>
              </a:lnSpc>
            </a:pPr>
            <a:r>
              <a:rPr lang="en-US" b="1">
                <a:solidFill>
                  <a:schemeClr val="dk1"/>
                </a:solidFill>
                <a:latin typeface="Karla"/>
                <a:sym typeface="Karla"/>
              </a:rPr>
              <a:t>SUB OBJECTIVES:</a:t>
            </a:r>
          </a:p>
          <a:p>
            <a:pPr marL="436880" lvl="1" indent="-285750">
              <a:lnSpc>
                <a:spcPts val="2408"/>
              </a:lnSpc>
              <a:buFont typeface="Wingdings" panose="05000000000000000000" pitchFamily="2" charset="2"/>
              <a:buChar char="Ø"/>
            </a:pPr>
            <a:r>
              <a:rPr lang="en-US">
                <a:solidFill>
                  <a:schemeClr val="dk1"/>
                </a:solidFill>
                <a:latin typeface="Karla"/>
                <a:sym typeface="Karla"/>
              </a:rPr>
              <a:t>Identification of facial region.</a:t>
            </a:r>
          </a:p>
          <a:p>
            <a:pPr marL="436880" lvl="1" indent="-285750">
              <a:lnSpc>
                <a:spcPts val="2408"/>
              </a:lnSpc>
              <a:buFont typeface="Wingdings" panose="05000000000000000000" pitchFamily="2" charset="2"/>
              <a:buChar char="Ø"/>
            </a:pPr>
            <a:r>
              <a:rPr lang="en-US">
                <a:solidFill>
                  <a:schemeClr val="dk1"/>
                </a:solidFill>
                <a:latin typeface="Karla"/>
                <a:sym typeface="Karla"/>
              </a:rPr>
              <a:t>Extraction of physiologically related features from the face.</a:t>
            </a:r>
          </a:p>
          <a:p>
            <a:pPr marL="436880" lvl="1" indent="-285750">
              <a:lnSpc>
                <a:spcPts val="2408"/>
              </a:lnSpc>
              <a:buFont typeface="Wingdings" panose="05000000000000000000" pitchFamily="2" charset="2"/>
              <a:buChar char="Ø"/>
            </a:pPr>
            <a:r>
              <a:rPr lang="en-US">
                <a:solidFill>
                  <a:schemeClr val="dk1"/>
                </a:solidFill>
                <a:latin typeface="Karla"/>
                <a:sym typeface="Karla"/>
              </a:rPr>
              <a:t>Generation of ECG signals.</a:t>
            </a:r>
          </a:p>
          <a:p>
            <a:pPr marL="436880" lvl="1" indent="-285750">
              <a:lnSpc>
                <a:spcPts val="2408"/>
              </a:lnSpc>
              <a:buFont typeface="Wingdings" panose="05000000000000000000" pitchFamily="2" charset="2"/>
              <a:buChar char="Ø"/>
            </a:pPr>
            <a:r>
              <a:rPr lang="en-US">
                <a:solidFill>
                  <a:schemeClr val="dk1"/>
                </a:solidFill>
                <a:latin typeface="Karla"/>
                <a:sym typeface="Karla"/>
              </a:rPr>
              <a:t>Creation of a tablet device-based system to visualize ECG data.</a:t>
            </a:r>
          </a:p>
        </p:txBody>
      </p:sp>
      <p:sp>
        <p:nvSpPr>
          <p:cNvPr id="44" name="Rectangle 43">
            <a:extLst>
              <a:ext uri="{FF2B5EF4-FFF2-40B4-BE49-F238E27FC236}">
                <a16:creationId xmlns:a16="http://schemas.microsoft.com/office/drawing/2014/main" id="{DBB029C9-A220-3307-EA3D-2FBBB262AEBB}"/>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11" name="Picture 10" descr="A picture containing photo, table, person, monitor&#10;&#10;Description automatically generated">
            <a:extLst>
              <a:ext uri="{FF2B5EF4-FFF2-40B4-BE49-F238E27FC236}">
                <a16:creationId xmlns:a16="http://schemas.microsoft.com/office/drawing/2014/main" id="{EB60B07D-DB10-774A-AEC7-AC5EDCB480A3}"/>
              </a:ext>
            </a:extLst>
          </p:cNvPr>
          <p:cNvPicPr>
            <a:picLocks noChangeAspect="1"/>
          </p:cNvPicPr>
          <p:nvPr/>
        </p:nvPicPr>
        <p:blipFill rotWithShape="1">
          <a:blip r:embed="rId5"/>
          <a:srcRect t="90286" r="71976"/>
          <a:stretch/>
        </p:blipFill>
        <p:spPr>
          <a:xfrm>
            <a:off x="0" y="4863902"/>
            <a:ext cx="1433945" cy="279597"/>
          </a:xfrm>
          <a:prstGeom prst="rect">
            <a:avLst/>
          </a:prstGeom>
        </p:spPr>
      </p:pic>
      <p:sp>
        <p:nvSpPr>
          <p:cNvPr id="12" name="Slide Number Placeholder 5">
            <a:extLst>
              <a:ext uri="{FF2B5EF4-FFF2-40B4-BE49-F238E27FC236}">
                <a16:creationId xmlns:a16="http://schemas.microsoft.com/office/drawing/2014/main" id="{9BEBCE45-E064-F8DC-358D-D5059767E651}"/>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27</a:t>
            </a:fld>
            <a:endParaRPr lang="en-US"/>
          </a:p>
        </p:txBody>
      </p:sp>
      <p:sp>
        <p:nvSpPr>
          <p:cNvPr id="17" name="TextBox 16">
            <a:extLst>
              <a:ext uri="{FF2B5EF4-FFF2-40B4-BE49-F238E27FC236}">
                <a16:creationId xmlns:a16="http://schemas.microsoft.com/office/drawing/2014/main" id="{1EB9F237-37FE-1808-47BC-E00F392CB78D}"/>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18" name="Picture 17" descr="A white and black logo&#10;&#10;Description automatically generated">
            <a:extLst>
              <a:ext uri="{FF2B5EF4-FFF2-40B4-BE49-F238E27FC236}">
                <a16:creationId xmlns:a16="http://schemas.microsoft.com/office/drawing/2014/main" id="{ACB67703-C342-B330-408F-4A2962B78F85}"/>
              </a:ext>
            </a:extLst>
          </p:cNvPr>
          <p:cNvPicPr>
            <a:picLocks noChangeAspect="1"/>
          </p:cNvPicPr>
          <p:nvPr/>
        </p:nvPicPr>
        <p:blipFill>
          <a:blip r:embed="rId6"/>
          <a:stretch>
            <a:fillRect/>
          </a:stretch>
        </p:blipFill>
        <p:spPr>
          <a:xfrm>
            <a:off x="8690213" y="4698422"/>
            <a:ext cx="458932" cy="45893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sz="700"/>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sz="700"/>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sz="700"/>
            </a:p>
          </p:txBody>
        </p:sp>
      </p:grpSp>
      <p:grpSp>
        <p:nvGrpSpPr>
          <p:cNvPr id="10" name="Group 10"/>
          <p:cNvGrpSpPr/>
          <p:nvPr/>
        </p:nvGrpSpPr>
        <p:grpSpPr>
          <a:xfrm>
            <a:off x="7691702" y="-66809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sz="700"/>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sz="700"/>
            </a:p>
          </p:txBody>
        </p:sp>
      </p:grpSp>
      <p:grpSp>
        <p:nvGrpSpPr>
          <p:cNvPr id="14" name="Group 14"/>
          <p:cNvGrpSpPr/>
          <p:nvPr/>
        </p:nvGrpSpPr>
        <p:grpSpPr>
          <a:xfrm>
            <a:off x="3324439" y="284637"/>
            <a:ext cx="213838" cy="182914"/>
            <a:chOff x="0" y="0"/>
            <a:chExt cx="570235" cy="487771"/>
          </a:xfrm>
        </p:grpSpPr>
        <p:sp>
          <p:nvSpPr>
            <p:cNvPr id="15" name="Freeform 15"/>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sz="700"/>
            </a:p>
          </p:txBody>
        </p:sp>
      </p:grpSp>
      <p:grpSp>
        <p:nvGrpSpPr>
          <p:cNvPr id="16" name="Group 16"/>
          <p:cNvGrpSpPr/>
          <p:nvPr/>
        </p:nvGrpSpPr>
        <p:grpSpPr>
          <a:xfrm>
            <a:off x="-592115" y="657473"/>
            <a:ext cx="1043095" cy="1042633"/>
            <a:chOff x="0" y="0"/>
            <a:chExt cx="2781587" cy="2780355"/>
          </a:xfrm>
        </p:grpSpPr>
        <p:sp>
          <p:nvSpPr>
            <p:cNvPr id="17" name="Freeform 17"/>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sz="700"/>
            </a:p>
          </p:txBody>
        </p:sp>
      </p:grpSp>
      <p:grpSp>
        <p:nvGrpSpPr>
          <p:cNvPr id="18" name="Group 18"/>
          <p:cNvGrpSpPr/>
          <p:nvPr/>
        </p:nvGrpSpPr>
        <p:grpSpPr>
          <a:xfrm>
            <a:off x="-279823" y="3843106"/>
            <a:ext cx="485425" cy="425027"/>
            <a:chOff x="0" y="0"/>
            <a:chExt cx="1294467" cy="1133405"/>
          </a:xfrm>
        </p:grpSpPr>
        <p:sp>
          <p:nvSpPr>
            <p:cNvPr id="19" name="Freeform 19"/>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sz="700"/>
            </a:p>
          </p:txBody>
        </p:sp>
      </p:grpSp>
      <p:sp>
        <p:nvSpPr>
          <p:cNvPr id="23" name="TextBox 23"/>
          <p:cNvSpPr txBox="1"/>
          <p:nvPr/>
        </p:nvSpPr>
        <p:spPr>
          <a:xfrm>
            <a:off x="1274857" y="459562"/>
            <a:ext cx="6225917" cy="538609"/>
          </a:xfrm>
          <a:prstGeom prst="rect">
            <a:avLst/>
          </a:prstGeom>
        </p:spPr>
        <p:txBody>
          <a:bodyPr lIns="0" tIns="0" rIns="0" bIns="0" rtlCol="0" anchor="t">
            <a:spAutoFit/>
          </a:bodyPr>
          <a:lstStyle/>
          <a:p>
            <a:pPr algn="ctr">
              <a:lnSpc>
                <a:spcPts val="4200"/>
              </a:lnSpc>
            </a:pPr>
            <a:r>
              <a:rPr lang="en-US" sz="3500">
                <a:solidFill>
                  <a:schemeClr val="dk1"/>
                </a:solidFill>
                <a:latin typeface="Outfit ExtraBold"/>
              </a:rPr>
              <a:t>Progress of the Project </a:t>
            </a:r>
          </a:p>
        </p:txBody>
      </p:sp>
      <p:sp>
        <p:nvSpPr>
          <p:cNvPr id="24" name="TextBox 24"/>
          <p:cNvSpPr txBox="1"/>
          <p:nvPr/>
        </p:nvSpPr>
        <p:spPr>
          <a:xfrm>
            <a:off x="1274029" y="1158791"/>
            <a:ext cx="6226745" cy="2629649"/>
          </a:xfrm>
          <a:prstGeom prst="rect">
            <a:avLst/>
          </a:prstGeom>
        </p:spPr>
        <p:txBody>
          <a:bodyPr lIns="0" tIns="0" rIns="0" bIns="0" rtlCol="0" anchor="t">
            <a:spAutoFit/>
          </a:bodyPr>
          <a:lstStyle/>
          <a:p>
            <a:pPr marL="469264" lvl="1" indent="-285750">
              <a:lnSpc>
                <a:spcPct val="200000"/>
              </a:lnSpc>
              <a:buFont typeface="Wingdings" panose="05000000000000000000" pitchFamily="2" charset="2"/>
              <a:buChar char="ü"/>
            </a:pPr>
            <a:r>
              <a:rPr lang="en-US" sz="1700">
                <a:solidFill>
                  <a:srgbClr val="010440"/>
                </a:solidFill>
                <a:latin typeface="Arimo"/>
              </a:rPr>
              <a:t>Identification of facial region.</a:t>
            </a:r>
          </a:p>
          <a:p>
            <a:pPr marL="469264" lvl="1" indent="-285750">
              <a:lnSpc>
                <a:spcPct val="200000"/>
              </a:lnSpc>
              <a:buFont typeface="Wingdings" panose="05000000000000000000" pitchFamily="2" charset="2"/>
              <a:buChar char="ü"/>
            </a:pPr>
            <a:r>
              <a:rPr lang="en-US" sz="1700">
                <a:solidFill>
                  <a:srgbClr val="010440"/>
                </a:solidFill>
                <a:latin typeface="Arimo"/>
              </a:rPr>
              <a:t>Generation of entire 12 Lead ECG using Lead II ECG signal.</a:t>
            </a:r>
          </a:p>
          <a:p>
            <a:pPr marL="469264" lvl="1" indent="-285750">
              <a:lnSpc>
                <a:spcPct val="200000"/>
              </a:lnSpc>
              <a:buFont typeface="Wingdings" panose="05000000000000000000" pitchFamily="2" charset="2"/>
              <a:buChar char="ü"/>
            </a:pPr>
            <a:r>
              <a:rPr lang="en-US" sz="1700">
                <a:solidFill>
                  <a:srgbClr val="010440"/>
                </a:solidFill>
                <a:latin typeface="Arimo"/>
              </a:rPr>
              <a:t>Creation of a tablet device-based system to visualize ECG data</a:t>
            </a:r>
          </a:p>
          <a:p>
            <a:pPr marL="183514" lvl="1">
              <a:lnSpc>
                <a:spcPct val="200000"/>
              </a:lnSpc>
            </a:pPr>
            <a:endParaRPr lang="en-US" sz="1800">
              <a:solidFill>
                <a:srgbClr val="010440"/>
              </a:solidFill>
              <a:latin typeface="Arimo"/>
              <a:cs typeface="Arimo"/>
            </a:endParaRPr>
          </a:p>
          <a:p>
            <a:pPr marL="469264" lvl="1" indent="-285750">
              <a:lnSpc>
                <a:spcPct val="200000"/>
              </a:lnSpc>
              <a:buFont typeface="Wingdings" panose="05000000000000000000" pitchFamily="2" charset="2"/>
              <a:buChar char="ü"/>
            </a:pPr>
            <a:endParaRPr lang="en-US" sz="1700">
              <a:solidFill>
                <a:srgbClr val="010440"/>
              </a:solidFill>
              <a:latin typeface="Arimo"/>
            </a:endParaRPr>
          </a:p>
          <a:p>
            <a:pPr marL="183514" lvl="1">
              <a:lnSpc>
                <a:spcPct val="200000"/>
              </a:lnSpc>
            </a:pPr>
            <a:endParaRPr lang="en-US" sz="1700">
              <a:solidFill>
                <a:srgbClr val="010440"/>
              </a:solidFill>
              <a:latin typeface="Arimo"/>
            </a:endParaRPr>
          </a:p>
          <a:p>
            <a:pPr marL="469264" lvl="1" indent="-285750">
              <a:lnSpc>
                <a:spcPct val="200000"/>
              </a:lnSpc>
              <a:buFont typeface="Wingdings" panose="05000000000000000000" pitchFamily="2" charset="2"/>
              <a:buChar char="ü"/>
            </a:pPr>
            <a:endParaRPr lang="en-US" sz="1700">
              <a:solidFill>
                <a:srgbClr val="010440"/>
              </a:solidFill>
              <a:latin typeface="Arimo"/>
            </a:endParaRPr>
          </a:p>
        </p:txBody>
      </p:sp>
      <p:sp>
        <p:nvSpPr>
          <p:cNvPr id="26" name="Rectangle 25">
            <a:extLst>
              <a:ext uri="{FF2B5EF4-FFF2-40B4-BE49-F238E27FC236}">
                <a16:creationId xmlns:a16="http://schemas.microsoft.com/office/drawing/2014/main" id="{F12CFE3B-60CE-DDC5-93A3-3A4A82386D9C}"/>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6717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sz="700"/>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sz="700"/>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sz="700"/>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sz="700"/>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sz="700"/>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sz="700"/>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sz="700"/>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sz="700"/>
            </a:p>
          </p:txBody>
        </p:sp>
      </p:grpSp>
      <p:sp>
        <p:nvSpPr>
          <p:cNvPr id="35" name="Freeform 35"/>
          <p:cNvSpPr/>
          <p:nvPr/>
        </p:nvSpPr>
        <p:spPr>
          <a:xfrm rot="19894675">
            <a:off x="-4088206" y="-1562071"/>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36" name="Freeform 36"/>
          <p:cNvSpPr/>
          <p:nvPr/>
        </p:nvSpPr>
        <p:spPr>
          <a:xfrm rot="19780572">
            <a:off x="7449588" y="-1562071"/>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39" name="TextBox 39"/>
          <p:cNvSpPr txBox="1"/>
          <p:nvPr/>
        </p:nvSpPr>
        <p:spPr>
          <a:xfrm>
            <a:off x="778013" y="471688"/>
            <a:ext cx="7587975" cy="538609"/>
          </a:xfrm>
          <a:prstGeom prst="rect">
            <a:avLst/>
          </a:prstGeom>
        </p:spPr>
        <p:txBody>
          <a:bodyPr lIns="0" tIns="0" rIns="0" bIns="0" rtlCol="0" anchor="t">
            <a:spAutoFit/>
          </a:bodyPr>
          <a:lstStyle/>
          <a:p>
            <a:pPr algn="ctr">
              <a:lnSpc>
                <a:spcPts val="4200"/>
              </a:lnSpc>
            </a:pPr>
            <a:r>
              <a:rPr lang="en-US" sz="3500">
                <a:solidFill>
                  <a:schemeClr val="dk1"/>
                </a:solidFill>
                <a:latin typeface="Outfit ExtraBold"/>
              </a:rPr>
              <a:t>Future Developments</a:t>
            </a:r>
          </a:p>
        </p:txBody>
      </p:sp>
      <p:sp>
        <p:nvSpPr>
          <p:cNvPr id="46" name="Rectangle 45">
            <a:extLst>
              <a:ext uri="{FF2B5EF4-FFF2-40B4-BE49-F238E27FC236}">
                <a16:creationId xmlns:a16="http://schemas.microsoft.com/office/drawing/2014/main" id="{7C81384B-1A82-B63B-105A-C868AC5FDC30}"/>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41" name="TextBox 41"/>
          <p:cNvSpPr txBox="1"/>
          <p:nvPr/>
        </p:nvSpPr>
        <p:spPr>
          <a:xfrm>
            <a:off x="1275560" y="2105438"/>
            <a:ext cx="7303097" cy="1641475"/>
          </a:xfrm>
          <a:prstGeom prst="rect">
            <a:avLst/>
          </a:prstGeom>
        </p:spPr>
        <p:txBody>
          <a:bodyPr wrap="square" lIns="0" tIns="0" rIns="0" bIns="0" rtlCol="0" anchor="t">
            <a:spAutoFit/>
          </a:bodyPr>
          <a:lstStyle/>
          <a:p>
            <a:pPr>
              <a:lnSpc>
                <a:spcPts val="2030"/>
              </a:lnSpc>
            </a:pPr>
            <a:r>
              <a:rPr lang="en-US" sz="1800">
                <a:solidFill>
                  <a:srgbClr val="010440"/>
                </a:solidFill>
                <a:latin typeface="Arimo"/>
              </a:rPr>
              <a:t> </a:t>
            </a:r>
          </a:p>
          <a:p>
            <a:pPr marL="436880" lvl="1" indent="-285750">
              <a:lnSpc>
                <a:spcPts val="2408"/>
              </a:lnSpc>
              <a:buFont typeface="Wingdings" panose="05000000000000000000" pitchFamily="2" charset="2"/>
              <a:buChar char="Ø"/>
            </a:pPr>
            <a:r>
              <a:rPr lang="en-US" sz="1800">
                <a:solidFill>
                  <a:schemeClr val="dk1"/>
                </a:solidFill>
                <a:latin typeface="Karla"/>
                <a:sym typeface="Karla"/>
              </a:rPr>
              <a:t>Extraction of physiologically related features from the face to generate Lead II ECG.</a:t>
            </a:r>
          </a:p>
          <a:p>
            <a:pPr>
              <a:lnSpc>
                <a:spcPts val="2030"/>
              </a:lnSpc>
            </a:pPr>
            <a:endParaRPr lang="en-US" sz="1800">
              <a:solidFill>
                <a:srgbClr val="010440"/>
              </a:solidFill>
              <a:latin typeface="Arimo"/>
            </a:endParaRPr>
          </a:p>
          <a:p>
            <a:pPr>
              <a:lnSpc>
                <a:spcPts val="2030"/>
              </a:lnSpc>
            </a:pPr>
            <a:endParaRPr lang="en-US" sz="1800">
              <a:solidFill>
                <a:srgbClr val="010440"/>
              </a:solidFill>
              <a:latin typeface="Arimo"/>
            </a:endParaRPr>
          </a:p>
          <a:p>
            <a:pPr>
              <a:lnSpc>
                <a:spcPts val="2030"/>
              </a:lnSpc>
            </a:pPr>
            <a:endParaRPr lang="en-US" sz="1800">
              <a:solidFill>
                <a:srgbClr val="010440"/>
              </a:solidFill>
              <a:latin typeface="Arimo"/>
            </a:endParaRPr>
          </a:p>
        </p:txBody>
      </p:sp>
    </p:spTree>
    <p:extLst>
      <p:ext uri="{BB962C8B-B14F-4D97-AF65-F5344CB8AC3E}">
        <p14:creationId xmlns:p14="http://schemas.microsoft.com/office/powerpoint/2010/main" val="3884043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 name="Group 4"/>
          <p:cNvGrpSpPr/>
          <p:nvPr/>
        </p:nvGrpSpPr>
        <p:grpSpPr>
          <a:xfrm>
            <a:off x="6123479" y="561848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a:p>
          </p:txBody>
        </p:sp>
      </p:grpSp>
      <p:grpSp>
        <p:nvGrpSpPr>
          <p:cNvPr id="10" name="Group 10"/>
          <p:cNvGrpSpPr/>
          <p:nvPr/>
        </p:nvGrpSpPr>
        <p:grpSpPr>
          <a:xfrm rot="-10800000">
            <a:off x="7807425" y="155056"/>
            <a:ext cx="437341" cy="406663"/>
            <a:chOff x="0" y="0"/>
            <a:chExt cx="1166243" cy="1084435"/>
          </a:xfrm>
        </p:grpSpPr>
        <p:sp>
          <p:nvSpPr>
            <p:cNvPr id="11" name="Freeform 11"/>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a:p>
          </p:txBody>
        </p:sp>
      </p:grpSp>
      <p:grpSp>
        <p:nvGrpSpPr>
          <p:cNvPr id="12" name="Group 12"/>
          <p:cNvGrpSpPr/>
          <p:nvPr/>
        </p:nvGrpSpPr>
        <p:grpSpPr>
          <a:xfrm rot="-10800000">
            <a:off x="9292932" y="1123636"/>
            <a:ext cx="447490" cy="406905"/>
            <a:chOff x="0" y="0"/>
            <a:chExt cx="1193307" cy="1085080"/>
          </a:xfrm>
        </p:grpSpPr>
        <p:sp>
          <p:nvSpPr>
            <p:cNvPr id="13" name="Freeform 13"/>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a:p>
          </p:txBody>
        </p:sp>
      </p:grpSp>
      <p:grpSp>
        <p:nvGrpSpPr>
          <p:cNvPr id="14" name="Group 14"/>
          <p:cNvGrpSpPr/>
          <p:nvPr/>
        </p:nvGrpSpPr>
        <p:grpSpPr>
          <a:xfrm rot="-10800000">
            <a:off x="7505802" y="-27869"/>
            <a:ext cx="213355" cy="182914"/>
            <a:chOff x="0" y="0"/>
            <a:chExt cx="568947" cy="487771"/>
          </a:xfrm>
        </p:grpSpPr>
        <p:sp>
          <p:nvSpPr>
            <p:cNvPr id="15" name="Freeform 15"/>
            <p:cNvSpPr/>
            <p:nvPr/>
          </p:nvSpPr>
          <p:spPr>
            <a:xfrm>
              <a:off x="635" y="635"/>
              <a:ext cx="568325" cy="486410"/>
            </a:xfrm>
            <a:custGeom>
              <a:avLst/>
              <a:gdLst/>
              <a:ahLst/>
              <a:cxnLst/>
              <a:rect l="l" t="t" r="r" b="b"/>
              <a:pathLst>
                <a:path w="568325" h="486410">
                  <a:moveTo>
                    <a:pt x="324739" y="0"/>
                  </a:moveTo>
                  <a:cubicBezTo>
                    <a:pt x="108204" y="0"/>
                    <a:pt x="0" y="261620"/>
                    <a:pt x="153416" y="414909"/>
                  </a:cubicBezTo>
                  <a:cubicBezTo>
                    <a:pt x="203073" y="464566"/>
                    <a:pt x="263652" y="486410"/>
                    <a:pt x="323469" y="486410"/>
                  </a:cubicBezTo>
                  <a:cubicBezTo>
                    <a:pt x="448437" y="486410"/>
                    <a:pt x="568325" y="389763"/>
                    <a:pt x="568325" y="242824"/>
                  </a:cubicBezTo>
                  <a:cubicBezTo>
                    <a:pt x="568325" y="108204"/>
                    <a:pt x="460121" y="0"/>
                    <a:pt x="324739" y="0"/>
                  </a:cubicBezTo>
                  <a:close/>
                </a:path>
              </a:pathLst>
            </a:custGeom>
            <a:solidFill>
              <a:srgbClr val="9E9E9E"/>
            </a:solidFill>
          </p:spPr>
          <p:txBody>
            <a:bodyPr/>
            <a:lstStyle/>
            <a:p>
              <a:endParaRPr lang="en-US"/>
            </a:p>
          </p:txBody>
        </p:sp>
      </p:grpSp>
      <p:grpSp>
        <p:nvGrpSpPr>
          <p:cNvPr id="18" name="Group 18"/>
          <p:cNvGrpSpPr/>
          <p:nvPr/>
        </p:nvGrpSpPr>
        <p:grpSpPr>
          <a:xfrm rot="-10800000">
            <a:off x="1367062" y="-488345"/>
            <a:ext cx="491465" cy="491475"/>
            <a:chOff x="0" y="0"/>
            <a:chExt cx="1310573" cy="1310600"/>
          </a:xfrm>
        </p:grpSpPr>
        <p:sp>
          <p:nvSpPr>
            <p:cNvPr id="19" name="Freeform 19"/>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a:p>
          </p:txBody>
        </p:sp>
      </p:grpSp>
      <p:grpSp>
        <p:nvGrpSpPr>
          <p:cNvPr id="20" name="Group 20"/>
          <p:cNvGrpSpPr/>
          <p:nvPr/>
        </p:nvGrpSpPr>
        <p:grpSpPr>
          <a:xfrm rot="-10800000">
            <a:off x="-342713" y="-829538"/>
            <a:ext cx="1305500" cy="1305527"/>
            <a:chOff x="0" y="0"/>
            <a:chExt cx="3481333" cy="3481405"/>
          </a:xfrm>
        </p:grpSpPr>
        <p:sp>
          <p:nvSpPr>
            <p:cNvPr id="21" name="Freeform 21"/>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a:p>
          </p:txBody>
        </p:sp>
      </p:grpSp>
      <p:grpSp>
        <p:nvGrpSpPr>
          <p:cNvPr id="22" name="Group 22"/>
          <p:cNvGrpSpPr/>
          <p:nvPr/>
        </p:nvGrpSpPr>
        <p:grpSpPr>
          <a:xfrm rot="-10800000">
            <a:off x="310037" y="-276748"/>
            <a:ext cx="749037" cy="680672"/>
            <a:chOff x="0" y="0"/>
            <a:chExt cx="1997432" cy="1815125"/>
          </a:xfrm>
        </p:grpSpPr>
        <p:sp>
          <p:nvSpPr>
            <p:cNvPr id="23" name="Freeform 23"/>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a:p>
          </p:txBody>
        </p:sp>
      </p:grpSp>
      <p:sp>
        <p:nvSpPr>
          <p:cNvPr id="24" name="Freeform 24"/>
          <p:cNvSpPr/>
          <p:nvPr/>
        </p:nvSpPr>
        <p:spPr>
          <a:xfrm>
            <a:off x="-4232500" y="226276"/>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TextBox 26"/>
          <p:cNvSpPr txBox="1"/>
          <p:nvPr/>
        </p:nvSpPr>
        <p:spPr>
          <a:xfrm>
            <a:off x="896889" y="230981"/>
            <a:ext cx="7612575" cy="547688"/>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200"/>
              </a:lnSpc>
            </a:pPr>
            <a:r>
              <a:rPr lang="en-US" sz="3500">
                <a:solidFill>
                  <a:srgbClr val="010440"/>
                </a:solidFill>
                <a:latin typeface="Arimo"/>
              </a:rPr>
              <a:t>INTRODUCTION</a:t>
            </a:r>
          </a:p>
        </p:txBody>
      </p:sp>
      <p:sp>
        <p:nvSpPr>
          <p:cNvPr id="29" name="TextBox 29"/>
          <p:cNvSpPr txBox="1"/>
          <p:nvPr/>
        </p:nvSpPr>
        <p:spPr>
          <a:xfrm>
            <a:off x="706226" y="1845483"/>
            <a:ext cx="7766141" cy="218008"/>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85750" indent="-285750" algn="just">
              <a:lnSpc>
                <a:spcPts val="1680"/>
              </a:lnSpc>
              <a:spcBef>
                <a:spcPct val="0"/>
              </a:spcBef>
              <a:buFont typeface="Arial" panose="020B0604020202020204" pitchFamily="34" charset="0"/>
              <a:buChar char="•"/>
            </a:pPr>
            <a:r>
              <a:rPr lang="en-US" sz="1800">
                <a:solidFill>
                  <a:srgbClr val="010440"/>
                </a:solidFill>
                <a:latin typeface="Arimo"/>
              </a:rPr>
              <a:t>Over 17.9 million people die due to cardiovascular diseases annually.</a:t>
            </a:r>
          </a:p>
        </p:txBody>
      </p:sp>
      <p:sp>
        <p:nvSpPr>
          <p:cNvPr id="31" name="TextBox 31"/>
          <p:cNvSpPr txBox="1"/>
          <p:nvPr/>
        </p:nvSpPr>
        <p:spPr>
          <a:xfrm>
            <a:off x="703235" y="3289260"/>
            <a:ext cx="7806229" cy="65402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85750" indent="-285750" algn="just">
              <a:lnSpc>
                <a:spcPts val="1680"/>
              </a:lnSpc>
              <a:spcBef>
                <a:spcPct val="0"/>
              </a:spcBef>
              <a:buFont typeface="Arial" panose="020B0604020202020204" pitchFamily="34" charset="0"/>
              <a:buChar char="•"/>
            </a:pPr>
            <a:r>
              <a:rPr lang="en-US" sz="1800">
                <a:solidFill>
                  <a:srgbClr val="010440"/>
                </a:solidFill>
                <a:latin typeface="Arimo"/>
              </a:rPr>
              <a:t>Prominent reason for spread of non communication diseases is unhealthy dietary patterns.</a:t>
            </a:r>
          </a:p>
          <a:p>
            <a:pPr marL="285750" indent="-285750" algn="just">
              <a:lnSpc>
                <a:spcPts val="1680"/>
              </a:lnSpc>
              <a:spcBef>
                <a:spcPct val="0"/>
              </a:spcBef>
              <a:buFont typeface="Arial" panose="020B0604020202020204" pitchFamily="34" charset="0"/>
              <a:buChar char="•"/>
            </a:pPr>
            <a:endParaRPr lang="en-US" sz="1800">
              <a:solidFill>
                <a:srgbClr val="010440"/>
              </a:solidFill>
              <a:latin typeface="Arimo"/>
            </a:endParaRPr>
          </a:p>
        </p:txBody>
      </p:sp>
      <p:sp>
        <p:nvSpPr>
          <p:cNvPr id="32" name="TextBox 32"/>
          <p:cNvSpPr txBox="1"/>
          <p:nvPr/>
        </p:nvSpPr>
        <p:spPr>
          <a:xfrm>
            <a:off x="703235" y="2697656"/>
            <a:ext cx="7806229" cy="41036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85750" indent="-285750" algn="just">
              <a:lnSpc>
                <a:spcPts val="1620"/>
              </a:lnSpc>
              <a:spcBef>
                <a:spcPct val="0"/>
              </a:spcBef>
              <a:buFont typeface="Arial" panose="020B0604020202020204" pitchFamily="34" charset="0"/>
              <a:buChar char="•"/>
            </a:pPr>
            <a:r>
              <a:rPr lang="en-US" sz="1800">
                <a:solidFill>
                  <a:srgbClr val="010440"/>
                </a:solidFill>
                <a:latin typeface="Arimo"/>
              </a:rPr>
              <a:t>Critical misdiagnosis of cardiac diseases results in deaths that could have been prevented.</a:t>
            </a:r>
          </a:p>
        </p:txBody>
      </p:sp>
      <p:sp>
        <p:nvSpPr>
          <p:cNvPr id="33" name="TextBox 33"/>
          <p:cNvSpPr txBox="1"/>
          <p:nvPr/>
        </p:nvSpPr>
        <p:spPr>
          <a:xfrm>
            <a:off x="703235" y="2306738"/>
            <a:ext cx="7806229" cy="218008"/>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85750" indent="-285750" algn="l">
              <a:lnSpc>
                <a:spcPts val="1680"/>
              </a:lnSpc>
              <a:spcBef>
                <a:spcPct val="0"/>
              </a:spcBef>
              <a:buFont typeface="Arial" panose="020B0604020202020204" pitchFamily="34" charset="0"/>
              <a:buChar char="•"/>
            </a:pPr>
            <a:r>
              <a:rPr lang="en-US" sz="1800">
                <a:solidFill>
                  <a:srgbClr val="010440"/>
                </a:solidFill>
                <a:latin typeface="Arimo"/>
              </a:rPr>
              <a:t>Millions of people are struggling at hospitals due to cardiac arrhythmia.</a:t>
            </a:r>
          </a:p>
        </p:txBody>
      </p:sp>
      <p:sp>
        <p:nvSpPr>
          <p:cNvPr id="34" name="TextBox 34"/>
          <p:cNvSpPr txBox="1"/>
          <p:nvPr/>
        </p:nvSpPr>
        <p:spPr>
          <a:xfrm>
            <a:off x="1084727" y="1114111"/>
            <a:ext cx="6943725" cy="204351"/>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680"/>
              </a:lnSpc>
              <a:spcBef>
                <a:spcPct val="0"/>
              </a:spcBef>
            </a:pPr>
            <a:r>
              <a:rPr lang="en-US" sz="1400">
                <a:solidFill>
                  <a:srgbClr val="FF0000"/>
                </a:solidFill>
                <a:latin typeface="Arimo Italics"/>
              </a:rPr>
              <a:t>Even in an era where technology is at its pinnacle, Millions of human lives are still at risk </a:t>
            </a:r>
          </a:p>
        </p:txBody>
      </p:sp>
      <p:pic>
        <p:nvPicPr>
          <p:cNvPr id="27" name="Picture 26" descr="A picture containing photo, table, person, monitor&#10;&#10;Description automatically generated">
            <a:extLst>
              <a:ext uri="{FF2B5EF4-FFF2-40B4-BE49-F238E27FC236}">
                <a16:creationId xmlns:a16="http://schemas.microsoft.com/office/drawing/2014/main" id="{48A6842C-C4A6-6390-D236-293915A3AC6F}"/>
              </a:ext>
            </a:extLst>
          </p:cNvPr>
          <p:cNvPicPr>
            <a:picLocks noChangeAspect="1"/>
          </p:cNvPicPr>
          <p:nvPr/>
        </p:nvPicPr>
        <p:blipFill rotWithShape="1">
          <a:blip r:embed="rId7"/>
          <a:srcRect t="90286" r="71976"/>
          <a:stretch/>
        </p:blipFill>
        <p:spPr>
          <a:xfrm>
            <a:off x="0" y="4863902"/>
            <a:ext cx="1433945" cy="279597"/>
          </a:xfrm>
          <a:prstGeom prst="rect">
            <a:avLst/>
          </a:prstGeom>
        </p:spPr>
      </p:pic>
      <p:sp>
        <p:nvSpPr>
          <p:cNvPr id="28" name="Slide Number Placeholder 5">
            <a:extLst>
              <a:ext uri="{FF2B5EF4-FFF2-40B4-BE49-F238E27FC236}">
                <a16:creationId xmlns:a16="http://schemas.microsoft.com/office/drawing/2014/main" id="{AE4394C0-8C6C-C96E-0950-4B6B23540972}"/>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3</a:t>
            </a:fld>
            <a:endParaRPr lang="en-US"/>
          </a:p>
        </p:txBody>
      </p:sp>
      <p:sp>
        <p:nvSpPr>
          <p:cNvPr id="30" name="TextBox 29">
            <a:extLst>
              <a:ext uri="{FF2B5EF4-FFF2-40B4-BE49-F238E27FC236}">
                <a16:creationId xmlns:a16="http://schemas.microsoft.com/office/drawing/2014/main" id="{2ECC5EE2-ACE8-F6C1-403A-5755515B061F}"/>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35" name="Picture 34" descr="A white and black logo&#10;&#10;Description automatically generated">
            <a:extLst>
              <a:ext uri="{FF2B5EF4-FFF2-40B4-BE49-F238E27FC236}">
                <a16:creationId xmlns:a16="http://schemas.microsoft.com/office/drawing/2014/main" id="{D47964BB-6B2C-0AF4-3B27-5BB557311E99}"/>
              </a:ext>
            </a:extLst>
          </p:cNvPr>
          <p:cNvPicPr>
            <a:picLocks noChangeAspect="1"/>
          </p:cNvPicPr>
          <p:nvPr/>
        </p:nvPicPr>
        <p:blipFill>
          <a:blip r:embed="rId8"/>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3655483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6469" y="5200651"/>
            <a:ext cx="25051" cy="22146"/>
            <a:chOff x="0" y="0"/>
            <a:chExt cx="66802" cy="59055"/>
          </a:xfrm>
        </p:grpSpPr>
        <p:sp>
          <p:nvSpPr>
            <p:cNvPr id="3" name="Freeform 3"/>
            <p:cNvSpPr/>
            <p:nvPr/>
          </p:nvSpPr>
          <p:spPr>
            <a:xfrm>
              <a:off x="0" y="0"/>
              <a:ext cx="66802" cy="59055"/>
            </a:xfrm>
            <a:custGeom>
              <a:avLst/>
              <a:gdLst/>
              <a:ahLst/>
              <a:cxnLst/>
              <a:rect l="l" t="t" r="r" b="b"/>
              <a:pathLst>
                <a:path w="66802" h="59055">
                  <a:moveTo>
                    <a:pt x="0" y="0"/>
                  </a:moveTo>
                  <a:lnTo>
                    <a:pt x="66802" y="59055"/>
                  </a:lnTo>
                  <a:lnTo>
                    <a:pt x="0" y="59055"/>
                  </a:lnTo>
                  <a:lnTo>
                    <a:pt x="0" y="0"/>
                  </a:lnTo>
                  <a:close/>
                </a:path>
              </a:pathLst>
            </a:custGeom>
            <a:solidFill>
              <a:srgbClr val="F2F2F2"/>
            </a:solidFill>
          </p:spPr>
          <p:txBody>
            <a:bodyPr/>
            <a:lstStyle/>
            <a:p>
              <a:endParaRPr lang="en-US" sz="700"/>
            </a:p>
          </p:txBody>
        </p:sp>
      </p:grpSp>
      <p:grpSp>
        <p:nvGrpSpPr>
          <p:cNvPr id="4" name="Group 4"/>
          <p:cNvGrpSpPr/>
          <p:nvPr/>
        </p:nvGrpSpPr>
        <p:grpSpPr>
          <a:xfrm>
            <a:off x="6123479" y="5207007"/>
            <a:ext cx="7715" cy="13526"/>
            <a:chOff x="0" y="0"/>
            <a:chExt cx="20574" cy="36068"/>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sz="700"/>
            </a:p>
          </p:txBody>
        </p:sp>
      </p:grpSp>
      <p:grpSp>
        <p:nvGrpSpPr>
          <p:cNvPr id="17" name="Group 17"/>
          <p:cNvGrpSpPr/>
          <p:nvPr/>
        </p:nvGrpSpPr>
        <p:grpSpPr>
          <a:xfrm rot="-10800000">
            <a:off x="7807425" y="155056"/>
            <a:ext cx="437341" cy="406663"/>
            <a:chOff x="0" y="0"/>
            <a:chExt cx="1166243" cy="1084435"/>
          </a:xfrm>
        </p:grpSpPr>
        <p:sp>
          <p:nvSpPr>
            <p:cNvPr id="18" name="Freeform 18"/>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sz="700"/>
            </a:p>
          </p:txBody>
        </p:sp>
      </p:grpSp>
      <p:grpSp>
        <p:nvGrpSpPr>
          <p:cNvPr id="19" name="Group 19"/>
          <p:cNvGrpSpPr/>
          <p:nvPr/>
        </p:nvGrpSpPr>
        <p:grpSpPr>
          <a:xfrm rot="-10800000">
            <a:off x="9293176" y="712391"/>
            <a:ext cx="447008" cy="406432"/>
            <a:chOff x="635" y="635"/>
            <a:chExt cx="1192022" cy="1083818"/>
          </a:xfrm>
        </p:grpSpPr>
        <p:sp>
          <p:nvSpPr>
            <p:cNvPr id="20" name="Freeform 20"/>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sz="700"/>
            </a:p>
          </p:txBody>
        </p:sp>
      </p:grpSp>
      <p:grpSp>
        <p:nvGrpSpPr>
          <p:cNvPr id="21" name="Group 21"/>
          <p:cNvGrpSpPr/>
          <p:nvPr/>
        </p:nvGrpSpPr>
        <p:grpSpPr>
          <a:xfrm rot="-10800000">
            <a:off x="7505802" y="-27869"/>
            <a:ext cx="213355" cy="182914"/>
            <a:chOff x="0" y="0"/>
            <a:chExt cx="568947" cy="487771"/>
          </a:xfrm>
        </p:grpSpPr>
        <p:sp>
          <p:nvSpPr>
            <p:cNvPr id="22" name="Freeform 22"/>
            <p:cNvSpPr/>
            <p:nvPr/>
          </p:nvSpPr>
          <p:spPr>
            <a:xfrm>
              <a:off x="635" y="635"/>
              <a:ext cx="568325" cy="486410"/>
            </a:xfrm>
            <a:custGeom>
              <a:avLst/>
              <a:gdLst/>
              <a:ahLst/>
              <a:cxnLst/>
              <a:rect l="l" t="t" r="r" b="b"/>
              <a:pathLst>
                <a:path w="568325" h="486410">
                  <a:moveTo>
                    <a:pt x="324739" y="0"/>
                  </a:moveTo>
                  <a:cubicBezTo>
                    <a:pt x="108204" y="0"/>
                    <a:pt x="0" y="261620"/>
                    <a:pt x="153416" y="414909"/>
                  </a:cubicBezTo>
                  <a:cubicBezTo>
                    <a:pt x="203073" y="464566"/>
                    <a:pt x="263652" y="486410"/>
                    <a:pt x="323469" y="486410"/>
                  </a:cubicBezTo>
                  <a:cubicBezTo>
                    <a:pt x="448437" y="486410"/>
                    <a:pt x="568325" y="389763"/>
                    <a:pt x="568325" y="242824"/>
                  </a:cubicBezTo>
                  <a:cubicBezTo>
                    <a:pt x="568325" y="108204"/>
                    <a:pt x="460121" y="0"/>
                    <a:pt x="324739" y="0"/>
                  </a:cubicBezTo>
                  <a:close/>
                </a:path>
              </a:pathLst>
            </a:custGeom>
            <a:solidFill>
              <a:srgbClr val="9E9E9E"/>
            </a:solidFill>
          </p:spPr>
          <p:txBody>
            <a:bodyPr/>
            <a:lstStyle/>
            <a:p>
              <a:endParaRPr lang="en-US" sz="700"/>
            </a:p>
          </p:txBody>
        </p:sp>
      </p:grpSp>
      <p:grpSp>
        <p:nvGrpSpPr>
          <p:cNvPr id="25" name="Group 25"/>
          <p:cNvGrpSpPr/>
          <p:nvPr/>
        </p:nvGrpSpPr>
        <p:grpSpPr>
          <a:xfrm rot="-10800000">
            <a:off x="1367062" y="-488345"/>
            <a:ext cx="491465" cy="491475"/>
            <a:chOff x="0" y="0"/>
            <a:chExt cx="1310573" cy="1310600"/>
          </a:xfrm>
        </p:grpSpPr>
        <p:sp>
          <p:nvSpPr>
            <p:cNvPr id="26" name="Freeform 26"/>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sz="700"/>
            </a:p>
          </p:txBody>
        </p:sp>
      </p:grpSp>
      <p:grpSp>
        <p:nvGrpSpPr>
          <p:cNvPr id="27" name="Group 27"/>
          <p:cNvGrpSpPr/>
          <p:nvPr/>
        </p:nvGrpSpPr>
        <p:grpSpPr>
          <a:xfrm rot="-10800000">
            <a:off x="-342713" y="-829538"/>
            <a:ext cx="1305500" cy="1305527"/>
            <a:chOff x="0" y="0"/>
            <a:chExt cx="3481333" cy="3481405"/>
          </a:xfrm>
        </p:grpSpPr>
        <p:sp>
          <p:nvSpPr>
            <p:cNvPr id="28" name="Freeform 28"/>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sz="700"/>
            </a:p>
          </p:txBody>
        </p:sp>
      </p:grpSp>
      <p:grpSp>
        <p:nvGrpSpPr>
          <p:cNvPr id="31" name="Group 31"/>
          <p:cNvGrpSpPr/>
          <p:nvPr/>
        </p:nvGrpSpPr>
        <p:grpSpPr>
          <a:xfrm rot="-10800000">
            <a:off x="-324115" y="959124"/>
            <a:ext cx="749037" cy="680672"/>
            <a:chOff x="0" y="0"/>
            <a:chExt cx="1997432" cy="1815125"/>
          </a:xfrm>
        </p:grpSpPr>
        <p:sp>
          <p:nvSpPr>
            <p:cNvPr id="32" name="Freeform 32"/>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sz="700"/>
            </a:p>
          </p:txBody>
        </p:sp>
      </p:grpSp>
      <p:sp>
        <p:nvSpPr>
          <p:cNvPr id="33" name="Freeform 33"/>
          <p:cNvSpPr/>
          <p:nvPr/>
        </p:nvSpPr>
        <p:spPr>
          <a:xfrm>
            <a:off x="-4232500" y="226276"/>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35" name="Freeform 35"/>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36" name="AutoShape 36"/>
          <p:cNvSpPr/>
          <p:nvPr/>
        </p:nvSpPr>
        <p:spPr>
          <a:xfrm flipV="1">
            <a:off x="2115300" y="1322407"/>
            <a:ext cx="1125061" cy="349"/>
          </a:xfrm>
          <a:prstGeom prst="line">
            <a:avLst/>
          </a:prstGeom>
          <a:ln w="19050" cap="rnd">
            <a:solidFill>
              <a:srgbClr val="9E9E9E"/>
            </a:solidFill>
            <a:prstDash val="solid"/>
            <a:headEnd type="none" w="sm" len="sm"/>
            <a:tailEnd type="none" w="sm" len="sm"/>
          </a:ln>
        </p:spPr>
        <p:txBody>
          <a:bodyPr/>
          <a:lstStyle/>
          <a:p>
            <a:endParaRPr lang="en-US" sz="700"/>
          </a:p>
        </p:txBody>
      </p:sp>
      <p:sp>
        <p:nvSpPr>
          <p:cNvPr id="37" name="AutoShape 37"/>
          <p:cNvSpPr/>
          <p:nvPr/>
        </p:nvSpPr>
        <p:spPr>
          <a:xfrm>
            <a:off x="4109898" y="1322407"/>
            <a:ext cx="1207145" cy="14177"/>
          </a:xfrm>
          <a:prstGeom prst="line">
            <a:avLst/>
          </a:prstGeom>
          <a:ln w="19050" cap="rnd">
            <a:solidFill>
              <a:srgbClr val="9E9E9E"/>
            </a:solidFill>
            <a:prstDash val="solid"/>
            <a:headEnd type="none" w="sm" len="sm"/>
            <a:tailEnd type="none" w="sm" len="sm"/>
          </a:ln>
        </p:spPr>
        <p:txBody>
          <a:bodyPr/>
          <a:lstStyle/>
          <a:p>
            <a:endParaRPr lang="en-US" sz="700"/>
          </a:p>
        </p:txBody>
      </p:sp>
      <p:sp>
        <p:nvSpPr>
          <p:cNvPr id="38" name="AutoShape 38"/>
          <p:cNvSpPr/>
          <p:nvPr/>
        </p:nvSpPr>
        <p:spPr>
          <a:xfrm flipV="1">
            <a:off x="6158958" y="1321207"/>
            <a:ext cx="1335007" cy="15377"/>
          </a:xfrm>
          <a:prstGeom prst="line">
            <a:avLst/>
          </a:prstGeom>
          <a:ln w="19050" cap="rnd">
            <a:solidFill>
              <a:srgbClr val="9E9E9E"/>
            </a:solidFill>
            <a:prstDash val="solid"/>
            <a:headEnd type="none" w="sm" len="sm"/>
            <a:tailEnd type="none" w="sm" len="sm"/>
          </a:ln>
        </p:spPr>
        <p:txBody>
          <a:bodyPr/>
          <a:lstStyle/>
          <a:p>
            <a:endParaRPr lang="en-US" sz="700"/>
          </a:p>
        </p:txBody>
      </p:sp>
      <p:sp>
        <p:nvSpPr>
          <p:cNvPr id="39" name="TextBox 39"/>
          <p:cNvSpPr txBox="1"/>
          <p:nvPr/>
        </p:nvSpPr>
        <p:spPr>
          <a:xfrm>
            <a:off x="632191" y="293013"/>
            <a:ext cx="7612575" cy="538609"/>
          </a:xfrm>
          <a:prstGeom prst="rect">
            <a:avLst/>
          </a:prstGeom>
        </p:spPr>
        <p:txBody>
          <a:bodyPr lIns="0" tIns="0" rIns="0" bIns="0" rtlCol="0" anchor="t">
            <a:spAutoFit/>
          </a:bodyPr>
          <a:lstStyle/>
          <a:p>
            <a:pPr algn="ctr">
              <a:lnSpc>
                <a:spcPts val="4200"/>
              </a:lnSpc>
            </a:pPr>
            <a:r>
              <a:rPr lang="en-US" sz="3500">
                <a:solidFill>
                  <a:schemeClr val="dk1"/>
                </a:solidFill>
                <a:latin typeface="Outfit ExtraBold"/>
                <a:sym typeface="Outfit ExtraBold"/>
              </a:rPr>
              <a:t>Technologies</a:t>
            </a:r>
          </a:p>
        </p:txBody>
      </p:sp>
      <p:sp>
        <p:nvSpPr>
          <p:cNvPr id="40" name="TextBox 40"/>
          <p:cNvSpPr txBox="1"/>
          <p:nvPr/>
        </p:nvSpPr>
        <p:spPr>
          <a:xfrm>
            <a:off x="2879611" y="1791710"/>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Algorithms</a:t>
            </a:r>
          </a:p>
        </p:txBody>
      </p:sp>
      <p:sp>
        <p:nvSpPr>
          <p:cNvPr id="41" name="TextBox 41"/>
          <p:cNvSpPr txBox="1"/>
          <p:nvPr/>
        </p:nvSpPr>
        <p:spPr>
          <a:xfrm>
            <a:off x="2995606" y="2121233"/>
            <a:ext cx="1828275" cy="1940724"/>
          </a:xfrm>
          <a:prstGeom prst="rect">
            <a:avLst/>
          </a:prstGeom>
        </p:spPr>
        <p:txBody>
          <a:bodyPr lIns="0" tIns="0" rIns="0" bIns="0" rtlCol="0" anchor="t">
            <a:spAutoFit/>
          </a:bodyPr>
          <a:lstStyle/>
          <a:p>
            <a:pPr marL="302260" lvl="1" indent="-151130">
              <a:lnSpc>
                <a:spcPts val="1680"/>
              </a:lnSpc>
              <a:buFont typeface="Arial"/>
              <a:buChar char="•"/>
            </a:pPr>
            <a:r>
              <a:rPr lang="en-US">
                <a:latin typeface="Arimo"/>
              </a:rPr>
              <a:t>Convolutional Neural Networks (CNN)</a:t>
            </a:r>
          </a:p>
          <a:p>
            <a:pPr marL="302260" lvl="1" indent="-151130">
              <a:lnSpc>
                <a:spcPts val="1680"/>
              </a:lnSpc>
              <a:buFont typeface="Arial"/>
              <a:buChar char="•"/>
            </a:pPr>
            <a:r>
              <a:rPr lang="en-US"/>
              <a:t>Generative Adversarial Network (GAN)</a:t>
            </a:r>
          </a:p>
          <a:p>
            <a:pPr marL="151130" lvl="1">
              <a:lnSpc>
                <a:spcPts val="1680"/>
              </a:lnSpc>
            </a:pPr>
            <a:endParaRPr lang="en-US">
              <a:latin typeface="Arimo"/>
            </a:endParaRPr>
          </a:p>
          <a:p>
            <a:pPr>
              <a:lnSpc>
                <a:spcPts val="1680"/>
              </a:lnSpc>
            </a:pPr>
            <a:endParaRPr lang="en-US">
              <a:latin typeface="Arimo"/>
            </a:endParaRPr>
          </a:p>
          <a:p>
            <a:pPr>
              <a:lnSpc>
                <a:spcPts val="1680"/>
              </a:lnSpc>
            </a:pPr>
            <a:endParaRPr lang="en-US">
              <a:latin typeface="Arimo"/>
            </a:endParaRPr>
          </a:p>
        </p:txBody>
      </p:sp>
      <p:sp>
        <p:nvSpPr>
          <p:cNvPr id="42" name="TextBox 42"/>
          <p:cNvSpPr txBox="1"/>
          <p:nvPr/>
        </p:nvSpPr>
        <p:spPr>
          <a:xfrm>
            <a:off x="766400" y="1791710"/>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Technologies</a:t>
            </a:r>
          </a:p>
        </p:txBody>
      </p:sp>
      <p:sp>
        <p:nvSpPr>
          <p:cNvPr id="43" name="TextBox 43"/>
          <p:cNvSpPr txBox="1"/>
          <p:nvPr/>
        </p:nvSpPr>
        <p:spPr>
          <a:xfrm>
            <a:off x="794818" y="2134610"/>
            <a:ext cx="1828275" cy="2602444"/>
          </a:xfrm>
          <a:prstGeom prst="rect">
            <a:avLst/>
          </a:prstGeom>
        </p:spPr>
        <p:txBody>
          <a:bodyPr lIns="0" tIns="0" rIns="0" bIns="0" rtlCol="0" anchor="t">
            <a:spAutoFit/>
          </a:bodyPr>
          <a:lstStyle/>
          <a:p>
            <a:pPr marL="302260" lvl="1" indent="-151130" algn="just">
              <a:lnSpc>
                <a:spcPts val="1680"/>
              </a:lnSpc>
              <a:buFont typeface="Arial"/>
              <a:buChar char="•"/>
            </a:pPr>
            <a:r>
              <a:rPr lang="en-US">
                <a:latin typeface="Arimo"/>
              </a:rPr>
              <a:t>Flutter</a:t>
            </a:r>
          </a:p>
          <a:p>
            <a:pPr marL="302260" lvl="1" indent="-151130" algn="just">
              <a:lnSpc>
                <a:spcPts val="1680"/>
              </a:lnSpc>
              <a:buFont typeface="Arial"/>
              <a:buChar char="•"/>
            </a:pPr>
            <a:r>
              <a:rPr lang="en-US">
                <a:latin typeface="Arimo"/>
              </a:rPr>
              <a:t>Firebase</a:t>
            </a:r>
          </a:p>
          <a:p>
            <a:pPr marL="302260" lvl="1" indent="-151130" algn="just">
              <a:lnSpc>
                <a:spcPts val="1680"/>
              </a:lnSpc>
              <a:buFont typeface="Arial"/>
              <a:buChar char="•"/>
            </a:pPr>
            <a:r>
              <a:rPr lang="en-US">
                <a:latin typeface="Arimo"/>
              </a:rPr>
              <a:t>Jupiter Notebook</a:t>
            </a:r>
          </a:p>
          <a:p>
            <a:pPr marL="302260" lvl="1" indent="-151130" algn="just">
              <a:lnSpc>
                <a:spcPts val="1680"/>
              </a:lnSpc>
              <a:buFont typeface="Arial"/>
              <a:buChar char="•"/>
            </a:pPr>
            <a:r>
              <a:rPr lang="en-US">
                <a:latin typeface="Arimo"/>
              </a:rPr>
              <a:t>Python</a:t>
            </a:r>
          </a:p>
          <a:p>
            <a:pPr marL="302260" lvl="1" indent="-151130" algn="just">
              <a:lnSpc>
                <a:spcPts val="1680"/>
              </a:lnSpc>
              <a:buFont typeface="Arial"/>
              <a:buChar char="•"/>
            </a:pPr>
            <a:r>
              <a:rPr lang="en-US">
                <a:latin typeface="Arimo"/>
              </a:rPr>
              <a:t>TensorFlow</a:t>
            </a:r>
          </a:p>
          <a:p>
            <a:pPr marL="302260" lvl="1" indent="-151130" algn="just">
              <a:lnSpc>
                <a:spcPts val="1680"/>
              </a:lnSpc>
              <a:buFont typeface="Arial"/>
              <a:buChar char="•"/>
            </a:pPr>
            <a:r>
              <a:rPr lang="en-US" err="1">
                <a:latin typeface="Arimo"/>
              </a:rPr>
              <a:t>Keras</a:t>
            </a:r>
            <a:endParaRPr lang="en-US">
              <a:latin typeface="Arimo"/>
            </a:endParaRPr>
          </a:p>
          <a:p>
            <a:pPr marL="302260" lvl="1" indent="-151130" algn="just">
              <a:lnSpc>
                <a:spcPts val="1680"/>
              </a:lnSpc>
              <a:buFont typeface="Arial"/>
              <a:buChar char="•"/>
            </a:pPr>
            <a:r>
              <a:rPr lang="en-US">
                <a:latin typeface="Arimo"/>
              </a:rPr>
              <a:t>OpenCV</a:t>
            </a:r>
          </a:p>
          <a:p>
            <a:pPr marL="302260" lvl="1" indent="-151130" algn="just">
              <a:lnSpc>
                <a:spcPts val="1680"/>
              </a:lnSpc>
              <a:buFont typeface="Arial"/>
              <a:buChar char="•"/>
            </a:pPr>
            <a:r>
              <a:rPr lang="en-US">
                <a:latin typeface="Arimo"/>
              </a:rPr>
              <a:t>Kaggle Notebook</a:t>
            </a:r>
          </a:p>
          <a:p>
            <a:pPr marL="302260" lvl="1" indent="-151130" algn="just">
              <a:lnSpc>
                <a:spcPts val="1680"/>
              </a:lnSpc>
              <a:buFont typeface="Arial"/>
              <a:buChar char="•"/>
            </a:pPr>
            <a:r>
              <a:rPr lang="en-US" err="1">
                <a:latin typeface="Arimo"/>
              </a:rPr>
              <a:t>DeepFace</a:t>
            </a:r>
            <a:endParaRPr lang="en-US">
              <a:latin typeface="Arimo"/>
            </a:endParaRPr>
          </a:p>
          <a:p>
            <a:pPr marL="302260" lvl="1" indent="-151130" algn="just">
              <a:lnSpc>
                <a:spcPts val="1680"/>
              </a:lnSpc>
              <a:buFont typeface="Arial"/>
              <a:buChar char="•"/>
            </a:pPr>
            <a:r>
              <a:rPr lang="en-US">
                <a:latin typeface="Arimo"/>
              </a:rPr>
              <a:t>Flask Server</a:t>
            </a:r>
          </a:p>
          <a:p>
            <a:pPr algn="just">
              <a:lnSpc>
                <a:spcPts val="1680"/>
              </a:lnSpc>
            </a:pPr>
            <a:endParaRPr lang="en-US">
              <a:latin typeface="Arimo"/>
            </a:endParaRPr>
          </a:p>
          <a:p>
            <a:pPr algn="just">
              <a:lnSpc>
                <a:spcPts val="1680"/>
              </a:lnSpc>
            </a:pPr>
            <a:endParaRPr lang="en-US">
              <a:latin typeface="Arimo"/>
            </a:endParaRPr>
          </a:p>
        </p:txBody>
      </p:sp>
      <p:sp>
        <p:nvSpPr>
          <p:cNvPr id="44" name="TextBox 44"/>
          <p:cNvSpPr txBox="1"/>
          <p:nvPr/>
        </p:nvSpPr>
        <p:spPr>
          <a:xfrm>
            <a:off x="7111958" y="1791710"/>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Techniques</a:t>
            </a:r>
          </a:p>
        </p:txBody>
      </p:sp>
      <p:sp>
        <p:nvSpPr>
          <p:cNvPr id="45" name="TextBox 45"/>
          <p:cNvSpPr txBox="1"/>
          <p:nvPr/>
        </p:nvSpPr>
        <p:spPr>
          <a:xfrm>
            <a:off x="7222177" y="2150745"/>
            <a:ext cx="1828275" cy="422360"/>
          </a:xfrm>
          <a:prstGeom prst="rect">
            <a:avLst/>
          </a:prstGeom>
        </p:spPr>
        <p:txBody>
          <a:bodyPr lIns="0" tIns="0" rIns="0" bIns="0" rtlCol="0" anchor="t">
            <a:spAutoFit/>
          </a:bodyPr>
          <a:lstStyle/>
          <a:p>
            <a:pPr marL="302260" lvl="1" indent="-151130">
              <a:lnSpc>
                <a:spcPts val="1680"/>
              </a:lnSpc>
              <a:buFont typeface="Arial"/>
              <a:buChar char="•"/>
            </a:pPr>
            <a:r>
              <a:rPr lang="en-US">
                <a:latin typeface="Arimo"/>
              </a:rPr>
              <a:t>Feature selection</a:t>
            </a:r>
          </a:p>
          <a:p>
            <a:pPr>
              <a:lnSpc>
                <a:spcPts val="1680"/>
              </a:lnSpc>
            </a:pPr>
            <a:endParaRPr lang="en-US">
              <a:latin typeface="Arimo"/>
            </a:endParaRPr>
          </a:p>
        </p:txBody>
      </p:sp>
      <p:sp>
        <p:nvSpPr>
          <p:cNvPr id="46" name="TextBox 46"/>
          <p:cNvSpPr txBox="1"/>
          <p:nvPr/>
        </p:nvSpPr>
        <p:spPr>
          <a:xfrm>
            <a:off x="5009898" y="1791710"/>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Frameworks</a:t>
            </a:r>
          </a:p>
        </p:txBody>
      </p:sp>
      <p:sp>
        <p:nvSpPr>
          <p:cNvPr id="47" name="TextBox 47"/>
          <p:cNvSpPr txBox="1"/>
          <p:nvPr/>
        </p:nvSpPr>
        <p:spPr>
          <a:xfrm>
            <a:off x="4992822" y="2122589"/>
            <a:ext cx="1828275" cy="422360"/>
          </a:xfrm>
          <a:prstGeom prst="rect">
            <a:avLst/>
          </a:prstGeom>
        </p:spPr>
        <p:txBody>
          <a:bodyPr lIns="0" tIns="0" rIns="0" bIns="0" rtlCol="0" anchor="t">
            <a:spAutoFit/>
          </a:bodyPr>
          <a:lstStyle/>
          <a:p>
            <a:pPr marL="302260" lvl="1" indent="-151130">
              <a:lnSpc>
                <a:spcPts val="1680"/>
              </a:lnSpc>
              <a:buFont typeface="Arial"/>
              <a:buChar char="•"/>
            </a:pPr>
            <a:r>
              <a:rPr lang="en-US">
                <a:latin typeface="Arimo"/>
              </a:rPr>
              <a:t>Attention U-Net [3]</a:t>
            </a:r>
          </a:p>
          <a:p>
            <a:pPr>
              <a:lnSpc>
                <a:spcPts val="1680"/>
              </a:lnSpc>
            </a:pPr>
            <a:endParaRPr lang="en-US">
              <a:latin typeface="Arimo"/>
            </a:endParaRPr>
          </a:p>
        </p:txBody>
      </p:sp>
      <p:grpSp>
        <p:nvGrpSpPr>
          <p:cNvPr id="48" name="Group 48"/>
          <p:cNvGrpSpPr/>
          <p:nvPr/>
        </p:nvGrpSpPr>
        <p:grpSpPr>
          <a:xfrm>
            <a:off x="1245763" y="887980"/>
            <a:ext cx="869537" cy="869537"/>
            <a:chOff x="0" y="0"/>
            <a:chExt cx="2318766" cy="2318766"/>
          </a:xfrm>
        </p:grpSpPr>
        <p:sp>
          <p:nvSpPr>
            <p:cNvPr id="49" name="Freeform 49"/>
            <p:cNvSpPr/>
            <p:nvPr/>
          </p:nvSpPr>
          <p:spPr>
            <a:xfrm>
              <a:off x="0" y="0"/>
              <a:ext cx="2318766" cy="2318766"/>
            </a:xfrm>
            <a:custGeom>
              <a:avLst/>
              <a:gdLst/>
              <a:ahLst/>
              <a:cxnLst/>
              <a:rect l="l" t="t" r="r" b="b"/>
              <a:pathLst>
                <a:path w="2318766" h="2318766">
                  <a:moveTo>
                    <a:pt x="0" y="1159383"/>
                  </a:moveTo>
                  <a:cubicBezTo>
                    <a:pt x="0" y="519049"/>
                    <a:pt x="519049" y="0"/>
                    <a:pt x="1159383" y="0"/>
                  </a:cubicBezTo>
                  <a:lnTo>
                    <a:pt x="1159383" y="25400"/>
                  </a:lnTo>
                  <a:lnTo>
                    <a:pt x="1159383" y="0"/>
                  </a:lnTo>
                  <a:cubicBezTo>
                    <a:pt x="1799717" y="0"/>
                    <a:pt x="2318766" y="519049"/>
                    <a:pt x="2318766" y="1159383"/>
                  </a:cubicBezTo>
                  <a:lnTo>
                    <a:pt x="2293366" y="1159383"/>
                  </a:lnTo>
                  <a:lnTo>
                    <a:pt x="2318766" y="1159383"/>
                  </a:lnTo>
                  <a:cubicBezTo>
                    <a:pt x="2318766" y="1799717"/>
                    <a:pt x="1799717" y="2318766"/>
                    <a:pt x="1159383" y="2318766"/>
                  </a:cubicBezTo>
                  <a:lnTo>
                    <a:pt x="1159383" y="2293366"/>
                  </a:lnTo>
                  <a:lnTo>
                    <a:pt x="1159383" y="2318766"/>
                  </a:lnTo>
                  <a:cubicBezTo>
                    <a:pt x="519049" y="2318766"/>
                    <a:pt x="0" y="1799717"/>
                    <a:pt x="0" y="1159383"/>
                  </a:cubicBezTo>
                  <a:lnTo>
                    <a:pt x="25400" y="1159383"/>
                  </a:lnTo>
                  <a:lnTo>
                    <a:pt x="50800" y="1159383"/>
                  </a:lnTo>
                  <a:lnTo>
                    <a:pt x="25400" y="1159383"/>
                  </a:lnTo>
                  <a:lnTo>
                    <a:pt x="0" y="1159383"/>
                  </a:lnTo>
                  <a:moveTo>
                    <a:pt x="50800" y="1159383"/>
                  </a:moveTo>
                  <a:cubicBezTo>
                    <a:pt x="50800" y="1173353"/>
                    <a:pt x="39370" y="1184783"/>
                    <a:pt x="25400" y="1184783"/>
                  </a:cubicBezTo>
                  <a:cubicBezTo>
                    <a:pt x="11430" y="1184783"/>
                    <a:pt x="0" y="1173353"/>
                    <a:pt x="0" y="1159383"/>
                  </a:cubicBezTo>
                  <a:cubicBezTo>
                    <a:pt x="0" y="1145413"/>
                    <a:pt x="11430" y="1133983"/>
                    <a:pt x="25400" y="1133983"/>
                  </a:cubicBezTo>
                  <a:cubicBezTo>
                    <a:pt x="39370" y="1133983"/>
                    <a:pt x="50800" y="1145413"/>
                    <a:pt x="50800" y="1159383"/>
                  </a:cubicBezTo>
                  <a:cubicBezTo>
                    <a:pt x="50800" y="1771650"/>
                    <a:pt x="547116" y="2267966"/>
                    <a:pt x="1159383" y="2267966"/>
                  </a:cubicBezTo>
                  <a:cubicBezTo>
                    <a:pt x="1771650" y="2267966"/>
                    <a:pt x="2267966" y="1771650"/>
                    <a:pt x="2267966" y="1159383"/>
                  </a:cubicBezTo>
                  <a:cubicBezTo>
                    <a:pt x="2267966" y="547116"/>
                    <a:pt x="1771650" y="50800"/>
                    <a:pt x="1159383" y="50800"/>
                  </a:cubicBezTo>
                  <a:lnTo>
                    <a:pt x="1159383" y="25400"/>
                  </a:lnTo>
                  <a:lnTo>
                    <a:pt x="1159383" y="50800"/>
                  </a:lnTo>
                  <a:cubicBezTo>
                    <a:pt x="547116" y="50800"/>
                    <a:pt x="50800" y="547116"/>
                    <a:pt x="50800" y="1159383"/>
                  </a:cubicBezTo>
                  <a:close/>
                </a:path>
              </a:pathLst>
            </a:custGeom>
            <a:solidFill>
              <a:srgbClr val="A22933"/>
            </a:solidFill>
          </p:spPr>
          <p:txBody>
            <a:bodyPr/>
            <a:lstStyle/>
            <a:p>
              <a:endParaRPr lang="en-US" sz="700"/>
            </a:p>
          </p:txBody>
        </p:sp>
      </p:grpSp>
      <p:grpSp>
        <p:nvGrpSpPr>
          <p:cNvPr id="50" name="Group 50"/>
          <p:cNvGrpSpPr/>
          <p:nvPr/>
        </p:nvGrpSpPr>
        <p:grpSpPr>
          <a:xfrm>
            <a:off x="3240361" y="887632"/>
            <a:ext cx="869537" cy="869537"/>
            <a:chOff x="0" y="0"/>
            <a:chExt cx="2318766" cy="2318766"/>
          </a:xfrm>
        </p:grpSpPr>
        <p:sp>
          <p:nvSpPr>
            <p:cNvPr id="51" name="Freeform 51"/>
            <p:cNvSpPr/>
            <p:nvPr/>
          </p:nvSpPr>
          <p:spPr>
            <a:xfrm>
              <a:off x="0" y="0"/>
              <a:ext cx="2318766" cy="2318766"/>
            </a:xfrm>
            <a:custGeom>
              <a:avLst/>
              <a:gdLst/>
              <a:ahLst/>
              <a:cxnLst/>
              <a:rect l="l" t="t" r="r" b="b"/>
              <a:pathLst>
                <a:path w="2318766" h="2318766">
                  <a:moveTo>
                    <a:pt x="0" y="1159383"/>
                  </a:moveTo>
                  <a:cubicBezTo>
                    <a:pt x="0" y="519049"/>
                    <a:pt x="519049" y="0"/>
                    <a:pt x="1159383" y="0"/>
                  </a:cubicBezTo>
                  <a:lnTo>
                    <a:pt x="1159383" y="25400"/>
                  </a:lnTo>
                  <a:lnTo>
                    <a:pt x="1159383" y="0"/>
                  </a:lnTo>
                  <a:cubicBezTo>
                    <a:pt x="1799717" y="0"/>
                    <a:pt x="2318766" y="519049"/>
                    <a:pt x="2318766" y="1159383"/>
                  </a:cubicBezTo>
                  <a:lnTo>
                    <a:pt x="2293366" y="1159383"/>
                  </a:lnTo>
                  <a:lnTo>
                    <a:pt x="2318766" y="1159383"/>
                  </a:lnTo>
                  <a:cubicBezTo>
                    <a:pt x="2318766" y="1799717"/>
                    <a:pt x="1799717" y="2318766"/>
                    <a:pt x="1159383" y="2318766"/>
                  </a:cubicBezTo>
                  <a:lnTo>
                    <a:pt x="1159383" y="2293366"/>
                  </a:lnTo>
                  <a:lnTo>
                    <a:pt x="1159383" y="2318766"/>
                  </a:lnTo>
                  <a:cubicBezTo>
                    <a:pt x="519049" y="2318766"/>
                    <a:pt x="0" y="1799717"/>
                    <a:pt x="0" y="1159383"/>
                  </a:cubicBezTo>
                  <a:lnTo>
                    <a:pt x="25400" y="1159383"/>
                  </a:lnTo>
                  <a:lnTo>
                    <a:pt x="50800" y="1159383"/>
                  </a:lnTo>
                  <a:lnTo>
                    <a:pt x="25400" y="1159383"/>
                  </a:lnTo>
                  <a:lnTo>
                    <a:pt x="0" y="1159383"/>
                  </a:lnTo>
                  <a:moveTo>
                    <a:pt x="50800" y="1159383"/>
                  </a:moveTo>
                  <a:cubicBezTo>
                    <a:pt x="50800" y="1173353"/>
                    <a:pt x="39370" y="1184783"/>
                    <a:pt x="25400" y="1184783"/>
                  </a:cubicBezTo>
                  <a:cubicBezTo>
                    <a:pt x="11430" y="1184783"/>
                    <a:pt x="0" y="1173353"/>
                    <a:pt x="0" y="1159383"/>
                  </a:cubicBezTo>
                  <a:cubicBezTo>
                    <a:pt x="0" y="1145413"/>
                    <a:pt x="11430" y="1133983"/>
                    <a:pt x="25400" y="1133983"/>
                  </a:cubicBezTo>
                  <a:cubicBezTo>
                    <a:pt x="39370" y="1133983"/>
                    <a:pt x="50800" y="1145413"/>
                    <a:pt x="50800" y="1159383"/>
                  </a:cubicBezTo>
                  <a:cubicBezTo>
                    <a:pt x="50800" y="1771650"/>
                    <a:pt x="547116" y="2267966"/>
                    <a:pt x="1159383" y="2267966"/>
                  </a:cubicBezTo>
                  <a:cubicBezTo>
                    <a:pt x="1771650" y="2267966"/>
                    <a:pt x="2267966" y="1771650"/>
                    <a:pt x="2267966" y="1159383"/>
                  </a:cubicBezTo>
                  <a:cubicBezTo>
                    <a:pt x="2267966" y="547116"/>
                    <a:pt x="1771650" y="50800"/>
                    <a:pt x="1159383" y="50800"/>
                  </a:cubicBezTo>
                  <a:lnTo>
                    <a:pt x="1159383" y="25400"/>
                  </a:lnTo>
                  <a:lnTo>
                    <a:pt x="1159383" y="50800"/>
                  </a:lnTo>
                  <a:cubicBezTo>
                    <a:pt x="547116" y="50800"/>
                    <a:pt x="50800" y="547116"/>
                    <a:pt x="50800" y="1159383"/>
                  </a:cubicBezTo>
                  <a:close/>
                </a:path>
              </a:pathLst>
            </a:custGeom>
            <a:solidFill>
              <a:srgbClr val="A22933"/>
            </a:solidFill>
          </p:spPr>
          <p:txBody>
            <a:bodyPr/>
            <a:lstStyle/>
            <a:p>
              <a:endParaRPr lang="en-US" sz="700"/>
            </a:p>
          </p:txBody>
        </p:sp>
      </p:grpSp>
      <p:grpSp>
        <p:nvGrpSpPr>
          <p:cNvPr id="52" name="Group 52"/>
          <p:cNvGrpSpPr/>
          <p:nvPr/>
        </p:nvGrpSpPr>
        <p:grpSpPr>
          <a:xfrm>
            <a:off x="5317044" y="915609"/>
            <a:ext cx="841915" cy="841962"/>
            <a:chOff x="0" y="0"/>
            <a:chExt cx="2245106" cy="2245233"/>
          </a:xfrm>
        </p:grpSpPr>
        <p:sp>
          <p:nvSpPr>
            <p:cNvPr id="53" name="Freeform 53"/>
            <p:cNvSpPr/>
            <p:nvPr/>
          </p:nvSpPr>
          <p:spPr>
            <a:xfrm>
              <a:off x="0" y="0"/>
              <a:ext cx="2245106" cy="2245233"/>
            </a:xfrm>
            <a:custGeom>
              <a:avLst/>
              <a:gdLst/>
              <a:ahLst/>
              <a:cxnLst/>
              <a:rect l="l" t="t" r="r" b="b"/>
              <a:pathLst>
                <a:path w="2245106" h="2245233">
                  <a:moveTo>
                    <a:pt x="0" y="1122553"/>
                  </a:moveTo>
                  <a:cubicBezTo>
                    <a:pt x="0" y="502666"/>
                    <a:pt x="502666" y="0"/>
                    <a:pt x="1122553" y="0"/>
                  </a:cubicBezTo>
                  <a:lnTo>
                    <a:pt x="1122553" y="25400"/>
                  </a:lnTo>
                  <a:lnTo>
                    <a:pt x="1122553" y="0"/>
                  </a:lnTo>
                  <a:cubicBezTo>
                    <a:pt x="1742567" y="0"/>
                    <a:pt x="2245106" y="502666"/>
                    <a:pt x="2245106" y="1122553"/>
                  </a:cubicBezTo>
                  <a:lnTo>
                    <a:pt x="2219706" y="1122553"/>
                  </a:lnTo>
                  <a:lnTo>
                    <a:pt x="2245106" y="1122553"/>
                  </a:lnTo>
                  <a:cubicBezTo>
                    <a:pt x="2245106" y="1742567"/>
                    <a:pt x="1742440" y="2245106"/>
                    <a:pt x="1122553" y="2245106"/>
                  </a:cubicBezTo>
                  <a:lnTo>
                    <a:pt x="1122553" y="2219706"/>
                  </a:lnTo>
                  <a:lnTo>
                    <a:pt x="1122553" y="2245106"/>
                  </a:lnTo>
                  <a:cubicBezTo>
                    <a:pt x="502666" y="2245233"/>
                    <a:pt x="0" y="1742567"/>
                    <a:pt x="0" y="1122553"/>
                  </a:cubicBezTo>
                  <a:lnTo>
                    <a:pt x="25400" y="1122553"/>
                  </a:lnTo>
                  <a:lnTo>
                    <a:pt x="50800" y="1122553"/>
                  </a:lnTo>
                  <a:lnTo>
                    <a:pt x="25400" y="1122553"/>
                  </a:lnTo>
                  <a:lnTo>
                    <a:pt x="0" y="1122553"/>
                  </a:lnTo>
                  <a:moveTo>
                    <a:pt x="50800" y="1122553"/>
                  </a:moveTo>
                  <a:cubicBezTo>
                    <a:pt x="50800" y="1136523"/>
                    <a:pt x="39370" y="1147953"/>
                    <a:pt x="25400" y="1147953"/>
                  </a:cubicBezTo>
                  <a:cubicBezTo>
                    <a:pt x="11430" y="1147953"/>
                    <a:pt x="0" y="1136523"/>
                    <a:pt x="0" y="1122553"/>
                  </a:cubicBezTo>
                  <a:cubicBezTo>
                    <a:pt x="0" y="1108583"/>
                    <a:pt x="11430" y="1097153"/>
                    <a:pt x="25400" y="1097153"/>
                  </a:cubicBezTo>
                  <a:cubicBezTo>
                    <a:pt x="39370" y="1097153"/>
                    <a:pt x="50800" y="1108583"/>
                    <a:pt x="50800" y="1122553"/>
                  </a:cubicBezTo>
                  <a:cubicBezTo>
                    <a:pt x="50800" y="1714500"/>
                    <a:pt x="530606" y="2194433"/>
                    <a:pt x="1122553" y="2194433"/>
                  </a:cubicBezTo>
                  <a:cubicBezTo>
                    <a:pt x="1714500" y="2194433"/>
                    <a:pt x="2194433" y="1714500"/>
                    <a:pt x="2194433" y="1122553"/>
                  </a:cubicBezTo>
                  <a:cubicBezTo>
                    <a:pt x="2194433" y="530606"/>
                    <a:pt x="1714500" y="50800"/>
                    <a:pt x="1122553" y="50800"/>
                  </a:cubicBezTo>
                  <a:lnTo>
                    <a:pt x="1122553" y="25400"/>
                  </a:lnTo>
                  <a:lnTo>
                    <a:pt x="1122553" y="50800"/>
                  </a:lnTo>
                  <a:cubicBezTo>
                    <a:pt x="530606" y="50800"/>
                    <a:pt x="50800" y="530606"/>
                    <a:pt x="50800" y="1122553"/>
                  </a:cubicBezTo>
                  <a:close/>
                </a:path>
              </a:pathLst>
            </a:custGeom>
            <a:solidFill>
              <a:srgbClr val="A22933"/>
            </a:solidFill>
          </p:spPr>
          <p:txBody>
            <a:bodyPr/>
            <a:lstStyle/>
            <a:p>
              <a:endParaRPr lang="en-US" sz="700"/>
            </a:p>
          </p:txBody>
        </p:sp>
      </p:grpSp>
      <p:grpSp>
        <p:nvGrpSpPr>
          <p:cNvPr id="54" name="Group 54"/>
          <p:cNvGrpSpPr/>
          <p:nvPr/>
        </p:nvGrpSpPr>
        <p:grpSpPr>
          <a:xfrm>
            <a:off x="7493965" y="885232"/>
            <a:ext cx="871919" cy="871966"/>
            <a:chOff x="0" y="0"/>
            <a:chExt cx="2325116" cy="2325243"/>
          </a:xfrm>
        </p:grpSpPr>
        <p:sp>
          <p:nvSpPr>
            <p:cNvPr id="55" name="Freeform 55"/>
            <p:cNvSpPr/>
            <p:nvPr/>
          </p:nvSpPr>
          <p:spPr>
            <a:xfrm>
              <a:off x="0" y="0"/>
              <a:ext cx="2325116" cy="2325243"/>
            </a:xfrm>
            <a:custGeom>
              <a:avLst/>
              <a:gdLst/>
              <a:ahLst/>
              <a:cxnLst/>
              <a:rect l="l" t="t" r="r" b="b"/>
              <a:pathLst>
                <a:path w="2325116" h="2325243">
                  <a:moveTo>
                    <a:pt x="0" y="1162558"/>
                  </a:moveTo>
                  <a:cubicBezTo>
                    <a:pt x="0" y="520573"/>
                    <a:pt x="520573" y="0"/>
                    <a:pt x="1162558" y="0"/>
                  </a:cubicBezTo>
                  <a:lnTo>
                    <a:pt x="1162558" y="25400"/>
                  </a:lnTo>
                  <a:lnTo>
                    <a:pt x="1162558" y="0"/>
                  </a:lnTo>
                  <a:cubicBezTo>
                    <a:pt x="1804670" y="0"/>
                    <a:pt x="2325116" y="520573"/>
                    <a:pt x="2325116" y="1162558"/>
                  </a:cubicBezTo>
                  <a:lnTo>
                    <a:pt x="2299716" y="1162558"/>
                  </a:lnTo>
                  <a:lnTo>
                    <a:pt x="2325116" y="1162558"/>
                  </a:lnTo>
                  <a:cubicBezTo>
                    <a:pt x="2325116" y="1804670"/>
                    <a:pt x="1804543" y="2325116"/>
                    <a:pt x="1162558" y="2325116"/>
                  </a:cubicBezTo>
                  <a:lnTo>
                    <a:pt x="1162558" y="2299716"/>
                  </a:lnTo>
                  <a:lnTo>
                    <a:pt x="1162558" y="2325116"/>
                  </a:lnTo>
                  <a:cubicBezTo>
                    <a:pt x="520573" y="2325243"/>
                    <a:pt x="0" y="1804670"/>
                    <a:pt x="0" y="1162558"/>
                  </a:cubicBezTo>
                  <a:lnTo>
                    <a:pt x="25400" y="1162558"/>
                  </a:lnTo>
                  <a:lnTo>
                    <a:pt x="50800" y="1162558"/>
                  </a:lnTo>
                  <a:lnTo>
                    <a:pt x="25400" y="1162558"/>
                  </a:lnTo>
                  <a:lnTo>
                    <a:pt x="0" y="1162558"/>
                  </a:lnTo>
                  <a:moveTo>
                    <a:pt x="50800" y="1162558"/>
                  </a:moveTo>
                  <a:cubicBezTo>
                    <a:pt x="50800" y="1176528"/>
                    <a:pt x="39370" y="1187958"/>
                    <a:pt x="25400" y="1187958"/>
                  </a:cubicBezTo>
                  <a:cubicBezTo>
                    <a:pt x="11430" y="1187958"/>
                    <a:pt x="0" y="1176528"/>
                    <a:pt x="0" y="1162558"/>
                  </a:cubicBezTo>
                  <a:cubicBezTo>
                    <a:pt x="0" y="1148588"/>
                    <a:pt x="11430" y="1137158"/>
                    <a:pt x="25400" y="1137158"/>
                  </a:cubicBezTo>
                  <a:cubicBezTo>
                    <a:pt x="39370" y="1137158"/>
                    <a:pt x="50800" y="1148588"/>
                    <a:pt x="50800" y="1162558"/>
                  </a:cubicBezTo>
                  <a:cubicBezTo>
                    <a:pt x="50800" y="1776603"/>
                    <a:pt x="548513" y="2274316"/>
                    <a:pt x="1162558" y="2274316"/>
                  </a:cubicBezTo>
                  <a:cubicBezTo>
                    <a:pt x="1776603" y="2274316"/>
                    <a:pt x="2274316" y="1776603"/>
                    <a:pt x="2274316" y="1162558"/>
                  </a:cubicBezTo>
                  <a:cubicBezTo>
                    <a:pt x="2274316" y="548513"/>
                    <a:pt x="1776603" y="50800"/>
                    <a:pt x="1162558" y="50800"/>
                  </a:cubicBezTo>
                  <a:lnTo>
                    <a:pt x="1162558" y="25400"/>
                  </a:lnTo>
                  <a:lnTo>
                    <a:pt x="1162558" y="50800"/>
                  </a:lnTo>
                  <a:cubicBezTo>
                    <a:pt x="548513" y="50800"/>
                    <a:pt x="50800" y="548513"/>
                    <a:pt x="50800" y="1162558"/>
                  </a:cubicBezTo>
                  <a:close/>
                </a:path>
              </a:pathLst>
            </a:custGeom>
            <a:solidFill>
              <a:srgbClr val="A22933"/>
            </a:solidFill>
          </p:spPr>
          <p:txBody>
            <a:bodyPr/>
            <a:lstStyle/>
            <a:p>
              <a:endParaRPr lang="en-US" sz="700"/>
            </a:p>
          </p:txBody>
        </p:sp>
      </p:grpSp>
      <p:sp>
        <p:nvSpPr>
          <p:cNvPr id="60" name="Freeform 38">
            <a:extLst>
              <a:ext uri="{FF2B5EF4-FFF2-40B4-BE49-F238E27FC236}">
                <a16:creationId xmlns:a16="http://schemas.microsoft.com/office/drawing/2014/main" id="{2A246BE0-EA5D-09FB-92CD-8CFB269F9213}"/>
              </a:ext>
            </a:extLst>
          </p:cNvPr>
          <p:cNvSpPr/>
          <p:nvPr/>
        </p:nvSpPr>
        <p:spPr>
          <a:xfrm>
            <a:off x="5557403" y="1158461"/>
            <a:ext cx="356319" cy="360795"/>
          </a:xfrm>
          <a:custGeom>
            <a:avLst/>
            <a:gdLst/>
            <a:ahLst/>
            <a:cxnLst/>
            <a:rect l="l" t="t" r="r" b="b"/>
            <a:pathLst>
              <a:path w="712638" h="721590">
                <a:moveTo>
                  <a:pt x="0" y="0"/>
                </a:moveTo>
                <a:lnTo>
                  <a:pt x="712638" y="0"/>
                </a:lnTo>
                <a:lnTo>
                  <a:pt x="712638" y="721590"/>
                </a:lnTo>
                <a:lnTo>
                  <a:pt x="0" y="7215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1" name="Freeform 41">
            <a:extLst>
              <a:ext uri="{FF2B5EF4-FFF2-40B4-BE49-F238E27FC236}">
                <a16:creationId xmlns:a16="http://schemas.microsoft.com/office/drawing/2014/main" id="{FC989EE7-3DC2-574E-C8EF-399447C8448D}"/>
              </a:ext>
            </a:extLst>
          </p:cNvPr>
          <p:cNvSpPr/>
          <p:nvPr/>
        </p:nvSpPr>
        <p:spPr>
          <a:xfrm>
            <a:off x="7750347" y="1163742"/>
            <a:ext cx="359154" cy="360109"/>
          </a:xfrm>
          <a:custGeom>
            <a:avLst/>
            <a:gdLst/>
            <a:ahLst/>
            <a:cxnLst/>
            <a:rect l="l" t="t" r="r" b="b"/>
            <a:pathLst>
              <a:path w="718308" h="720218">
                <a:moveTo>
                  <a:pt x="0" y="0"/>
                </a:moveTo>
                <a:lnTo>
                  <a:pt x="718308" y="0"/>
                </a:lnTo>
                <a:lnTo>
                  <a:pt x="718308" y="720218"/>
                </a:lnTo>
                <a:lnTo>
                  <a:pt x="0" y="7202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2" name="Freeform 18">
            <a:extLst>
              <a:ext uri="{FF2B5EF4-FFF2-40B4-BE49-F238E27FC236}">
                <a16:creationId xmlns:a16="http://schemas.microsoft.com/office/drawing/2014/main" id="{529E274F-1C38-4BF7-1133-9F24C1F96982}"/>
              </a:ext>
            </a:extLst>
          </p:cNvPr>
          <p:cNvSpPr/>
          <p:nvPr/>
        </p:nvSpPr>
        <p:spPr>
          <a:xfrm>
            <a:off x="3521871" y="1161203"/>
            <a:ext cx="306516" cy="358349"/>
          </a:xfrm>
          <a:custGeom>
            <a:avLst/>
            <a:gdLst/>
            <a:ahLst/>
            <a:cxnLst/>
            <a:rect l="l" t="t" r="r" b="b"/>
            <a:pathLst>
              <a:path w="613032" h="716698">
                <a:moveTo>
                  <a:pt x="0" y="0"/>
                </a:moveTo>
                <a:lnTo>
                  <a:pt x="613032" y="0"/>
                </a:lnTo>
                <a:lnTo>
                  <a:pt x="613032" y="716698"/>
                </a:lnTo>
                <a:lnTo>
                  <a:pt x="0" y="7166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63" name="Freeform 4">
            <a:extLst>
              <a:ext uri="{FF2B5EF4-FFF2-40B4-BE49-F238E27FC236}">
                <a16:creationId xmlns:a16="http://schemas.microsoft.com/office/drawing/2014/main" id="{C7F477DE-1E9E-9E55-EB99-C66721F3D45B}"/>
              </a:ext>
            </a:extLst>
          </p:cNvPr>
          <p:cNvSpPr/>
          <p:nvPr/>
        </p:nvSpPr>
        <p:spPr>
          <a:xfrm>
            <a:off x="1541388" y="1158066"/>
            <a:ext cx="278288" cy="357036"/>
          </a:xfrm>
          <a:custGeom>
            <a:avLst/>
            <a:gdLst/>
            <a:ahLst/>
            <a:cxnLst/>
            <a:rect l="l" t="t" r="r" b="b"/>
            <a:pathLst>
              <a:path w="556576" h="714072">
                <a:moveTo>
                  <a:pt x="0" y="0"/>
                </a:moveTo>
                <a:lnTo>
                  <a:pt x="556576" y="0"/>
                </a:lnTo>
                <a:lnTo>
                  <a:pt x="556576" y="714072"/>
                </a:lnTo>
                <a:lnTo>
                  <a:pt x="0" y="7140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56" name="Rectangle 55">
            <a:extLst>
              <a:ext uri="{FF2B5EF4-FFF2-40B4-BE49-F238E27FC236}">
                <a16:creationId xmlns:a16="http://schemas.microsoft.com/office/drawing/2014/main" id="{754C66B6-CFB5-8EEC-3897-F0827D834E65}"/>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6123479" y="520700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sz="700"/>
            </a:p>
          </p:txBody>
        </p:sp>
      </p:grpSp>
      <p:sp>
        <p:nvSpPr>
          <p:cNvPr id="39" name="TextBox 39"/>
          <p:cNvSpPr txBox="1"/>
          <p:nvPr/>
        </p:nvSpPr>
        <p:spPr>
          <a:xfrm>
            <a:off x="1228353" y="0"/>
            <a:ext cx="6816365" cy="1044197"/>
          </a:xfrm>
          <a:prstGeom prst="rect">
            <a:avLst/>
          </a:prstGeom>
        </p:spPr>
        <p:txBody>
          <a:bodyPr wrap="square" lIns="0" tIns="0" rIns="0" bIns="0" rtlCol="0" anchor="t">
            <a:spAutoFit/>
          </a:bodyPr>
          <a:lstStyle/>
          <a:p>
            <a:pPr algn="ctr">
              <a:lnSpc>
                <a:spcPts val="4200"/>
              </a:lnSpc>
            </a:pPr>
            <a:r>
              <a:rPr lang="en-US" sz="3500">
                <a:solidFill>
                  <a:schemeClr val="dk1"/>
                </a:solidFill>
                <a:latin typeface="Outfit ExtraBold"/>
                <a:sym typeface="Outfit ExtraBold"/>
              </a:rPr>
              <a:t>Functional &amp; Non-Functional </a:t>
            </a:r>
            <a:r>
              <a:rPr lang="en-US" sz="3200">
                <a:solidFill>
                  <a:schemeClr val="dk1"/>
                </a:solidFill>
                <a:latin typeface="Outfit ExtraBold"/>
                <a:sym typeface="Outfit ExtraBold"/>
              </a:rPr>
              <a:t>Requirements</a:t>
            </a:r>
          </a:p>
        </p:txBody>
      </p:sp>
      <p:sp>
        <p:nvSpPr>
          <p:cNvPr id="42" name="TextBox 42"/>
          <p:cNvSpPr txBox="1"/>
          <p:nvPr/>
        </p:nvSpPr>
        <p:spPr>
          <a:xfrm>
            <a:off x="487037" y="1387771"/>
            <a:ext cx="2967363" cy="307777"/>
          </a:xfrm>
          <a:prstGeom prst="rect">
            <a:avLst/>
          </a:prstGeom>
        </p:spPr>
        <p:txBody>
          <a:bodyPr wrap="square" lIns="0" tIns="0" rIns="0" bIns="0" rtlCol="0" anchor="t">
            <a:spAutoFit/>
          </a:bodyPr>
          <a:lstStyle/>
          <a:p>
            <a:pPr algn="ctr">
              <a:lnSpc>
                <a:spcPts val="2400"/>
              </a:lnSpc>
            </a:pPr>
            <a:r>
              <a:rPr lang="en-US" sz="2000">
                <a:solidFill>
                  <a:srgbClr val="010440"/>
                </a:solidFill>
                <a:latin typeface="Arimo Bold"/>
              </a:rPr>
              <a:t>Functional Requirements:</a:t>
            </a:r>
          </a:p>
        </p:txBody>
      </p:sp>
      <p:sp>
        <p:nvSpPr>
          <p:cNvPr id="43" name="TextBox 43"/>
          <p:cNvSpPr txBox="1"/>
          <p:nvPr/>
        </p:nvSpPr>
        <p:spPr>
          <a:xfrm>
            <a:off x="515455" y="1730671"/>
            <a:ext cx="3400803" cy="1904817"/>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sz="1200">
                <a:latin typeface="Arimo"/>
              </a:rPr>
              <a:t>High accuracy of the generated Lead II ECG.</a:t>
            </a:r>
          </a:p>
          <a:p>
            <a:pPr marL="302260" lvl="1" indent="-151130" algn="just">
              <a:lnSpc>
                <a:spcPct val="150000"/>
              </a:lnSpc>
              <a:buFont typeface="Arial"/>
              <a:buChar char="•"/>
            </a:pPr>
            <a:r>
              <a:rPr lang="en-US" sz="1200">
                <a:latin typeface="Arimo"/>
              </a:rPr>
              <a:t>Generation of 10-second Lead II ECG reading.</a:t>
            </a:r>
          </a:p>
          <a:p>
            <a:pPr marL="302260" lvl="1" indent="-151130" algn="just">
              <a:lnSpc>
                <a:spcPct val="150000"/>
              </a:lnSpc>
              <a:buFont typeface="Arial"/>
              <a:buChar char="•"/>
            </a:pPr>
            <a:r>
              <a:rPr lang="en-US" sz="1200">
                <a:latin typeface="Arimo"/>
              </a:rPr>
              <a:t>Highly accurate reconstructed 11 remaining ECG leads with 10-second duration.</a:t>
            </a:r>
          </a:p>
          <a:p>
            <a:pPr marL="302260" lvl="1" indent="-151130" algn="just">
              <a:lnSpc>
                <a:spcPct val="150000"/>
              </a:lnSpc>
              <a:buFont typeface="Arial"/>
              <a:buChar char="•"/>
            </a:pPr>
            <a:r>
              <a:rPr lang="en-US" sz="1200">
                <a:latin typeface="Arimo"/>
              </a:rPr>
              <a:t>Quick reconstruction of 12 Leads</a:t>
            </a:r>
          </a:p>
          <a:p>
            <a:pPr algn="just">
              <a:lnSpc>
                <a:spcPct val="150000"/>
              </a:lnSpc>
            </a:pPr>
            <a:endParaRPr lang="en-US" sz="1200">
              <a:latin typeface="Arimo"/>
            </a:endParaRPr>
          </a:p>
        </p:txBody>
      </p:sp>
      <p:sp>
        <p:nvSpPr>
          <p:cNvPr id="46" name="TextBox 46"/>
          <p:cNvSpPr txBox="1"/>
          <p:nvPr/>
        </p:nvSpPr>
        <p:spPr>
          <a:xfrm>
            <a:off x="4267109" y="1419316"/>
            <a:ext cx="3728169" cy="307777"/>
          </a:xfrm>
          <a:prstGeom prst="rect">
            <a:avLst/>
          </a:prstGeom>
        </p:spPr>
        <p:txBody>
          <a:bodyPr wrap="square" lIns="0" tIns="0" rIns="0" bIns="0" rtlCol="0" anchor="t">
            <a:spAutoFit/>
          </a:bodyPr>
          <a:lstStyle/>
          <a:p>
            <a:pPr algn="ctr">
              <a:lnSpc>
                <a:spcPts val="2400"/>
              </a:lnSpc>
            </a:pPr>
            <a:r>
              <a:rPr lang="en-US" sz="2000">
                <a:solidFill>
                  <a:srgbClr val="010440"/>
                </a:solidFill>
                <a:latin typeface="Arimo Bold"/>
              </a:rPr>
              <a:t>Non-Functional Requirements:</a:t>
            </a:r>
          </a:p>
        </p:txBody>
      </p:sp>
      <p:sp>
        <p:nvSpPr>
          <p:cNvPr id="47" name="TextBox 47"/>
          <p:cNvSpPr txBox="1"/>
          <p:nvPr/>
        </p:nvSpPr>
        <p:spPr>
          <a:xfrm>
            <a:off x="4399677" y="1727641"/>
            <a:ext cx="4654038" cy="1073820"/>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sz="1200">
                <a:latin typeface="Arimo"/>
              </a:rPr>
              <a:t>Intuitive and responsive interfaces.</a:t>
            </a:r>
          </a:p>
          <a:p>
            <a:pPr marL="302260" lvl="1" indent="-151130" algn="just">
              <a:lnSpc>
                <a:spcPct val="150000"/>
              </a:lnSpc>
              <a:buFont typeface="Arial"/>
              <a:buChar char="•"/>
            </a:pPr>
            <a:r>
              <a:rPr lang="en-US" sz="1200">
                <a:latin typeface="Arimo"/>
              </a:rPr>
              <a:t>Application with high level of reliability.</a:t>
            </a:r>
          </a:p>
          <a:p>
            <a:pPr marL="302260" lvl="1" indent="-151130" algn="just">
              <a:lnSpc>
                <a:spcPct val="150000"/>
              </a:lnSpc>
              <a:buFont typeface="Arial"/>
              <a:buChar char="•"/>
            </a:pPr>
            <a:r>
              <a:rPr lang="en-US" sz="1200">
                <a:latin typeface="Arimo"/>
              </a:rPr>
              <a:t>Confidentiality and integrity of the ECG and other data. </a:t>
            </a:r>
          </a:p>
          <a:p>
            <a:pPr marL="302260" lvl="1" indent="-151130" algn="just">
              <a:lnSpc>
                <a:spcPct val="150000"/>
              </a:lnSpc>
              <a:buFont typeface="Arial"/>
              <a:buChar char="•"/>
            </a:pPr>
            <a:r>
              <a:rPr lang="en-US" sz="1200">
                <a:latin typeface="Arimo"/>
              </a:rPr>
              <a:t>Regular backups of data to prevent data loss. </a:t>
            </a:r>
          </a:p>
        </p:txBody>
      </p:sp>
      <p:sp>
        <p:nvSpPr>
          <p:cNvPr id="56" name="Rectangle 55">
            <a:extLst>
              <a:ext uri="{FF2B5EF4-FFF2-40B4-BE49-F238E27FC236}">
                <a16:creationId xmlns:a16="http://schemas.microsoft.com/office/drawing/2014/main" id="{754C66B6-CFB5-8EEC-3897-F0827D834E65}"/>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grpSp>
        <p:nvGrpSpPr>
          <p:cNvPr id="2" name="Group 17">
            <a:extLst>
              <a:ext uri="{FF2B5EF4-FFF2-40B4-BE49-F238E27FC236}">
                <a16:creationId xmlns:a16="http://schemas.microsoft.com/office/drawing/2014/main" id="{63BBAB30-1894-53F7-5A1E-AD57D341FF81}"/>
              </a:ext>
            </a:extLst>
          </p:cNvPr>
          <p:cNvGrpSpPr/>
          <p:nvPr/>
        </p:nvGrpSpPr>
        <p:grpSpPr>
          <a:xfrm rot="-10800000">
            <a:off x="8956465" y="1166541"/>
            <a:ext cx="437341" cy="406663"/>
            <a:chOff x="0" y="0"/>
            <a:chExt cx="1166243" cy="1084435"/>
          </a:xfrm>
        </p:grpSpPr>
        <p:sp>
          <p:nvSpPr>
            <p:cNvPr id="3" name="Freeform 18">
              <a:extLst>
                <a:ext uri="{FF2B5EF4-FFF2-40B4-BE49-F238E27FC236}">
                  <a16:creationId xmlns:a16="http://schemas.microsoft.com/office/drawing/2014/main" id="{FD51DE8D-4C10-E802-509C-386EA21B247D}"/>
                </a:ext>
              </a:extLst>
            </p:cNvPr>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sz="700"/>
            </a:p>
          </p:txBody>
        </p:sp>
      </p:grpSp>
      <p:grpSp>
        <p:nvGrpSpPr>
          <p:cNvPr id="6" name="Group 19">
            <a:extLst>
              <a:ext uri="{FF2B5EF4-FFF2-40B4-BE49-F238E27FC236}">
                <a16:creationId xmlns:a16="http://schemas.microsoft.com/office/drawing/2014/main" id="{78DECD4D-0D11-F457-4BCE-1F7B69979D11}"/>
              </a:ext>
            </a:extLst>
          </p:cNvPr>
          <p:cNvGrpSpPr/>
          <p:nvPr/>
        </p:nvGrpSpPr>
        <p:grpSpPr>
          <a:xfrm rot="-10800000">
            <a:off x="9293176" y="712391"/>
            <a:ext cx="447008" cy="406432"/>
            <a:chOff x="635" y="635"/>
            <a:chExt cx="1192022" cy="1083818"/>
          </a:xfrm>
        </p:grpSpPr>
        <p:sp>
          <p:nvSpPr>
            <p:cNvPr id="7" name="Freeform 20">
              <a:extLst>
                <a:ext uri="{FF2B5EF4-FFF2-40B4-BE49-F238E27FC236}">
                  <a16:creationId xmlns:a16="http://schemas.microsoft.com/office/drawing/2014/main" id="{94101949-F4DE-0788-57D9-B794ECF9E510}"/>
                </a:ext>
              </a:extLst>
            </p:cNvPr>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sz="700"/>
            </a:p>
          </p:txBody>
        </p:sp>
      </p:grpSp>
      <p:grpSp>
        <p:nvGrpSpPr>
          <p:cNvPr id="10" name="Group 25">
            <a:extLst>
              <a:ext uri="{FF2B5EF4-FFF2-40B4-BE49-F238E27FC236}">
                <a16:creationId xmlns:a16="http://schemas.microsoft.com/office/drawing/2014/main" id="{50ED6904-67B4-D0E4-39B3-C9FDC4A5C1CF}"/>
              </a:ext>
            </a:extLst>
          </p:cNvPr>
          <p:cNvGrpSpPr/>
          <p:nvPr/>
        </p:nvGrpSpPr>
        <p:grpSpPr>
          <a:xfrm rot="-10800000">
            <a:off x="1367062" y="-488345"/>
            <a:ext cx="491465" cy="491475"/>
            <a:chOff x="0" y="0"/>
            <a:chExt cx="1310573" cy="1310600"/>
          </a:xfrm>
        </p:grpSpPr>
        <p:sp>
          <p:nvSpPr>
            <p:cNvPr id="11" name="Freeform 26">
              <a:extLst>
                <a:ext uri="{FF2B5EF4-FFF2-40B4-BE49-F238E27FC236}">
                  <a16:creationId xmlns:a16="http://schemas.microsoft.com/office/drawing/2014/main" id="{D8005822-AB1E-F47C-ADFB-031EA2B9C070}"/>
                </a:ext>
              </a:extLst>
            </p:cNvPr>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sz="700"/>
            </a:p>
          </p:txBody>
        </p:sp>
      </p:grpSp>
      <p:grpSp>
        <p:nvGrpSpPr>
          <p:cNvPr id="12" name="Group 27">
            <a:extLst>
              <a:ext uri="{FF2B5EF4-FFF2-40B4-BE49-F238E27FC236}">
                <a16:creationId xmlns:a16="http://schemas.microsoft.com/office/drawing/2014/main" id="{E7E8C692-C030-C4FB-E82B-749A1852C5FC}"/>
              </a:ext>
            </a:extLst>
          </p:cNvPr>
          <p:cNvGrpSpPr/>
          <p:nvPr/>
        </p:nvGrpSpPr>
        <p:grpSpPr>
          <a:xfrm rot="-10800000">
            <a:off x="-342713" y="-829538"/>
            <a:ext cx="1305500" cy="1305527"/>
            <a:chOff x="0" y="0"/>
            <a:chExt cx="3481333" cy="3481405"/>
          </a:xfrm>
        </p:grpSpPr>
        <p:sp>
          <p:nvSpPr>
            <p:cNvPr id="13" name="Freeform 28">
              <a:extLst>
                <a:ext uri="{FF2B5EF4-FFF2-40B4-BE49-F238E27FC236}">
                  <a16:creationId xmlns:a16="http://schemas.microsoft.com/office/drawing/2014/main" id="{DF3EB52C-730F-DCF0-60B6-9F99E60B5538}"/>
                </a:ext>
              </a:extLst>
            </p:cNvPr>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sz="700"/>
            </a:p>
          </p:txBody>
        </p:sp>
      </p:grpSp>
      <p:grpSp>
        <p:nvGrpSpPr>
          <p:cNvPr id="14" name="Group 31">
            <a:extLst>
              <a:ext uri="{FF2B5EF4-FFF2-40B4-BE49-F238E27FC236}">
                <a16:creationId xmlns:a16="http://schemas.microsoft.com/office/drawing/2014/main" id="{C4DFF328-F16F-2541-D264-749C0A3CB8E0}"/>
              </a:ext>
            </a:extLst>
          </p:cNvPr>
          <p:cNvGrpSpPr/>
          <p:nvPr/>
        </p:nvGrpSpPr>
        <p:grpSpPr>
          <a:xfrm rot="-10800000">
            <a:off x="-614169" y="958334"/>
            <a:ext cx="749037" cy="680672"/>
            <a:chOff x="0" y="0"/>
            <a:chExt cx="1997432" cy="1815125"/>
          </a:xfrm>
        </p:grpSpPr>
        <p:sp>
          <p:nvSpPr>
            <p:cNvPr id="15" name="Freeform 32">
              <a:extLst>
                <a:ext uri="{FF2B5EF4-FFF2-40B4-BE49-F238E27FC236}">
                  <a16:creationId xmlns:a16="http://schemas.microsoft.com/office/drawing/2014/main" id="{13738A40-8E06-A13A-7104-FBB84EAD1C08}"/>
                </a:ext>
              </a:extLst>
            </p:cNvPr>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sz="700"/>
            </a:p>
          </p:txBody>
        </p:sp>
      </p:grpSp>
      <p:sp>
        <p:nvSpPr>
          <p:cNvPr id="16" name="Freeform 33">
            <a:extLst>
              <a:ext uri="{FF2B5EF4-FFF2-40B4-BE49-F238E27FC236}">
                <a16:creationId xmlns:a16="http://schemas.microsoft.com/office/drawing/2014/main" id="{204C74FE-6099-7287-47B5-97641B59CBEC}"/>
              </a:ext>
            </a:extLst>
          </p:cNvPr>
          <p:cNvSpPr/>
          <p:nvPr/>
        </p:nvSpPr>
        <p:spPr>
          <a:xfrm>
            <a:off x="-4290004" y="224399"/>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17" name="Freeform 35">
            <a:extLst>
              <a:ext uri="{FF2B5EF4-FFF2-40B4-BE49-F238E27FC236}">
                <a16:creationId xmlns:a16="http://schemas.microsoft.com/office/drawing/2014/main" id="{C01F66FD-AB8B-7266-09B6-0269257CDCBA}"/>
              </a:ext>
            </a:extLst>
          </p:cNvPr>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Tree>
    <p:extLst>
      <p:ext uri="{BB962C8B-B14F-4D97-AF65-F5344CB8AC3E}">
        <p14:creationId xmlns:p14="http://schemas.microsoft.com/office/powerpoint/2010/main" val="4097182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sz="700"/>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sz="700"/>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sz="700"/>
            </a:p>
          </p:txBody>
        </p:sp>
      </p:grpSp>
      <p:grpSp>
        <p:nvGrpSpPr>
          <p:cNvPr id="10" name="Group 10"/>
          <p:cNvGrpSpPr/>
          <p:nvPr/>
        </p:nvGrpSpPr>
        <p:grpSpPr>
          <a:xfrm>
            <a:off x="8032916" y="-819247"/>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sz="700"/>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sz="700"/>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sz="700"/>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sz="700"/>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sz="700"/>
            </a:p>
          </p:txBody>
        </p:sp>
      </p:grpSp>
      <p:sp>
        <p:nvSpPr>
          <p:cNvPr id="25" name="TextBox 25"/>
          <p:cNvSpPr txBox="1"/>
          <p:nvPr/>
        </p:nvSpPr>
        <p:spPr>
          <a:xfrm>
            <a:off x="927949" y="361807"/>
            <a:ext cx="6780603" cy="436017"/>
          </a:xfrm>
          <a:prstGeom prst="rect">
            <a:avLst/>
          </a:prstGeom>
        </p:spPr>
        <p:txBody>
          <a:bodyPr lIns="0" tIns="0" rIns="0" bIns="0" rtlCol="0" anchor="t">
            <a:spAutoFit/>
          </a:bodyPr>
          <a:lstStyle/>
          <a:p>
            <a:pPr algn="ctr">
              <a:lnSpc>
                <a:spcPts val="3420"/>
              </a:lnSpc>
            </a:pPr>
            <a:r>
              <a:rPr lang="en-US" sz="2850">
                <a:solidFill>
                  <a:srgbClr val="010440"/>
                </a:solidFill>
                <a:latin typeface="Arimo Bold"/>
              </a:rPr>
              <a:t>References </a:t>
            </a:r>
          </a:p>
        </p:txBody>
      </p:sp>
      <p:sp>
        <p:nvSpPr>
          <p:cNvPr id="26" name="TextBox 26"/>
          <p:cNvSpPr txBox="1"/>
          <p:nvPr/>
        </p:nvSpPr>
        <p:spPr>
          <a:xfrm>
            <a:off x="752191" y="987966"/>
            <a:ext cx="7766578" cy="2180662"/>
          </a:xfrm>
          <a:prstGeom prst="rect">
            <a:avLst/>
          </a:prstGeom>
        </p:spPr>
        <p:txBody>
          <a:bodyPr wrap="square" lIns="0" tIns="0" rIns="0" bIns="0" rtlCol="0" anchor="t">
            <a:spAutoFit/>
          </a:bodyPr>
          <a:lstStyle/>
          <a:p>
            <a:pPr algn="just">
              <a:lnSpc>
                <a:spcPct val="150000"/>
              </a:lnSpc>
              <a:spcBef>
                <a:spcPct val="0"/>
              </a:spcBef>
            </a:pPr>
            <a:r>
              <a:rPr lang="en-US" sz="1199">
                <a:solidFill>
                  <a:srgbClr val="010440"/>
                </a:solidFill>
                <a:latin typeface="Arimo"/>
              </a:rPr>
              <a:t>[1] </a:t>
            </a:r>
            <a:r>
              <a:rPr lang="en-US" sz="1200"/>
              <a:t>A. </a:t>
            </a:r>
            <a:r>
              <a:rPr lang="en-US" sz="1200" err="1"/>
              <a:t>Bayés</a:t>
            </a:r>
            <a:r>
              <a:rPr lang="en-US" sz="1200"/>
              <a:t> de Luna, M. </a:t>
            </a:r>
            <a:r>
              <a:rPr lang="en-US" sz="1200" err="1"/>
              <a:t>Fiol</a:t>
            </a:r>
            <a:r>
              <a:rPr lang="en-US" sz="1200"/>
              <a:t>‐Sala, and E. M. Antman, Eds., “The 12‐Lead ECG in ST Elevation Myocardial Infarction,” Jan. 2007, Published, </a:t>
            </a:r>
            <a:r>
              <a:rPr lang="en-US" sz="1200" err="1"/>
              <a:t>doi</a:t>
            </a:r>
            <a:r>
              <a:rPr lang="en-US" sz="1200"/>
              <a:t>: 10.1002/9780470750964.</a:t>
            </a:r>
          </a:p>
          <a:p>
            <a:pPr algn="just">
              <a:lnSpc>
                <a:spcPct val="150000"/>
              </a:lnSpc>
              <a:spcBef>
                <a:spcPct val="0"/>
              </a:spcBef>
            </a:pPr>
            <a:endParaRPr lang="en-US" sz="1199">
              <a:solidFill>
                <a:srgbClr val="010440"/>
              </a:solidFill>
              <a:latin typeface="Arimo"/>
            </a:endParaRPr>
          </a:p>
          <a:p>
            <a:pPr algn="just">
              <a:lnSpc>
                <a:spcPct val="150000"/>
              </a:lnSpc>
              <a:spcBef>
                <a:spcPct val="0"/>
              </a:spcBef>
            </a:pPr>
            <a:r>
              <a:rPr lang="en-US" sz="1199">
                <a:solidFill>
                  <a:srgbClr val="010440"/>
                </a:solidFill>
                <a:latin typeface="Arimo"/>
              </a:rPr>
              <a:t>[2] “Cardiovascular diseases,” Jun. 11, 2019. </a:t>
            </a:r>
            <a:r>
              <a:rPr lang="en-US" sz="1199">
                <a:solidFill>
                  <a:srgbClr val="010440"/>
                </a:solidFill>
                <a:latin typeface="Arimo"/>
                <a:hlinkClick r:id="rId3"/>
              </a:rPr>
              <a:t>https://www.who.int/health-topics/cardiovascular-diseases#tab=tab_1</a:t>
            </a:r>
            <a:endParaRPr lang="en-US" sz="1199">
              <a:solidFill>
                <a:srgbClr val="010440"/>
              </a:solidFill>
              <a:latin typeface="Arimo"/>
            </a:endParaRPr>
          </a:p>
          <a:p>
            <a:pPr algn="just">
              <a:lnSpc>
                <a:spcPct val="150000"/>
              </a:lnSpc>
              <a:spcBef>
                <a:spcPct val="0"/>
              </a:spcBef>
            </a:pPr>
            <a:endParaRPr lang="en-US" sz="1199">
              <a:solidFill>
                <a:srgbClr val="010440"/>
              </a:solidFill>
              <a:latin typeface="Arimo"/>
            </a:endParaRPr>
          </a:p>
          <a:p>
            <a:pPr algn="just">
              <a:lnSpc>
                <a:spcPct val="150000"/>
              </a:lnSpc>
              <a:spcBef>
                <a:spcPct val="0"/>
              </a:spcBef>
            </a:pPr>
            <a:r>
              <a:rPr lang="en-US" sz="1199">
                <a:solidFill>
                  <a:srgbClr val="010440"/>
                </a:solidFill>
                <a:latin typeface="Arimo"/>
              </a:rPr>
              <a:t>[3] A. Garg, V. V. </a:t>
            </a:r>
            <a:r>
              <a:rPr lang="en-US" sz="1199" err="1">
                <a:solidFill>
                  <a:srgbClr val="010440"/>
                </a:solidFill>
                <a:latin typeface="Arimo"/>
              </a:rPr>
              <a:t>Venkataramani</a:t>
            </a:r>
            <a:r>
              <a:rPr lang="en-US" sz="1199">
                <a:solidFill>
                  <a:srgbClr val="010440"/>
                </a:solidFill>
                <a:latin typeface="Arimo"/>
              </a:rPr>
              <a:t>, and U. D. </a:t>
            </a:r>
            <a:r>
              <a:rPr lang="en-US" sz="1199" err="1">
                <a:solidFill>
                  <a:srgbClr val="010440"/>
                </a:solidFill>
                <a:latin typeface="Arimo"/>
              </a:rPr>
              <a:t>Priyakumar</a:t>
            </a:r>
            <a:r>
              <a:rPr lang="en-US" sz="1199">
                <a:solidFill>
                  <a:srgbClr val="010440"/>
                </a:solidFill>
                <a:latin typeface="Arimo"/>
              </a:rPr>
              <a:t>, “Single-Lead to Multi-Lead Electrocardiogram Reconstruction Using a Modified Attention U-Net Framework,” 2023 International Joint Conference on Neural Networks (IJCNN), Jun. 2023, Published, </a:t>
            </a:r>
            <a:r>
              <a:rPr lang="en-US" sz="1199" err="1">
                <a:solidFill>
                  <a:srgbClr val="010440"/>
                </a:solidFill>
                <a:latin typeface="Arimo"/>
              </a:rPr>
              <a:t>doi</a:t>
            </a:r>
            <a:r>
              <a:rPr lang="en-US" sz="1199">
                <a:solidFill>
                  <a:srgbClr val="010440"/>
                </a:solidFill>
                <a:latin typeface="Arimo"/>
              </a:rPr>
              <a:t>: 10.1109/ijcnn54540.2023.10191213. </a:t>
            </a:r>
          </a:p>
        </p:txBody>
      </p:sp>
      <p:sp>
        <p:nvSpPr>
          <p:cNvPr id="2" name="Rectangle 1">
            <a:extLst>
              <a:ext uri="{FF2B5EF4-FFF2-40B4-BE49-F238E27FC236}">
                <a16:creationId xmlns:a16="http://schemas.microsoft.com/office/drawing/2014/main" id="{053435AC-2081-9017-9C1E-29223CFBDF81}"/>
              </a:ext>
            </a:extLst>
          </p:cNvPr>
          <p:cNvSpPr/>
          <p:nvPr/>
        </p:nvSpPr>
        <p:spPr>
          <a:xfrm>
            <a:off x="1975485" y="4849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IT21138386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Wijeratne D.M.S.D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42284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15;p39">
            <a:extLst>
              <a:ext uri="{FF2B5EF4-FFF2-40B4-BE49-F238E27FC236}">
                <a16:creationId xmlns:a16="http://schemas.microsoft.com/office/drawing/2014/main" id="{B177E87A-5659-A812-5289-CC1AD88C7785}"/>
              </a:ext>
            </a:extLst>
          </p:cNvPr>
          <p:cNvSpPr txBox="1">
            <a:spLocks/>
          </p:cNvSpPr>
          <p:nvPr/>
        </p:nvSpPr>
        <p:spPr>
          <a:xfrm>
            <a:off x="1351528" y="2355946"/>
            <a:ext cx="6405259" cy="8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l"/>
            <a:r>
              <a:rPr lang="en-US" sz="3200"/>
              <a:t>IT21126888 | Senadheera P.V.P.P</a:t>
            </a:r>
          </a:p>
        </p:txBody>
      </p:sp>
      <p:sp>
        <p:nvSpPr>
          <p:cNvPr id="4" name="Google Shape;817;p39">
            <a:extLst>
              <a:ext uri="{FF2B5EF4-FFF2-40B4-BE49-F238E27FC236}">
                <a16:creationId xmlns:a16="http://schemas.microsoft.com/office/drawing/2014/main" id="{2CDAC206-F4AC-B1E8-0F10-3551BA11D40D}"/>
              </a:ext>
            </a:extLst>
          </p:cNvPr>
          <p:cNvSpPr txBox="1">
            <a:spLocks/>
          </p:cNvSpPr>
          <p:nvPr/>
        </p:nvSpPr>
        <p:spPr>
          <a:xfrm>
            <a:off x="2329313" y="2989950"/>
            <a:ext cx="4485374"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kern="1200">
                <a:solidFill>
                  <a:schemeClr val="tx1">
                    <a:lumMod val="75000"/>
                    <a:lumOff val="25000"/>
                  </a:schemeClr>
                </a:solidFill>
                <a:latin typeface="Cambria" panose="02040503050406030204" pitchFamily="18" charset="0"/>
                <a:ea typeface="+mn-ea"/>
                <a:cs typeface="+mn-cs"/>
              </a:rPr>
              <a:t>Specialization : Software Engineering</a:t>
            </a:r>
            <a:endParaRPr lang="en-US" b="1">
              <a:solidFill>
                <a:schemeClr val="tx1">
                  <a:lumMod val="75000"/>
                  <a:lumOff val="25000"/>
                </a:schemeClr>
              </a:solidFill>
            </a:endParaRPr>
          </a:p>
        </p:txBody>
      </p:sp>
      <p:pic>
        <p:nvPicPr>
          <p:cNvPr id="5" name="Picture 4">
            <a:extLst>
              <a:ext uri="{FF2B5EF4-FFF2-40B4-BE49-F238E27FC236}">
                <a16:creationId xmlns:a16="http://schemas.microsoft.com/office/drawing/2014/main" id="{3D857F12-D0AF-81C1-67C7-D78C782E38F0}"/>
              </a:ext>
            </a:extLst>
          </p:cNvPr>
          <p:cNvPicPr>
            <a:picLocks noChangeAspect="1"/>
          </p:cNvPicPr>
          <p:nvPr/>
        </p:nvPicPr>
        <p:blipFill>
          <a:blip r:embed="rId2"/>
          <a:srcRect l="7285" r="7285"/>
          <a:stretch/>
        </p:blipFill>
        <p:spPr>
          <a:xfrm>
            <a:off x="7406639" y="-10160"/>
            <a:ext cx="1748935" cy="2047203"/>
          </a:xfrm>
          <a:prstGeom prst="rect">
            <a:avLst/>
          </a:prstGeom>
        </p:spPr>
      </p:pic>
      <p:sp>
        <p:nvSpPr>
          <p:cNvPr id="2" name="Rectangle 1">
            <a:extLst>
              <a:ext uri="{FF2B5EF4-FFF2-40B4-BE49-F238E27FC236}">
                <a16:creationId xmlns:a16="http://schemas.microsoft.com/office/drawing/2014/main" id="{3ABFA328-C4A2-CB94-C323-C154671875DC}"/>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04647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Decoder</a:t>
            </a:r>
          </a:p>
        </p:txBody>
      </p:sp>
      <p:sp>
        <p:nvSpPr>
          <p:cNvPr id="5" name="Title 4">
            <a:extLst>
              <a:ext uri="{FF2B5EF4-FFF2-40B4-BE49-F238E27FC236}">
                <a16:creationId xmlns:a16="http://schemas.microsoft.com/office/drawing/2014/main" id="{03FCF123-E989-1F61-19CB-F2F2B61E1AB5}"/>
              </a:ext>
            </a:extLst>
          </p:cNvPr>
          <p:cNvSpPr>
            <a:spLocks noGrp="1"/>
          </p:cNvSpPr>
          <p:nvPr>
            <p:ph type="title" idx="3"/>
          </p:nvPr>
        </p:nvSpPr>
        <p:spPr>
          <a:xfrm>
            <a:off x="6417199" y="1222180"/>
            <a:ext cx="2570700" cy="527700"/>
          </a:xfrm>
        </p:spPr>
        <p:txBody>
          <a:bodyPr/>
          <a:lstStyle/>
          <a:p>
            <a:pPr algn="l"/>
            <a:r>
              <a:rPr lang="en-US"/>
              <a:t>Key Components</a:t>
            </a:r>
          </a:p>
        </p:txBody>
      </p:sp>
      <p:sp>
        <p:nvSpPr>
          <p:cNvPr id="6" name="Subtitle 5">
            <a:extLst>
              <a:ext uri="{FF2B5EF4-FFF2-40B4-BE49-F238E27FC236}">
                <a16:creationId xmlns:a16="http://schemas.microsoft.com/office/drawing/2014/main" id="{BE88803D-3BE7-7504-A4C7-D9B7CAF9CC5C}"/>
              </a:ext>
            </a:extLst>
          </p:cNvPr>
          <p:cNvSpPr>
            <a:spLocks noGrp="1"/>
          </p:cNvSpPr>
          <p:nvPr>
            <p:ph type="subTitle" idx="4"/>
          </p:nvPr>
        </p:nvSpPr>
        <p:spPr>
          <a:xfrm>
            <a:off x="6417062" y="1749880"/>
            <a:ext cx="2570700" cy="1070371"/>
          </a:xfrm>
        </p:spPr>
        <p:txBody>
          <a:bodyPr/>
          <a:lstStyle/>
          <a:p>
            <a:pPr>
              <a:buFont typeface="Arial" panose="020B0604020202020204" pitchFamily="34" charset="0"/>
              <a:buChar char="•"/>
            </a:pPr>
            <a:r>
              <a:rPr lang="en-US"/>
              <a:t>Skip Connections</a:t>
            </a:r>
          </a:p>
          <a:p>
            <a:pPr>
              <a:buFont typeface="Arial" panose="020B0604020202020204" pitchFamily="34" charset="0"/>
              <a:buChar char="•"/>
            </a:pPr>
            <a:r>
              <a:rPr lang="en-US"/>
              <a:t>Gating Signals</a:t>
            </a:r>
          </a:p>
          <a:p>
            <a:pPr>
              <a:buFont typeface="Arial" panose="020B0604020202020204" pitchFamily="34" charset="0"/>
              <a:buChar char="•"/>
            </a:pPr>
            <a:r>
              <a:rPr lang="en-US"/>
              <a:t>Up Sampling Layers</a:t>
            </a:r>
          </a:p>
          <a:p>
            <a:pPr>
              <a:buFont typeface="Arial" panose="020B0604020202020204" pitchFamily="34" charset="0"/>
              <a:buChar char="•"/>
            </a:pPr>
            <a:r>
              <a:rPr lang="en-US"/>
              <a:t>Attention Gates</a:t>
            </a:r>
          </a:p>
          <a:p>
            <a:endParaRPr lang="en-US"/>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3"/>
          <a:srcRect/>
          <a:stretch/>
        </p:blipFill>
        <p:spPr>
          <a:xfrm>
            <a:off x="380590" y="1222180"/>
            <a:ext cx="5858693" cy="3297156"/>
          </a:xfrm>
          <a:prstGeom prst="rect">
            <a:avLst/>
          </a:prstGeom>
          <a:ln>
            <a:solidFill>
              <a:schemeClr val="tx1"/>
            </a:solidFill>
          </a:ln>
        </p:spPr>
      </p:pic>
      <p:cxnSp>
        <p:nvCxnSpPr>
          <p:cNvPr id="10" name="Straight Connector 9">
            <a:extLst>
              <a:ext uri="{FF2B5EF4-FFF2-40B4-BE49-F238E27FC236}">
                <a16:creationId xmlns:a16="http://schemas.microsoft.com/office/drawing/2014/main" id="{3AD7F96F-4739-B67A-94D7-FF108D73719A}"/>
              </a:ext>
            </a:extLst>
          </p:cNvPr>
          <p:cNvCxnSpPr>
            <a:cxnSpLocks/>
          </p:cNvCxnSpPr>
          <p:nvPr/>
        </p:nvCxnSpPr>
        <p:spPr>
          <a:xfrm flipH="1">
            <a:off x="3427809" y="4330303"/>
            <a:ext cx="426244"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0D7A9F-E87B-78CD-80EE-78A5203AADBB}"/>
              </a:ext>
            </a:extLst>
          </p:cNvPr>
          <p:cNvCxnSpPr>
            <a:cxnSpLocks/>
          </p:cNvCxnSpPr>
          <p:nvPr/>
        </p:nvCxnSpPr>
        <p:spPr>
          <a:xfrm flipV="1">
            <a:off x="3835003" y="3900488"/>
            <a:ext cx="0" cy="42029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CBA23D-FAD8-E247-A946-E2E7FFE8F5F9}"/>
              </a:ext>
            </a:extLst>
          </p:cNvPr>
          <p:cNvCxnSpPr>
            <a:cxnSpLocks/>
          </p:cNvCxnSpPr>
          <p:nvPr/>
        </p:nvCxnSpPr>
        <p:spPr>
          <a:xfrm flipH="1">
            <a:off x="3835003" y="3915966"/>
            <a:ext cx="921147"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F13CD9-8A28-080B-3A81-32A1161A394C}"/>
              </a:ext>
            </a:extLst>
          </p:cNvPr>
          <p:cNvCxnSpPr>
            <a:cxnSpLocks/>
          </p:cNvCxnSpPr>
          <p:nvPr/>
        </p:nvCxnSpPr>
        <p:spPr>
          <a:xfrm flipV="1">
            <a:off x="4756150" y="3133725"/>
            <a:ext cx="0" cy="794941"/>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C50B84-E92E-72AE-9BC6-7F91424D00D6}"/>
              </a:ext>
            </a:extLst>
          </p:cNvPr>
          <p:cNvCxnSpPr>
            <a:cxnSpLocks/>
          </p:cNvCxnSpPr>
          <p:nvPr/>
        </p:nvCxnSpPr>
        <p:spPr>
          <a:xfrm flipH="1">
            <a:off x="4741465" y="3169841"/>
            <a:ext cx="690960"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219362-1B47-0436-28AF-D7B3D4600C05}"/>
              </a:ext>
            </a:extLst>
          </p:cNvPr>
          <p:cNvCxnSpPr>
            <a:cxnSpLocks/>
          </p:cNvCxnSpPr>
          <p:nvPr/>
        </p:nvCxnSpPr>
        <p:spPr>
          <a:xfrm flipV="1">
            <a:off x="5440362" y="2351088"/>
            <a:ext cx="0" cy="834628"/>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F49B32-72BF-EAC8-E259-A619E3D2BA22}"/>
              </a:ext>
            </a:extLst>
          </p:cNvPr>
          <p:cNvCxnSpPr>
            <a:cxnSpLocks/>
          </p:cNvCxnSpPr>
          <p:nvPr/>
        </p:nvCxnSpPr>
        <p:spPr>
          <a:xfrm flipH="1">
            <a:off x="5440362" y="2368154"/>
            <a:ext cx="765175"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BCCA45-7CD0-A843-A234-5C4E88E047F2}"/>
              </a:ext>
            </a:extLst>
          </p:cNvPr>
          <p:cNvCxnSpPr>
            <a:cxnSpLocks/>
          </p:cNvCxnSpPr>
          <p:nvPr/>
        </p:nvCxnSpPr>
        <p:spPr>
          <a:xfrm flipV="1">
            <a:off x="6216650" y="1343025"/>
            <a:ext cx="0" cy="1039614"/>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F926BF-F741-A16A-9C41-B718E97324E6}"/>
              </a:ext>
            </a:extLst>
          </p:cNvPr>
          <p:cNvCxnSpPr>
            <a:cxnSpLocks/>
          </p:cNvCxnSpPr>
          <p:nvPr/>
        </p:nvCxnSpPr>
        <p:spPr>
          <a:xfrm flipH="1">
            <a:off x="4287440" y="1364060"/>
            <a:ext cx="1918097"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82E092-522F-07DC-A358-04B56834C699}"/>
              </a:ext>
            </a:extLst>
          </p:cNvPr>
          <p:cNvCxnSpPr>
            <a:cxnSpLocks/>
          </p:cNvCxnSpPr>
          <p:nvPr/>
        </p:nvCxnSpPr>
        <p:spPr>
          <a:xfrm flipV="1">
            <a:off x="4310459" y="1375173"/>
            <a:ext cx="0" cy="984646"/>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DDB9A1-5767-C03A-D428-D0995876A3C4}"/>
              </a:ext>
            </a:extLst>
          </p:cNvPr>
          <p:cNvCxnSpPr>
            <a:cxnSpLocks/>
          </p:cNvCxnSpPr>
          <p:nvPr/>
        </p:nvCxnSpPr>
        <p:spPr>
          <a:xfrm flipH="1">
            <a:off x="3545284" y="2353867"/>
            <a:ext cx="765175"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C521EC5-929D-91D3-F780-9B5C2DB30AF0}"/>
              </a:ext>
            </a:extLst>
          </p:cNvPr>
          <p:cNvCxnSpPr>
            <a:cxnSpLocks/>
          </p:cNvCxnSpPr>
          <p:nvPr/>
        </p:nvCxnSpPr>
        <p:spPr>
          <a:xfrm flipV="1">
            <a:off x="3531791" y="2341961"/>
            <a:ext cx="0" cy="843755"/>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0D0C23-10B6-13FC-9309-3D025503D706}"/>
              </a:ext>
            </a:extLst>
          </p:cNvPr>
          <p:cNvCxnSpPr>
            <a:cxnSpLocks/>
          </p:cNvCxnSpPr>
          <p:nvPr/>
        </p:nvCxnSpPr>
        <p:spPr>
          <a:xfrm flipH="1">
            <a:off x="2704307" y="3185716"/>
            <a:ext cx="840977"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8203F3-5775-2C4B-1553-470A20926674}"/>
              </a:ext>
            </a:extLst>
          </p:cNvPr>
          <p:cNvCxnSpPr>
            <a:cxnSpLocks/>
          </p:cNvCxnSpPr>
          <p:nvPr/>
        </p:nvCxnSpPr>
        <p:spPr>
          <a:xfrm flipV="1">
            <a:off x="2704307" y="3169841"/>
            <a:ext cx="0" cy="843755"/>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BEBC916-A922-E115-2F01-FFED39D223D6}"/>
              </a:ext>
            </a:extLst>
          </p:cNvPr>
          <p:cNvCxnSpPr>
            <a:cxnSpLocks/>
          </p:cNvCxnSpPr>
          <p:nvPr/>
        </p:nvCxnSpPr>
        <p:spPr>
          <a:xfrm flipH="1">
            <a:off x="2690814" y="4044156"/>
            <a:ext cx="736995"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A0BF1E-69A4-D6CA-0CF5-8B1E3D6726C7}"/>
              </a:ext>
            </a:extLst>
          </p:cNvPr>
          <p:cNvCxnSpPr>
            <a:cxnSpLocks/>
          </p:cNvCxnSpPr>
          <p:nvPr/>
        </p:nvCxnSpPr>
        <p:spPr>
          <a:xfrm flipH="1" flipV="1">
            <a:off x="3423047" y="4031456"/>
            <a:ext cx="2381" cy="308372"/>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Title 4">
            <a:extLst>
              <a:ext uri="{FF2B5EF4-FFF2-40B4-BE49-F238E27FC236}">
                <a16:creationId xmlns:a16="http://schemas.microsoft.com/office/drawing/2014/main" id="{D3212FB3-BEB8-1767-9D55-8C1CA71F1A1B}"/>
              </a:ext>
            </a:extLst>
          </p:cNvPr>
          <p:cNvSpPr txBox="1">
            <a:spLocks/>
          </p:cNvSpPr>
          <p:nvPr/>
        </p:nvSpPr>
        <p:spPr>
          <a:xfrm>
            <a:off x="6417062" y="2905788"/>
            <a:ext cx="2570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2400"/>
              <a:buFont typeface="Outfit"/>
              <a:buNone/>
              <a:defRPr sz="2400" b="0" i="0" u="none" strike="noStrike" cap="none">
                <a:solidFill>
                  <a:schemeClr val="dk1"/>
                </a:solidFill>
                <a:latin typeface="Outfit"/>
                <a:ea typeface="Outfit"/>
                <a:cs typeface="Outfit"/>
                <a:sym typeface="Outfit"/>
              </a:defRPr>
            </a:lvl9pPr>
          </a:lstStyle>
          <a:p>
            <a:pPr algn="l"/>
            <a:r>
              <a:rPr lang="en-US"/>
              <a:t>Objective</a:t>
            </a:r>
          </a:p>
        </p:txBody>
      </p:sp>
      <p:sp>
        <p:nvSpPr>
          <p:cNvPr id="27" name="Subtitle 5">
            <a:extLst>
              <a:ext uri="{FF2B5EF4-FFF2-40B4-BE49-F238E27FC236}">
                <a16:creationId xmlns:a16="http://schemas.microsoft.com/office/drawing/2014/main" id="{25F888E7-854C-8B63-52B4-E756B8FFA4C0}"/>
              </a:ext>
            </a:extLst>
          </p:cNvPr>
          <p:cNvSpPr txBox="1">
            <a:spLocks/>
          </p:cNvSpPr>
          <p:nvPr/>
        </p:nvSpPr>
        <p:spPr>
          <a:xfrm>
            <a:off x="6417062" y="3433488"/>
            <a:ext cx="2570700" cy="1070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buFont typeface="Arial" panose="020B0604020202020204" pitchFamily="34" charset="0"/>
              <a:buChar char="•"/>
            </a:pPr>
            <a:r>
              <a:rPr lang="en-US"/>
              <a:t>Reconstruction Process</a:t>
            </a:r>
          </a:p>
        </p:txBody>
      </p:sp>
      <p:sp>
        <p:nvSpPr>
          <p:cNvPr id="7" name="Rectangle 6">
            <a:extLst>
              <a:ext uri="{FF2B5EF4-FFF2-40B4-BE49-F238E27FC236}">
                <a16:creationId xmlns:a16="http://schemas.microsoft.com/office/drawing/2014/main" id="{B1E14FEF-9FDC-438E-E1D4-D8634DE82A37}"/>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1984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Decoder</a:t>
            </a:r>
          </a:p>
        </p:txBody>
      </p:sp>
      <p:sp>
        <p:nvSpPr>
          <p:cNvPr id="5" name="Title 4">
            <a:extLst>
              <a:ext uri="{FF2B5EF4-FFF2-40B4-BE49-F238E27FC236}">
                <a16:creationId xmlns:a16="http://schemas.microsoft.com/office/drawing/2014/main" id="{03FCF123-E989-1F61-19CB-F2F2B61E1AB5}"/>
              </a:ext>
            </a:extLst>
          </p:cNvPr>
          <p:cNvSpPr>
            <a:spLocks noGrp="1"/>
          </p:cNvSpPr>
          <p:nvPr>
            <p:ph type="title" idx="3"/>
          </p:nvPr>
        </p:nvSpPr>
        <p:spPr>
          <a:xfrm>
            <a:off x="144987" y="1919410"/>
            <a:ext cx="2570700" cy="527700"/>
          </a:xfrm>
        </p:spPr>
        <p:txBody>
          <a:bodyPr/>
          <a:lstStyle/>
          <a:p>
            <a:pPr algn="l"/>
            <a:r>
              <a:rPr lang="en-US"/>
              <a:t>Skip Connections</a:t>
            </a:r>
          </a:p>
        </p:txBody>
      </p:sp>
      <p:sp>
        <p:nvSpPr>
          <p:cNvPr id="6" name="Subtitle 5">
            <a:extLst>
              <a:ext uri="{FF2B5EF4-FFF2-40B4-BE49-F238E27FC236}">
                <a16:creationId xmlns:a16="http://schemas.microsoft.com/office/drawing/2014/main" id="{BE88803D-3BE7-7504-A4C7-D9B7CAF9CC5C}"/>
              </a:ext>
            </a:extLst>
          </p:cNvPr>
          <p:cNvSpPr>
            <a:spLocks noGrp="1"/>
          </p:cNvSpPr>
          <p:nvPr>
            <p:ph type="subTitle" idx="4"/>
          </p:nvPr>
        </p:nvSpPr>
        <p:spPr>
          <a:xfrm>
            <a:off x="144850" y="2447110"/>
            <a:ext cx="2570700" cy="1070371"/>
          </a:xfrm>
        </p:spPr>
        <p:txBody>
          <a:bodyPr/>
          <a:lstStyle/>
          <a:p>
            <a:pPr>
              <a:buFont typeface="Arial" panose="020B0604020202020204" pitchFamily="34" charset="0"/>
              <a:buChar char="•"/>
            </a:pPr>
            <a:r>
              <a:rPr lang="en-US"/>
              <a:t>Comes from encoder</a:t>
            </a:r>
          </a:p>
          <a:p>
            <a:pPr>
              <a:buFont typeface="Arial" panose="020B0604020202020204" pitchFamily="34" charset="0"/>
              <a:buChar char="•"/>
            </a:pPr>
            <a:r>
              <a:rPr lang="en-US"/>
              <a:t>Preserves raw signal information</a:t>
            </a:r>
          </a:p>
          <a:p>
            <a:pPr>
              <a:buFont typeface="Arial" panose="020B0604020202020204" pitchFamily="34" charset="0"/>
              <a:buChar char="•"/>
            </a:pPr>
            <a:r>
              <a:rPr lang="en-US"/>
              <a:t>Recovers the lost</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rcRect/>
          <a:stretch/>
        </p:blipFill>
        <p:spPr>
          <a:xfrm>
            <a:off x="3014252" y="1179317"/>
            <a:ext cx="5858693" cy="3297156"/>
          </a:xfrm>
          <a:prstGeom prst="rect">
            <a:avLst/>
          </a:prstGeom>
          <a:ln>
            <a:solidFill>
              <a:schemeClr val="tx1"/>
            </a:solidFill>
          </a:ln>
        </p:spPr>
      </p:pic>
      <p:cxnSp>
        <p:nvCxnSpPr>
          <p:cNvPr id="7" name="Straight Connector 6">
            <a:extLst>
              <a:ext uri="{FF2B5EF4-FFF2-40B4-BE49-F238E27FC236}">
                <a16:creationId xmlns:a16="http://schemas.microsoft.com/office/drawing/2014/main" id="{594CFF5F-346D-C599-9657-80765EF6BD17}"/>
              </a:ext>
            </a:extLst>
          </p:cNvPr>
          <p:cNvCxnSpPr>
            <a:cxnSpLocks/>
          </p:cNvCxnSpPr>
          <p:nvPr/>
        </p:nvCxnSpPr>
        <p:spPr>
          <a:xfrm flipH="1">
            <a:off x="3699272" y="1769269"/>
            <a:ext cx="3289697" cy="17859"/>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97A7E39-A6B6-6EA6-F71B-DF92A03BD4C4}"/>
              </a:ext>
            </a:extLst>
          </p:cNvPr>
          <p:cNvCxnSpPr>
            <a:cxnSpLocks/>
          </p:cNvCxnSpPr>
          <p:nvPr/>
        </p:nvCxnSpPr>
        <p:spPr>
          <a:xfrm flipH="1">
            <a:off x="4349353" y="2688508"/>
            <a:ext cx="1856185" cy="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6B821A3-1858-1DA3-3EAA-EA0B1544E6D2}"/>
              </a:ext>
            </a:extLst>
          </p:cNvPr>
          <p:cNvCxnSpPr>
            <a:cxnSpLocks/>
          </p:cNvCxnSpPr>
          <p:nvPr/>
        </p:nvCxnSpPr>
        <p:spPr>
          <a:xfrm flipH="1">
            <a:off x="5135563" y="3505200"/>
            <a:ext cx="275828" cy="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7ABE9CE-9F92-FBC8-D2AA-D27264FC5976}"/>
              </a:ext>
            </a:extLst>
          </p:cNvPr>
          <p:cNvCxnSpPr>
            <a:cxnSpLocks/>
          </p:cNvCxnSpPr>
          <p:nvPr/>
        </p:nvCxnSpPr>
        <p:spPr>
          <a:xfrm rot="10800000" flipV="1">
            <a:off x="5261610" y="1272537"/>
            <a:ext cx="2446020" cy="496731"/>
          </a:xfrm>
          <a:prstGeom prst="bentConnector3">
            <a:avLst>
              <a:gd name="adj1" fmla="val 99844"/>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C45473F-81FA-4BFF-80FA-527D6FA3FC6A}"/>
              </a:ext>
            </a:extLst>
          </p:cNvPr>
          <p:cNvCxnSpPr>
            <a:cxnSpLocks/>
          </p:cNvCxnSpPr>
          <p:nvPr/>
        </p:nvCxnSpPr>
        <p:spPr>
          <a:xfrm flipV="1">
            <a:off x="7707630" y="1255713"/>
            <a:ext cx="0" cy="18415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282C41CC-CCBC-5D51-95DA-4904BF77EFD8}"/>
              </a:ext>
            </a:extLst>
          </p:cNvPr>
          <p:cNvCxnSpPr>
            <a:cxnSpLocks/>
          </p:cNvCxnSpPr>
          <p:nvPr/>
        </p:nvCxnSpPr>
        <p:spPr>
          <a:xfrm rot="10800000" flipV="1">
            <a:off x="5254427" y="2246708"/>
            <a:ext cx="1647626" cy="434399"/>
          </a:xfrm>
          <a:prstGeom prst="bentConnector3">
            <a:avLst>
              <a:gd name="adj1" fmla="val 99861"/>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A84B6D5-2A29-37AD-FBDF-140CD88694C9}"/>
              </a:ext>
            </a:extLst>
          </p:cNvPr>
          <p:cNvCxnSpPr>
            <a:cxnSpLocks/>
          </p:cNvCxnSpPr>
          <p:nvPr/>
        </p:nvCxnSpPr>
        <p:spPr>
          <a:xfrm flipV="1">
            <a:off x="6902053" y="2229644"/>
            <a:ext cx="0" cy="18415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10FC7C9-5A52-DEA1-E9AE-3CA4A006F0F3}"/>
              </a:ext>
            </a:extLst>
          </p:cNvPr>
          <p:cNvCxnSpPr>
            <a:cxnSpLocks/>
          </p:cNvCxnSpPr>
          <p:nvPr/>
        </p:nvCxnSpPr>
        <p:spPr>
          <a:xfrm rot="10800000" flipV="1">
            <a:off x="5261611" y="3090575"/>
            <a:ext cx="843915" cy="407221"/>
          </a:xfrm>
          <a:prstGeom prst="bentConnector3">
            <a:avLst>
              <a:gd name="adj1" fmla="val 99803"/>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F38A10F-49C5-F850-6D54-CD3388C0973B}"/>
              </a:ext>
            </a:extLst>
          </p:cNvPr>
          <p:cNvCxnSpPr>
            <a:cxnSpLocks/>
          </p:cNvCxnSpPr>
          <p:nvPr/>
        </p:nvCxnSpPr>
        <p:spPr>
          <a:xfrm flipV="1">
            <a:off x="6117431" y="3077766"/>
            <a:ext cx="0" cy="202406"/>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6D4424A-DA44-3B2B-6A78-8ABC597B43FA}"/>
              </a:ext>
            </a:extLst>
          </p:cNvPr>
          <p:cNvSpPr/>
          <p:nvPr/>
        </p:nvSpPr>
        <p:spPr>
          <a:xfrm>
            <a:off x="2010124" y="4779546"/>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55224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Decoder</a:t>
            </a:r>
          </a:p>
        </p:txBody>
      </p:sp>
      <p:sp>
        <p:nvSpPr>
          <p:cNvPr id="5" name="Title 4">
            <a:extLst>
              <a:ext uri="{FF2B5EF4-FFF2-40B4-BE49-F238E27FC236}">
                <a16:creationId xmlns:a16="http://schemas.microsoft.com/office/drawing/2014/main" id="{03FCF123-E989-1F61-19CB-F2F2B61E1AB5}"/>
              </a:ext>
            </a:extLst>
          </p:cNvPr>
          <p:cNvSpPr>
            <a:spLocks noGrp="1"/>
          </p:cNvSpPr>
          <p:nvPr>
            <p:ph type="title" idx="3"/>
          </p:nvPr>
        </p:nvSpPr>
        <p:spPr>
          <a:xfrm>
            <a:off x="6410325" y="1753320"/>
            <a:ext cx="2702338" cy="527700"/>
          </a:xfrm>
        </p:spPr>
        <p:txBody>
          <a:bodyPr/>
          <a:lstStyle/>
          <a:p>
            <a:pPr algn="l"/>
            <a:r>
              <a:rPr lang="en-US"/>
              <a:t>Gating Signals</a:t>
            </a:r>
          </a:p>
        </p:txBody>
      </p:sp>
      <p:sp>
        <p:nvSpPr>
          <p:cNvPr id="6" name="Subtitle 5">
            <a:extLst>
              <a:ext uri="{FF2B5EF4-FFF2-40B4-BE49-F238E27FC236}">
                <a16:creationId xmlns:a16="http://schemas.microsoft.com/office/drawing/2014/main" id="{BE88803D-3BE7-7504-A4C7-D9B7CAF9CC5C}"/>
              </a:ext>
            </a:extLst>
          </p:cNvPr>
          <p:cNvSpPr>
            <a:spLocks noGrp="1"/>
          </p:cNvSpPr>
          <p:nvPr>
            <p:ph type="subTitle" idx="4"/>
          </p:nvPr>
        </p:nvSpPr>
        <p:spPr>
          <a:xfrm>
            <a:off x="6410325" y="2281020"/>
            <a:ext cx="2702201" cy="1209893"/>
          </a:xfrm>
        </p:spPr>
        <p:txBody>
          <a:bodyPr/>
          <a:lstStyle/>
          <a:p>
            <a:pPr>
              <a:buFont typeface="Arial" panose="020B0604020202020204" pitchFamily="34" charset="0"/>
              <a:buChar char="•"/>
            </a:pPr>
            <a:r>
              <a:rPr lang="en-US"/>
              <a:t>Processed signals</a:t>
            </a:r>
          </a:p>
          <a:p>
            <a:pPr>
              <a:buFont typeface="Arial" panose="020B0604020202020204" pitchFamily="34" charset="0"/>
              <a:buChar char="•"/>
            </a:pPr>
            <a:r>
              <a:rPr lang="en-US"/>
              <a:t>Contains most relevant features</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rcRect/>
          <a:stretch/>
        </p:blipFill>
        <p:spPr>
          <a:xfrm>
            <a:off x="470645" y="1205900"/>
            <a:ext cx="5858693" cy="3297156"/>
          </a:xfrm>
          <a:prstGeom prst="rect">
            <a:avLst/>
          </a:prstGeom>
          <a:ln>
            <a:solidFill>
              <a:schemeClr val="tx1"/>
            </a:solidFill>
          </a:ln>
        </p:spPr>
      </p:pic>
      <p:cxnSp>
        <p:nvCxnSpPr>
          <p:cNvPr id="31" name="Straight Connector 30">
            <a:extLst>
              <a:ext uri="{FF2B5EF4-FFF2-40B4-BE49-F238E27FC236}">
                <a16:creationId xmlns:a16="http://schemas.microsoft.com/office/drawing/2014/main" id="{F6B821A3-1858-1DA3-3EAA-EA0B1544E6D2}"/>
              </a:ext>
            </a:extLst>
          </p:cNvPr>
          <p:cNvCxnSpPr>
            <a:cxnSpLocks/>
          </p:cNvCxnSpPr>
          <p:nvPr/>
        </p:nvCxnSpPr>
        <p:spPr>
          <a:xfrm>
            <a:off x="2921794" y="3616472"/>
            <a:ext cx="0" cy="357834"/>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7ABE9CE-9F92-FBC8-D2AA-D27264FC5976}"/>
              </a:ext>
            </a:extLst>
          </p:cNvPr>
          <p:cNvCxnSpPr>
            <a:cxnSpLocks/>
          </p:cNvCxnSpPr>
          <p:nvPr/>
        </p:nvCxnSpPr>
        <p:spPr>
          <a:xfrm>
            <a:off x="4525963" y="2320925"/>
            <a:ext cx="741362" cy="103188"/>
          </a:xfrm>
          <a:prstGeom prst="bentConnector3">
            <a:avLst>
              <a:gd name="adj1" fmla="val 100750"/>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C45473F-81FA-4BFF-80FA-527D6FA3FC6A}"/>
              </a:ext>
            </a:extLst>
          </p:cNvPr>
          <p:cNvCxnSpPr>
            <a:cxnSpLocks/>
          </p:cNvCxnSpPr>
          <p:nvPr/>
        </p:nvCxnSpPr>
        <p:spPr>
          <a:xfrm>
            <a:off x="4525826" y="1889125"/>
            <a:ext cx="0" cy="43180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282C41CC-CCBC-5D51-95DA-4904BF77EFD8}"/>
              </a:ext>
            </a:extLst>
          </p:cNvPr>
          <p:cNvCxnSpPr>
            <a:cxnSpLocks/>
          </p:cNvCxnSpPr>
          <p:nvPr/>
        </p:nvCxnSpPr>
        <p:spPr>
          <a:xfrm>
            <a:off x="3737842" y="3179766"/>
            <a:ext cx="805582" cy="109534"/>
          </a:xfrm>
          <a:prstGeom prst="bentConnector3">
            <a:avLst>
              <a:gd name="adj1" fmla="val 100251"/>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10FC7C9-5A52-DEA1-E9AE-3CA4A006F0F3}"/>
              </a:ext>
            </a:extLst>
          </p:cNvPr>
          <p:cNvCxnSpPr>
            <a:cxnSpLocks/>
          </p:cNvCxnSpPr>
          <p:nvPr/>
        </p:nvCxnSpPr>
        <p:spPr>
          <a:xfrm>
            <a:off x="2909888" y="3974306"/>
            <a:ext cx="434578" cy="97632"/>
          </a:xfrm>
          <a:prstGeom prst="bentConnector3">
            <a:avLst>
              <a:gd name="adj1" fmla="val 99863"/>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F38A10F-49C5-F850-6D54-CD3388C0973B}"/>
              </a:ext>
            </a:extLst>
          </p:cNvPr>
          <p:cNvCxnSpPr>
            <a:cxnSpLocks/>
          </p:cNvCxnSpPr>
          <p:nvPr/>
        </p:nvCxnSpPr>
        <p:spPr>
          <a:xfrm>
            <a:off x="3737842" y="2800350"/>
            <a:ext cx="0" cy="390525"/>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0C5CD72-3514-7B0D-6E2D-16549692325D}"/>
              </a:ext>
            </a:extLst>
          </p:cNvPr>
          <p:cNvSpPr/>
          <p:nvPr/>
        </p:nvSpPr>
        <p:spPr>
          <a:xfrm>
            <a:off x="2010124"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9531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Decoder</a:t>
            </a:r>
          </a:p>
        </p:txBody>
      </p:sp>
      <p:sp>
        <p:nvSpPr>
          <p:cNvPr id="5" name="Title 4">
            <a:extLst>
              <a:ext uri="{FF2B5EF4-FFF2-40B4-BE49-F238E27FC236}">
                <a16:creationId xmlns:a16="http://schemas.microsoft.com/office/drawing/2014/main" id="{03FCF123-E989-1F61-19CB-F2F2B61E1AB5}"/>
              </a:ext>
            </a:extLst>
          </p:cNvPr>
          <p:cNvSpPr>
            <a:spLocks noGrp="1"/>
          </p:cNvSpPr>
          <p:nvPr>
            <p:ph type="title" idx="3"/>
          </p:nvPr>
        </p:nvSpPr>
        <p:spPr>
          <a:xfrm>
            <a:off x="165754" y="1748726"/>
            <a:ext cx="2702338" cy="527700"/>
          </a:xfrm>
        </p:spPr>
        <p:txBody>
          <a:bodyPr/>
          <a:lstStyle/>
          <a:p>
            <a:pPr algn="l"/>
            <a:r>
              <a:rPr lang="en-US"/>
              <a:t>Up Sampling Layers</a:t>
            </a:r>
          </a:p>
        </p:txBody>
      </p:sp>
      <p:sp>
        <p:nvSpPr>
          <p:cNvPr id="6" name="Subtitle 5">
            <a:extLst>
              <a:ext uri="{FF2B5EF4-FFF2-40B4-BE49-F238E27FC236}">
                <a16:creationId xmlns:a16="http://schemas.microsoft.com/office/drawing/2014/main" id="{BE88803D-3BE7-7504-A4C7-D9B7CAF9CC5C}"/>
              </a:ext>
            </a:extLst>
          </p:cNvPr>
          <p:cNvSpPr>
            <a:spLocks noGrp="1"/>
          </p:cNvSpPr>
          <p:nvPr>
            <p:ph type="subTitle" idx="4"/>
          </p:nvPr>
        </p:nvSpPr>
        <p:spPr>
          <a:xfrm>
            <a:off x="165754" y="2276426"/>
            <a:ext cx="2702201" cy="1209893"/>
          </a:xfrm>
        </p:spPr>
        <p:txBody>
          <a:bodyPr/>
          <a:lstStyle/>
          <a:p>
            <a:pPr>
              <a:buFont typeface="Arial" panose="020B0604020202020204" pitchFamily="34" charset="0"/>
              <a:buChar char="•"/>
            </a:pPr>
            <a:r>
              <a:rPr lang="en-US"/>
              <a:t>1D Transposed Convolutional Layers</a:t>
            </a:r>
          </a:p>
          <a:p>
            <a:pPr>
              <a:buFont typeface="Arial" panose="020B0604020202020204" pitchFamily="34" charset="0"/>
              <a:buChar char="•"/>
            </a:pPr>
            <a:r>
              <a:rPr lang="en-US"/>
              <a:t>Helps for reconstruction process</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rcRect/>
          <a:stretch/>
        </p:blipFill>
        <p:spPr>
          <a:xfrm>
            <a:off x="3119553" y="1238065"/>
            <a:ext cx="5858693" cy="3297156"/>
          </a:xfrm>
          <a:prstGeom prst="rect">
            <a:avLst/>
          </a:prstGeom>
          <a:ln>
            <a:solidFill>
              <a:schemeClr val="tx1"/>
            </a:solidFill>
          </a:ln>
        </p:spPr>
      </p:pic>
      <p:cxnSp>
        <p:nvCxnSpPr>
          <p:cNvPr id="31" name="Straight Connector 30">
            <a:extLst>
              <a:ext uri="{FF2B5EF4-FFF2-40B4-BE49-F238E27FC236}">
                <a16:creationId xmlns:a16="http://schemas.microsoft.com/office/drawing/2014/main" id="{F6B821A3-1858-1DA3-3EAA-EA0B1544E6D2}"/>
              </a:ext>
            </a:extLst>
          </p:cNvPr>
          <p:cNvCxnSpPr>
            <a:cxnSpLocks/>
          </p:cNvCxnSpPr>
          <p:nvPr/>
        </p:nvCxnSpPr>
        <p:spPr>
          <a:xfrm>
            <a:off x="6502004" y="3793893"/>
            <a:ext cx="0" cy="357834"/>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C45473F-81FA-4BFF-80FA-527D6FA3FC6A}"/>
              </a:ext>
            </a:extLst>
          </p:cNvPr>
          <p:cNvCxnSpPr>
            <a:cxnSpLocks/>
          </p:cNvCxnSpPr>
          <p:nvPr/>
        </p:nvCxnSpPr>
        <p:spPr>
          <a:xfrm>
            <a:off x="7991503" y="2169270"/>
            <a:ext cx="0" cy="304024"/>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10FC7C9-5A52-DEA1-E9AE-3CA4A006F0F3}"/>
              </a:ext>
            </a:extLst>
          </p:cNvPr>
          <p:cNvCxnSpPr>
            <a:cxnSpLocks/>
          </p:cNvCxnSpPr>
          <p:nvPr/>
        </p:nvCxnSpPr>
        <p:spPr>
          <a:xfrm rot="10800000" flipV="1">
            <a:off x="6131721" y="4067178"/>
            <a:ext cx="370283" cy="232168"/>
          </a:xfrm>
          <a:prstGeom prst="bentConnector3">
            <a:avLst>
              <a:gd name="adj1" fmla="val -161"/>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F38A10F-49C5-F850-6D54-CD3388C0973B}"/>
              </a:ext>
            </a:extLst>
          </p:cNvPr>
          <p:cNvCxnSpPr>
            <a:cxnSpLocks/>
          </p:cNvCxnSpPr>
          <p:nvPr/>
        </p:nvCxnSpPr>
        <p:spPr>
          <a:xfrm>
            <a:off x="7297578" y="3022997"/>
            <a:ext cx="0" cy="30839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1F8697C-C448-132B-5A4B-0EF6934D2F16}"/>
              </a:ext>
            </a:extLst>
          </p:cNvPr>
          <p:cNvSpPr/>
          <p:nvPr/>
        </p:nvSpPr>
        <p:spPr>
          <a:xfrm>
            <a:off x="2010124" y="4755561"/>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1454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Decoder</a:t>
            </a:r>
          </a:p>
        </p:txBody>
      </p:sp>
      <p:sp>
        <p:nvSpPr>
          <p:cNvPr id="5" name="Title 4">
            <a:extLst>
              <a:ext uri="{FF2B5EF4-FFF2-40B4-BE49-F238E27FC236}">
                <a16:creationId xmlns:a16="http://schemas.microsoft.com/office/drawing/2014/main" id="{03FCF123-E989-1F61-19CB-F2F2B61E1AB5}"/>
              </a:ext>
            </a:extLst>
          </p:cNvPr>
          <p:cNvSpPr>
            <a:spLocks noGrp="1"/>
          </p:cNvSpPr>
          <p:nvPr>
            <p:ph type="title" idx="3"/>
          </p:nvPr>
        </p:nvSpPr>
        <p:spPr>
          <a:xfrm>
            <a:off x="6285666" y="1644313"/>
            <a:ext cx="2570700" cy="527700"/>
          </a:xfrm>
        </p:spPr>
        <p:txBody>
          <a:bodyPr/>
          <a:lstStyle/>
          <a:p>
            <a:pPr algn="l"/>
            <a:r>
              <a:rPr lang="en-US"/>
              <a:t>Attention Gates</a:t>
            </a:r>
          </a:p>
        </p:txBody>
      </p:sp>
      <p:sp>
        <p:nvSpPr>
          <p:cNvPr id="6" name="Subtitle 5">
            <a:extLst>
              <a:ext uri="{FF2B5EF4-FFF2-40B4-BE49-F238E27FC236}">
                <a16:creationId xmlns:a16="http://schemas.microsoft.com/office/drawing/2014/main" id="{BE88803D-3BE7-7504-A4C7-D9B7CAF9CC5C}"/>
              </a:ext>
            </a:extLst>
          </p:cNvPr>
          <p:cNvSpPr>
            <a:spLocks noGrp="1"/>
          </p:cNvSpPr>
          <p:nvPr>
            <p:ph type="subTitle" idx="4"/>
          </p:nvPr>
        </p:nvSpPr>
        <p:spPr>
          <a:xfrm>
            <a:off x="6285529" y="2172013"/>
            <a:ext cx="2570700" cy="1429169"/>
          </a:xfrm>
        </p:spPr>
        <p:txBody>
          <a:bodyPr/>
          <a:lstStyle/>
          <a:p>
            <a:pPr>
              <a:buFont typeface="Arial" panose="020B0604020202020204" pitchFamily="34" charset="0"/>
              <a:buChar char="•"/>
            </a:pPr>
            <a:r>
              <a:rPr lang="en-US"/>
              <a:t>Accepts skip connection and gating signal</a:t>
            </a:r>
          </a:p>
          <a:p>
            <a:pPr>
              <a:buFont typeface="Arial" panose="020B0604020202020204" pitchFamily="34" charset="0"/>
              <a:buChar char="•"/>
            </a:pPr>
            <a:r>
              <a:rPr lang="en-US"/>
              <a:t>Executes the learning  &amp; reconstruction process</a:t>
            </a:r>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rcRect/>
          <a:stretch/>
        </p:blipFill>
        <p:spPr>
          <a:xfrm>
            <a:off x="222516" y="1261040"/>
            <a:ext cx="5858693" cy="3297156"/>
          </a:xfrm>
          <a:prstGeom prst="rect">
            <a:avLst/>
          </a:prstGeom>
          <a:ln>
            <a:solidFill>
              <a:schemeClr val="tx1"/>
            </a:solidFill>
          </a:ln>
        </p:spPr>
      </p:pic>
      <p:pic>
        <p:nvPicPr>
          <p:cNvPr id="3" name="Picture 2">
            <a:extLst>
              <a:ext uri="{FF2B5EF4-FFF2-40B4-BE49-F238E27FC236}">
                <a16:creationId xmlns:a16="http://schemas.microsoft.com/office/drawing/2014/main" id="{6F983DF3-1BCB-3746-13D5-F50E89704DFA}"/>
              </a:ext>
            </a:extLst>
          </p:cNvPr>
          <p:cNvPicPr>
            <a:picLocks noChangeAspect="1"/>
          </p:cNvPicPr>
          <p:nvPr/>
        </p:nvPicPr>
        <p:blipFill rotWithShape="1">
          <a:blip r:embed="rId4"/>
          <a:srcRect l="65835" t="13713" r="27185" b="75416"/>
          <a:stretch/>
        </p:blipFill>
        <p:spPr>
          <a:xfrm>
            <a:off x="4079130" y="1712733"/>
            <a:ext cx="408953" cy="358407"/>
          </a:xfrm>
          <a:prstGeom prst="rect">
            <a:avLst/>
          </a:prstGeom>
        </p:spPr>
      </p:pic>
      <p:pic>
        <p:nvPicPr>
          <p:cNvPr id="4" name="Picture 3">
            <a:extLst>
              <a:ext uri="{FF2B5EF4-FFF2-40B4-BE49-F238E27FC236}">
                <a16:creationId xmlns:a16="http://schemas.microsoft.com/office/drawing/2014/main" id="{8E3FCEAC-7518-4A01-8E1C-D10AC1ED5A79}"/>
              </a:ext>
            </a:extLst>
          </p:cNvPr>
          <p:cNvPicPr>
            <a:picLocks noChangeAspect="1"/>
          </p:cNvPicPr>
          <p:nvPr/>
        </p:nvPicPr>
        <p:blipFill rotWithShape="1">
          <a:blip r:embed="rId4"/>
          <a:srcRect l="65835" t="13713" r="27185" b="75416"/>
          <a:stretch/>
        </p:blipFill>
        <p:spPr>
          <a:xfrm>
            <a:off x="3288558" y="2634451"/>
            <a:ext cx="408953" cy="358407"/>
          </a:xfrm>
          <a:prstGeom prst="rect">
            <a:avLst/>
          </a:prstGeom>
        </p:spPr>
      </p:pic>
      <p:pic>
        <p:nvPicPr>
          <p:cNvPr id="8" name="Picture 7">
            <a:extLst>
              <a:ext uri="{FF2B5EF4-FFF2-40B4-BE49-F238E27FC236}">
                <a16:creationId xmlns:a16="http://schemas.microsoft.com/office/drawing/2014/main" id="{724067AA-9BC2-5FED-974E-D2B2F3BE634B}"/>
              </a:ext>
            </a:extLst>
          </p:cNvPr>
          <p:cNvPicPr>
            <a:picLocks noChangeAspect="1"/>
          </p:cNvPicPr>
          <p:nvPr/>
        </p:nvPicPr>
        <p:blipFill rotWithShape="1">
          <a:blip r:embed="rId4"/>
          <a:srcRect l="38863" t="65981" r="56476" b="24872"/>
          <a:stretch/>
        </p:blipFill>
        <p:spPr>
          <a:xfrm>
            <a:off x="2500584" y="3435323"/>
            <a:ext cx="273050" cy="301626"/>
          </a:xfrm>
          <a:prstGeom prst="rect">
            <a:avLst/>
          </a:prstGeom>
        </p:spPr>
      </p:pic>
      <p:cxnSp>
        <p:nvCxnSpPr>
          <p:cNvPr id="10" name="Straight Connector 9">
            <a:extLst>
              <a:ext uri="{FF2B5EF4-FFF2-40B4-BE49-F238E27FC236}">
                <a16:creationId xmlns:a16="http://schemas.microsoft.com/office/drawing/2014/main" id="{145896E9-BEC1-0C85-4BB2-0EF875D5EF96}"/>
              </a:ext>
            </a:extLst>
          </p:cNvPr>
          <p:cNvCxnSpPr>
            <a:cxnSpLocks/>
          </p:cNvCxnSpPr>
          <p:nvPr/>
        </p:nvCxnSpPr>
        <p:spPr>
          <a:xfrm flipH="1">
            <a:off x="2499393" y="3436514"/>
            <a:ext cx="334965"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A8221E-F641-2BB3-37EA-0D86B6503323}"/>
              </a:ext>
            </a:extLst>
          </p:cNvPr>
          <p:cNvCxnSpPr>
            <a:cxnSpLocks/>
          </p:cNvCxnSpPr>
          <p:nvPr/>
        </p:nvCxnSpPr>
        <p:spPr>
          <a:xfrm flipH="1">
            <a:off x="2499393" y="3769889"/>
            <a:ext cx="334965"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B59DC8B-3B69-E805-1525-E36D36A35794}"/>
              </a:ext>
            </a:extLst>
          </p:cNvPr>
          <p:cNvCxnSpPr>
            <a:cxnSpLocks/>
          </p:cNvCxnSpPr>
          <p:nvPr/>
        </p:nvCxnSpPr>
        <p:spPr>
          <a:xfrm>
            <a:off x="2499393" y="3424609"/>
            <a:ext cx="0" cy="36195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0C2FD6-2FD2-1075-FD7A-1773E7181D8C}"/>
              </a:ext>
            </a:extLst>
          </p:cNvPr>
          <p:cNvCxnSpPr>
            <a:cxnSpLocks/>
          </p:cNvCxnSpPr>
          <p:nvPr/>
        </p:nvCxnSpPr>
        <p:spPr>
          <a:xfrm>
            <a:off x="2844674" y="3425655"/>
            <a:ext cx="0" cy="36195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0ED890-34F5-6533-93AC-BC85434D7D11}"/>
              </a:ext>
            </a:extLst>
          </p:cNvPr>
          <p:cNvCxnSpPr>
            <a:cxnSpLocks/>
          </p:cNvCxnSpPr>
          <p:nvPr/>
        </p:nvCxnSpPr>
        <p:spPr>
          <a:xfrm flipH="1">
            <a:off x="3318544" y="2619745"/>
            <a:ext cx="334965"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745655-9B72-CFBD-EFAC-328950231D62}"/>
              </a:ext>
            </a:extLst>
          </p:cNvPr>
          <p:cNvCxnSpPr>
            <a:cxnSpLocks/>
          </p:cNvCxnSpPr>
          <p:nvPr/>
        </p:nvCxnSpPr>
        <p:spPr>
          <a:xfrm flipH="1">
            <a:off x="3318544" y="2953120"/>
            <a:ext cx="334965"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CCDB76-EF54-32BA-5360-676033DAE475}"/>
              </a:ext>
            </a:extLst>
          </p:cNvPr>
          <p:cNvCxnSpPr>
            <a:cxnSpLocks/>
          </p:cNvCxnSpPr>
          <p:nvPr/>
        </p:nvCxnSpPr>
        <p:spPr>
          <a:xfrm>
            <a:off x="3318544" y="2607840"/>
            <a:ext cx="0" cy="36195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68636D-4137-BB73-ADC2-3BD65DD00331}"/>
              </a:ext>
            </a:extLst>
          </p:cNvPr>
          <p:cNvCxnSpPr>
            <a:cxnSpLocks/>
          </p:cNvCxnSpPr>
          <p:nvPr/>
        </p:nvCxnSpPr>
        <p:spPr>
          <a:xfrm>
            <a:off x="3663825" y="2608886"/>
            <a:ext cx="0" cy="36195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C7520F-D398-AFE2-4F3D-D2822D5B7BD9}"/>
              </a:ext>
            </a:extLst>
          </p:cNvPr>
          <p:cNvCxnSpPr>
            <a:cxnSpLocks/>
          </p:cNvCxnSpPr>
          <p:nvPr/>
        </p:nvCxnSpPr>
        <p:spPr>
          <a:xfrm flipH="1">
            <a:off x="4096021" y="1698791"/>
            <a:ext cx="334965"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8E9633-4567-54AD-2100-56E5E68750C5}"/>
              </a:ext>
            </a:extLst>
          </p:cNvPr>
          <p:cNvCxnSpPr>
            <a:cxnSpLocks/>
          </p:cNvCxnSpPr>
          <p:nvPr/>
        </p:nvCxnSpPr>
        <p:spPr>
          <a:xfrm flipH="1">
            <a:off x="4096021" y="2032166"/>
            <a:ext cx="334965"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EC3EDE-0FC4-5319-11FA-595CB810377B}"/>
              </a:ext>
            </a:extLst>
          </p:cNvPr>
          <p:cNvCxnSpPr>
            <a:cxnSpLocks/>
          </p:cNvCxnSpPr>
          <p:nvPr/>
        </p:nvCxnSpPr>
        <p:spPr>
          <a:xfrm>
            <a:off x="4096021" y="1686886"/>
            <a:ext cx="0" cy="36195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4FAE38-6484-D791-560C-E57AD2C53257}"/>
              </a:ext>
            </a:extLst>
          </p:cNvPr>
          <p:cNvCxnSpPr>
            <a:cxnSpLocks/>
          </p:cNvCxnSpPr>
          <p:nvPr/>
        </p:nvCxnSpPr>
        <p:spPr>
          <a:xfrm>
            <a:off x="4441302" y="1687932"/>
            <a:ext cx="0" cy="36195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0C62FAC-9CA3-D454-82CF-6A515F4F58BF}"/>
              </a:ext>
            </a:extLst>
          </p:cNvPr>
          <p:cNvSpPr/>
          <p:nvPr/>
        </p:nvSpPr>
        <p:spPr>
          <a:xfrm>
            <a:off x="2010124"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28660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E1F2-6FE7-89CA-876F-D4FBD0C70A5F}"/>
              </a:ext>
            </a:extLst>
          </p:cNvPr>
          <p:cNvSpPr>
            <a:spLocks noGrp="1"/>
          </p:cNvSpPr>
          <p:nvPr>
            <p:ph type="title"/>
          </p:nvPr>
        </p:nvSpPr>
        <p:spPr/>
        <p:txBody>
          <a:bodyPr/>
          <a:lstStyle/>
          <a:p>
            <a:r>
              <a:rPr lang="en-US"/>
              <a:t>Decoder</a:t>
            </a:r>
          </a:p>
        </p:txBody>
      </p:sp>
      <p:sp>
        <p:nvSpPr>
          <p:cNvPr id="5" name="Title 4">
            <a:extLst>
              <a:ext uri="{FF2B5EF4-FFF2-40B4-BE49-F238E27FC236}">
                <a16:creationId xmlns:a16="http://schemas.microsoft.com/office/drawing/2014/main" id="{03FCF123-E989-1F61-19CB-F2F2B61E1AB5}"/>
              </a:ext>
            </a:extLst>
          </p:cNvPr>
          <p:cNvSpPr>
            <a:spLocks noGrp="1"/>
          </p:cNvSpPr>
          <p:nvPr>
            <p:ph type="title" idx="3"/>
          </p:nvPr>
        </p:nvSpPr>
        <p:spPr>
          <a:xfrm>
            <a:off x="1143873" y="1117600"/>
            <a:ext cx="2570700" cy="527700"/>
          </a:xfrm>
        </p:spPr>
        <p:txBody>
          <a:bodyPr/>
          <a:lstStyle/>
          <a:p>
            <a:pPr algn="l"/>
            <a:r>
              <a:rPr lang="en-US"/>
              <a:t>Attention Gate</a:t>
            </a:r>
          </a:p>
        </p:txBody>
      </p:sp>
      <p:sp>
        <p:nvSpPr>
          <p:cNvPr id="6" name="Subtitle 5">
            <a:extLst>
              <a:ext uri="{FF2B5EF4-FFF2-40B4-BE49-F238E27FC236}">
                <a16:creationId xmlns:a16="http://schemas.microsoft.com/office/drawing/2014/main" id="{BE88803D-3BE7-7504-A4C7-D9B7CAF9CC5C}"/>
              </a:ext>
            </a:extLst>
          </p:cNvPr>
          <p:cNvSpPr>
            <a:spLocks noGrp="1"/>
          </p:cNvSpPr>
          <p:nvPr>
            <p:ph type="subTitle" idx="4"/>
          </p:nvPr>
        </p:nvSpPr>
        <p:spPr>
          <a:xfrm>
            <a:off x="796965" y="3509614"/>
            <a:ext cx="7550069" cy="416468"/>
          </a:xfrm>
        </p:spPr>
        <p:txBody>
          <a:bodyPr/>
          <a:lstStyle/>
          <a:p>
            <a:pPr marL="114300" indent="0" algn="ctr"/>
            <a:r>
              <a:rPr lang="en-US"/>
              <a:t>Concatenation </a:t>
            </a:r>
            <a:r>
              <a:rPr lang="en-US">
                <a:sym typeface="Wingdings" panose="05000000000000000000" pitchFamily="2" charset="2"/>
              </a:rPr>
              <a:t> </a:t>
            </a:r>
            <a:r>
              <a:rPr lang="en-US" err="1">
                <a:sym typeface="Wingdings" panose="05000000000000000000" pitchFamily="2" charset="2"/>
              </a:rPr>
              <a:t>ReLU</a:t>
            </a:r>
            <a:r>
              <a:rPr lang="en-US">
                <a:sym typeface="Wingdings" panose="05000000000000000000" pitchFamily="2" charset="2"/>
              </a:rPr>
              <a:t> Activation  Up Sampling  Sigmoid Activation  Multiplication</a:t>
            </a:r>
            <a:endParaRPr lang="en-US"/>
          </a:p>
        </p:txBody>
      </p:sp>
      <p:pic>
        <p:nvPicPr>
          <p:cNvPr id="9" name="Picture 8">
            <a:extLst>
              <a:ext uri="{FF2B5EF4-FFF2-40B4-BE49-F238E27FC236}">
                <a16:creationId xmlns:a16="http://schemas.microsoft.com/office/drawing/2014/main" id="{9CA031C5-1773-6563-D08C-3C8673230E4B}"/>
              </a:ext>
            </a:extLst>
          </p:cNvPr>
          <p:cNvPicPr>
            <a:picLocks noChangeAspect="1"/>
          </p:cNvPicPr>
          <p:nvPr/>
        </p:nvPicPr>
        <p:blipFill>
          <a:blip r:embed="rId3"/>
          <a:srcRect/>
          <a:stretch/>
        </p:blipFill>
        <p:spPr>
          <a:xfrm>
            <a:off x="1764896" y="1707075"/>
            <a:ext cx="5858693" cy="1518244"/>
          </a:xfrm>
          <a:prstGeom prst="rect">
            <a:avLst/>
          </a:prstGeom>
          <a:ln>
            <a:solidFill>
              <a:schemeClr val="tx1"/>
            </a:solidFill>
          </a:ln>
        </p:spPr>
      </p:pic>
      <p:sp>
        <p:nvSpPr>
          <p:cNvPr id="4" name="Rectangle 3">
            <a:extLst>
              <a:ext uri="{FF2B5EF4-FFF2-40B4-BE49-F238E27FC236}">
                <a16:creationId xmlns:a16="http://schemas.microsoft.com/office/drawing/2014/main" id="{34102933-283F-9116-5BCF-5D4D2DCC62ED}"/>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22025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a:p>
          </p:txBody>
        </p:sp>
      </p:grpSp>
      <p:grpSp>
        <p:nvGrpSpPr>
          <p:cNvPr id="19" name="Group 19"/>
          <p:cNvGrpSpPr/>
          <p:nvPr/>
        </p:nvGrpSpPr>
        <p:grpSpPr>
          <a:xfrm rot="-10800000">
            <a:off x="-172475" y="4160286"/>
            <a:ext cx="324860" cy="324860"/>
            <a:chOff x="0" y="0"/>
            <a:chExt cx="866293" cy="866293"/>
          </a:xfrm>
        </p:grpSpPr>
        <p:sp>
          <p:nvSpPr>
            <p:cNvPr id="20" name="Freeform 20"/>
            <p:cNvSpPr/>
            <p:nvPr/>
          </p:nvSpPr>
          <p:spPr>
            <a:xfrm>
              <a:off x="0" y="381"/>
              <a:ext cx="865886" cy="865886"/>
            </a:xfrm>
            <a:custGeom>
              <a:avLst/>
              <a:gdLst/>
              <a:ahLst/>
              <a:cxnLst/>
              <a:rect l="l" t="t" r="r" b="b"/>
              <a:pathLst>
                <a:path w="865886" h="865886">
                  <a:moveTo>
                    <a:pt x="433197" y="0"/>
                  </a:moveTo>
                  <a:cubicBezTo>
                    <a:pt x="672084" y="0"/>
                    <a:pt x="865886" y="193802"/>
                    <a:pt x="865886" y="432689"/>
                  </a:cubicBezTo>
                  <a:cubicBezTo>
                    <a:pt x="865886" y="672084"/>
                    <a:pt x="672084" y="865886"/>
                    <a:pt x="433197" y="865886"/>
                  </a:cubicBezTo>
                  <a:cubicBezTo>
                    <a:pt x="193802" y="865886"/>
                    <a:pt x="0" y="672084"/>
                    <a:pt x="0" y="432816"/>
                  </a:cubicBezTo>
                  <a:cubicBezTo>
                    <a:pt x="0" y="193802"/>
                    <a:pt x="193802" y="0"/>
                    <a:pt x="433197" y="0"/>
                  </a:cubicBezTo>
                  <a:close/>
                </a:path>
              </a:pathLst>
            </a:custGeom>
            <a:solidFill>
              <a:srgbClr val="D93B48"/>
            </a:solidFill>
          </p:spPr>
          <p:txBody>
            <a:bodyPr/>
            <a:lstStyle/>
            <a:p>
              <a:endParaRPr lang="en-US"/>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a:p>
          </p:txBody>
        </p:sp>
      </p:grpSp>
      <p:sp>
        <p:nvSpPr>
          <p:cNvPr id="35" name="Freeform 35"/>
          <p:cNvSpPr/>
          <p:nvPr/>
        </p:nvSpPr>
        <p:spPr>
          <a:xfrm>
            <a:off x="-4144768" y="-26259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a:off x="4827782" y="-18428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9" name="TextBox 39"/>
          <p:cNvSpPr txBox="1"/>
          <p:nvPr/>
        </p:nvSpPr>
        <p:spPr>
          <a:xfrm>
            <a:off x="665542" y="225808"/>
            <a:ext cx="7587975" cy="33643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760"/>
              </a:lnSpc>
            </a:pPr>
            <a:r>
              <a:rPr lang="en-US" sz="2300">
                <a:solidFill>
                  <a:srgbClr val="010440"/>
                </a:solidFill>
                <a:latin typeface="Arimo Bold"/>
              </a:rPr>
              <a:t>RESEARCH OBJECTIVES</a:t>
            </a:r>
          </a:p>
        </p:txBody>
      </p:sp>
      <p:sp>
        <p:nvSpPr>
          <p:cNvPr id="40" name="Freeform 40"/>
          <p:cNvSpPr/>
          <p:nvPr/>
        </p:nvSpPr>
        <p:spPr>
          <a:xfrm>
            <a:off x="795212" y="2237857"/>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1" name="TextBox 41"/>
          <p:cNvSpPr txBox="1"/>
          <p:nvPr/>
        </p:nvSpPr>
        <p:spPr>
          <a:xfrm>
            <a:off x="1541062" y="3234135"/>
            <a:ext cx="6416584" cy="230832"/>
          </a:xfrm>
          <a:prstGeom prst="rect">
            <a:avLst/>
          </a:prstGeom>
          <a:ln>
            <a:noFill/>
          </a:ln>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10440"/>
                </a:solidFill>
                <a:latin typeface="Arimo"/>
              </a:rPr>
              <a:t>Identification of critical cardiac diseases, allowing for informed discussion.</a:t>
            </a:r>
          </a:p>
        </p:txBody>
      </p:sp>
      <p:sp>
        <p:nvSpPr>
          <p:cNvPr id="42" name="Freeform 42"/>
          <p:cNvSpPr/>
          <p:nvPr/>
        </p:nvSpPr>
        <p:spPr>
          <a:xfrm>
            <a:off x="829849" y="3135793"/>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4" name="Freeform 44"/>
          <p:cNvSpPr/>
          <p:nvPr/>
        </p:nvSpPr>
        <p:spPr>
          <a:xfrm>
            <a:off x="864485" y="4024633"/>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7" name="TextBox 47"/>
          <p:cNvSpPr txBox="1"/>
          <p:nvPr/>
        </p:nvSpPr>
        <p:spPr>
          <a:xfrm>
            <a:off x="1541062" y="4091817"/>
            <a:ext cx="6416584" cy="230832"/>
          </a:xfrm>
          <a:prstGeom prst="rect">
            <a:avLst/>
          </a:prstGeom>
          <a:ln>
            <a:noFill/>
          </a:ln>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10440"/>
                </a:solidFill>
                <a:latin typeface="Arimo"/>
              </a:rPr>
              <a:t>Proposing dietary advice based on patient health records.</a:t>
            </a:r>
          </a:p>
        </p:txBody>
      </p:sp>
      <p:sp>
        <p:nvSpPr>
          <p:cNvPr id="48" name="TextBox 41">
            <a:extLst>
              <a:ext uri="{FF2B5EF4-FFF2-40B4-BE49-F238E27FC236}">
                <a16:creationId xmlns:a16="http://schemas.microsoft.com/office/drawing/2014/main" id="{7BB82288-BFA7-3626-0363-E25BBBFB84FC}"/>
              </a:ext>
            </a:extLst>
          </p:cNvPr>
          <p:cNvSpPr txBox="1"/>
          <p:nvPr/>
        </p:nvSpPr>
        <p:spPr>
          <a:xfrm>
            <a:off x="1541062" y="1541701"/>
            <a:ext cx="6416584" cy="230832"/>
          </a:xfrm>
          <a:prstGeom prst="rect">
            <a:avLst/>
          </a:prstGeom>
          <a:ln>
            <a:noFill/>
          </a:ln>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10440"/>
                </a:solidFill>
                <a:latin typeface="Arimo"/>
                <a:cs typeface="Arimo"/>
              </a:rPr>
              <a:t>Generation of entire 12 Lead ECG using Lead II ECG signal.</a:t>
            </a:r>
          </a:p>
        </p:txBody>
      </p:sp>
      <p:sp>
        <p:nvSpPr>
          <p:cNvPr id="49" name="TextBox 41">
            <a:extLst>
              <a:ext uri="{FF2B5EF4-FFF2-40B4-BE49-F238E27FC236}">
                <a16:creationId xmlns:a16="http://schemas.microsoft.com/office/drawing/2014/main" id="{A915F96A-2509-ACDC-F49A-F1C54127CC80}"/>
              </a:ext>
            </a:extLst>
          </p:cNvPr>
          <p:cNvSpPr txBox="1"/>
          <p:nvPr/>
        </p:nvSpPr>
        <p:spPr>
          <a:xfrm>
            <a:off x="1541062" y="2220336"/>
            <a:ext cx="6416584" cy="461665"/>
          </a:xfrm>
          <a:prstGeom prst="rect">
            <a:avLst/>
          </a:prstGeom>
          <a:ln>
            <a:noFill/>
          </a:ln>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10440"/>
                </a:solidFill>
                <a:latin typeface="Arimo"/>
                <a:cs typeface="Arimo"/>
              </a:rPr>
              <a:t>Generation of 12 lead ECG signal with high level of accuracy in comparison to the traditionally obtained standard ECG signal.</a:t>
            </a:r>
          </a:p>
        </p:txBody>
      </p:sp>
      <p:sp>
        <p:nvSpPr>
          <p:cNvPr id="51" name="Freeform 40">
            <a:extLst>
              <a:ext uri="{FF2B5EF4-FFF2-40B4-BE49-F238E27FC236}">
                <a16:creationId xmlns:a16="http://schemas.microsoft.com/office/drawing/2014/main" id="{8D4C7042-8496-EA2E-35CA-9A9C439B89E2}"/>
              </a:ext>
            </a:extLst>
          </p:cNvPr>
          <p:cNvSpPr/>
          <p:nvPr/>
        </p:nvSpPr>
        <p:spPr>
          <a:xfrm>
            <a:off x="795211" y="1458539"/>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43" name="Picture 42" descr="A picture containing photo, table, person, monitor&#10;&#10;Description automatically generated">
            <a:extLst>
              <a:ext uri="{FF2B5EF4-FFF2-40B4-BE49-F238E27FC236}">
                <a16:creationId xmlns:a16="http://schemas.microsoft.com/office/drawing/2014/main" id="{631146C0-C150-B69B-BCB3-DEC2E08C620C}"/>
              </a:ext>
            </a:extLst>
          </p:cNvPr>
          <p:cNvPicPr>
            <a:picLocks noChangeAspect="1"/>
          </p:cNvPicPr>
          <p:nvPr/>
        </p:nvPicPr>
        <p:blipFill rotWithShape="1">
          <a:blip r:embed="rId9"/>
          <a:srcRect t="90286" r="71976"/>
          <a:stretch/>
        </p:blipFill>
        <p:spPr>
          <a:xfrm>
            <a:off x="0" y="4863902"/>
            <a:ext cx="1433945" cy="279597"/>
          </a:xfrm>
          <a:prstGeom prst="rect">
            <a:avLst/>
          </a:prstGeom>
        </p:spPr>
      </p:pic>
      <p:sp>
        <p:nvSpPr>
          <p:cNvPr id="45" name="Slide Number Placeholder 5">
            <a:extLst>
              <a:ext uri="{FF2B5EF4-FFF2-40B4-BE49-F238E27FC236}">
                <a16:creationId xmlns:a16="http://schemas.microsoft.com/office/drawing/2014/main" id="{F62D522D-19A1-993E-2F81-9D5EAE0DFC23}"/>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4</a:t>
            </a:fld>
            <a:endParaRPr lang="en-US"/>
          </a:p>
        </p:txBody>
      </p:sp>
      <p:sp>
        <p:nvSpPr>
          <p:cNvPr id="46" name="TextBox 45">
            <a:extLst>
              <a:ext uri="{FF2B5EF4-FFF2-40B4-BE49-F238E27FC236}">
                <a16:creationId xmlns:a16="http://schemas.microsoft.com/office/drawing/2014/main" id="{27223727-70CC-1752-BC61-C105B80C085B}"/>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50" name="Picture 49" descr="A white and black logo&#10;&#10;Description automatically generated">
            <a:extLst>
              <a:ext uri="{FF2B5EF4-FFF2-40B4-BE49-F238E27FC236}">
                <a16:creationId xmlns:a16="http://schemas.microsoft.com/office/drawing/2014/main" id="{42A79A91-7836-E9D3-7799-1F86A23E5329}"/>
              </a:ext>
            </a:extLst>
          </p:cNvPr>
          <p:cNvPicPr>
            <a:picLocks noChangeAspect="1"/>
          </p:cNvPicPr>
          <p:nvPr/>
        </p:nvPicPr>
        <p:blipFill>
          <a:blip r:embed="rId10"/>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2033241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sz="700"/>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sz="700"/>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sz="700"/>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sz="700"/>
            </a:p>
          </p:txBody>
        </p:sp>
      </p:grpSp>
      <p:grpSp>
        <p:nvGrpSpPr>
          <p:cNvPr id="17" name="Group 17"/>
          <p:cNvGrpSpPr/>
          <p:nvPr/>
        </p:nvGrpSpPr>
        <p:grpSpPr>
          <a:xfrm rot="-10800000">
            <a:off x="585715" y="4488174"/>
            <a:ext cx="193738" cy="176451"/>
            <a:chOff x="381" y="0"/>
            <a:chExt cx="516636" cy="470535"/>
          </a:xfrm>
        </p:grpSpPr>
        <p:sp>
          <p:nvSpPr>
            <p:cNvPr id="18" name="Freeform 18"/>
            <p:cNvSpPr/>
            <p:nvPr/>
          </p:nvSpPr>
          <p:spPr>
            <a:xfrm>
              <a:off x="381" y="0"/>
              <a:ext cx="516636" cy="470535"/>
            </a:xfrm>
            <a:custGeom>
              <a:avLst/>
              <a:gdLst/>
              <a:ahLst/>
              <a:cxnLst/>
              <a:rect l="l" t="t" r="r" b="b"/>
              <a:pathLst>
                <a:path w="516636" h="470535">
                  <a:moveTo>
                    <a:pt x="258191" y="0"/>
                  </a:moveTo>
                  <a:cubicBezTo>
                    <a:pt x="318643" y="0"/>
                    <a:pt x="378714" y="22987"/>
                    <a:pt x="424688" y="68961"/>
                  </a:cubicBezTo>
                  <a:cubicBezTo>
                    <a:pt x="516636" y="160528"/>
                    <a:pt x="516636" y="309626"/>
                    <a:pt x="424688" y="401574"/>
                  </a:cubicBezTo>
                  <a:cubicBezTo>
                    <a:pt x="378714" y="447548"/>
                    <a:pt x="318643" y="470535"/>
                    <a:pt x="258191" y="470535"/>
                  </a:cubicBezTo>
                  <a:cubicBezTo>
                    <a:pt x="198120" y="470535"/>
                    <a:pt x="138049" y="447548"/>
                    <a:pt x="92075" y="401574"/>
                  </a:cubicBezTo>
                  <a:cubicBezTo>
                    <a:pt x="0" y="309626"/>
                    <a:pt x="0" y="160528"/>
                    <a:pt x="92075" y="68961"/>
                  </a:cubicBezTo>
                  <a:cubicBezTo>
                    <a:pt x="138049" y="22987"/>
                    <a:pt x="198120" y="0"/>
                    <a:pt x="258191" y="0"/>
                  </a:cubicBezTo>
                  <a:close/>
                </a:path>
              </a:pathLst>
            </a:custGeom>
            <a:solidFill>
              <a:srgbClr val="F2F2F2"/>
            </a:solidFill>
          </p:spPr>
          <p:txBody>
            <a:bodyPr/>
            <a:lstStyle/>
            <a:p>
              <a:endParaRPr lang="en-US" sz="700"/>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sz="700"/>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sz="700"/>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sz="700"/>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sz="700"/>
            </a:p>
          </p:txBody>
        </p:sp>
      </p:grpSp>
      <p:grpSp>
        <p:nvGrpSpPr>
          <p:cNvPr id="33" name="Group 33"/>
          <p:cNvGrpSpPr/>
          <p:nvPr/>
        </p:nvGrpSpPr>
        <p:grpSpPr>
          <a:xfrm rot="-10800000">
            <a:off x="8854978" y="3710365"/>
            <a:ext cx="495116" cy="449917"/>
            <a:chOff x="0" y="0"/>
            <a:chExt cx="1320309" cy="1199779"/>
          </a:xfrm>
        </p:grpSpPr>
        <p:sp>
          <p:nvSpPr>
            <p:cNvPr id="34" name="Freeform 34"/>
            <p:cNvSpPr/>
            <p:nvPr/>
          </p:nvSpPr>
          <p:spPr>
            <a:xfrm>
              <a:off x="381" y="0"/>
              <a:ext cx="1319530" cy="1199388"/>
            </a:xfrm>
            <a:custGeom>
              <a:avLst/>
              <a:gdLst/>
              <a:ahLst/>
              <a:cxnLst/>
              <a:rect l="l" t="t" r="r" b="b"/>
              <a:pathLst>
                <a:path w="1319530" h="1199388">
                  <a:moveTo>
                    <a:pt x="660146" y="0"/>
                  </a:moveTo>
                  <a:cubicBezTo>
                    <a:pt x="932307" y="0"/>
                    <a:pt x="1178560" y="186182"/>
                    <a:pt x="1243711" y="462153"/>
                  </a:cubicBezTo>
                  <a:cubicBezTo>
                    <a:pt x="1319530" y="784606"/>
                    <a:pt x="1119759" y="1107440"/>
                    <a:pt x="797306" y="1183259"/>
                  </a:cubicBezTo>
                  <a:cubicBezTo>
                    <a:pt x="751332" y="1194308"/>
                    <a:pt x="704850" y="1199388"/>
                    <a:pt x="659257" y="1199388"/>
                  </a:cubicBezTo>
                  <a:cubicBezTo>
                    <a:pt x="387477" y="1199388"/>
                    <a:pt x="141732" y="1013714"/>
                    <a:pt x="76581" y="737743"/>
                  </a:cubicBezTo>
                  <a:cubicBezTo>
                    <a:pt x="0" y="414782"/>
                    <a:pt x="199771" y="91948"/>
                    <a:pt x="522224" y="16129"/>
                  </a:cubicBezTo>
                  <a:cubicBezTo>
                    <a:pt x="568579" y="5080"/>
                    <a:pt x="614680" y="0"/>
                    <a:pt x="660146" y="0"/>
                  </a:cubicBezTo>
                  <a:close/>
                </a:path>
              </a:pathLst>
            </a:custGeom>
            <a:solidFill>
              <a:srgbClr val="010440"/>
            </a:solidFill>
          </p:spPr>
          <p:txBody>
            <a:bodyPr/>
            <a:lstStyle/>
            <a:p>
              <a:endParaRPr lang="en-US" sz="700"/>
            </a:p>
          </p:txBody>
        </p:sp>
      </p:grpSp>
      <p:sp>
        <p:nvSpPr>
          <p:cNvPr id="35" name="Freeform 35"/>
          <p:cNvSpPr/>
          <p:nvPr/>
        </p:nvSpPr>
        <p:spPr>
          <a:xfrm>
            <a:off x="-4645433" y="-2892944"/>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36" name="Freeform 36"/>
          <p:cNvSpPr/>
          <p:nvPr/>
        </p:nvSpPr>
        <p:spPr>
          <a:xfrm>
            <a:off x="4827782" y="-18428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39" name="TextBox 39"/>
          <p:cNvSpPr txBox="1"/>
          <p:nvPr/>
        </p:nvSpPr>
        <p:spPr>
          <a:xfrm>
            <a:off x="1130198" y="242814"/>
            <a:ext cx="6909560" cy="538609"/>
          </a:xfrm>
          <a:prstGeom prst="rect">
            <a:avLst/>
          </a:prstGeom>
        </p:spPr>
        <p:txBody>
          <a:bodyPr wrap="square" lIns="0" tIns="0" rIns="0" bIns="0" rtlCol="0" anchor="t">
            <a:spAutoFit/>
          </a:bodyPr>
          <a:lstStyle/>
          <a:p>
            <a:pPr algn="ctr"/>
            <a:r>
              <a:rPr lang="en-US" sz="3500">
                <a:solidFill>
                  <a:schemeClr val="dk1"/>
                </a:solidFill>
                <a:latin typeface="Outfit ExtraBold"/>
                <a:sym typeface="Outfit ExtraBold"/>
              </a:rPr>
              <a:t>Research Questions &amp;Objectives</a:t>
            </a:r>
          </a:p>
        </p:txBody>
      </p:sp>
      <p:sp>
        <p:nvSpPr>
          <p:cNvPr id="40" name="Freeform 40"/>
          <p:cNvSpPr/>
          <p:nvPr/>
        </p:nvSpPr>
        <p:spPr>
          <a:xfrm>
            <a:off x="734459" y="892264"/>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700"/>
          </a:p>
        </p:txBody>
      </p:sp>
      <p:sp>
        <p:nvSpPr>
          <p:cNvPr id="41" name="Freeform 41"/>
          <p:cNvSpPr/>
          <p:nvPr/>
        </p:nvSpPr>
        <p:spPr>
          <a:xfrm>
            <a:off x="734459" y="1982419"/>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700"/>
          </a:p>
        </p:txBody>
      </p:sp>
      <p:sp>
        <p:nvSpPr>
          <p:cNvPr id="42" name="Freeform 42"/>
          <p:cNvSpPr/>
          <p:nvPr/>
        </p:nvSpPr>
        <p:spPr>
          <a:xfrm>
            <a:off x="734458" y="2842144"/>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700"/>
          </a:p>
        </p:txBody>
      </p:sp>
      <p:sp>
        <p:nvSpPr>
          <p:cNvPr id="43" name="TextBox 43"/>
          <p:cNvSpPr txBox="1"/>
          <p:nvPr/>
        </p:nvSpPr>
        <p:spPr>
          <a:xfrm>
            <a:off x="1306516" y="1022820"/>
            <a:ext cx="7424684" cy="3688510"/>
          </a:xfrm>
          <a:prstGeom prst="rect">
            <a:avLst/>
          </a:prstGeom>
        </p:spPr>
        <p:txBody>
          <a:bodyPr lIns="0" tIns="0" rIns="0" bIns="0" rtlCol="0" anchor="t">
            <a:spAutoFit/>
          </a:bodyPr>
          <a:lstStyle/>
          <a:p>
            <a:pPr>
              <a:lnSpc>
                <a:spcPts val="1680"/>
              </a:lnSpc>
            </a:pPr>
            <a:r>
              <a:rPr lang="en-US">
                <a:solidFill>
                  <a:schemeClr val="dk1"/>
                </a:solidFill>
                <a:latin typeface="Karla"/>
                <a:sym typeface="Karla"/>
              </a:rPr>
              <a:t>RESEARCH QUESTIONS:</a:t>
            </a:r>
          </a:p>
          <a:p>
            <a:pPr marL="302260" lvl="1" indent="-151130">
              <a:lnSpc>
                <a:spcPts val="1680"/>
              </a:lnSpc>
              <a:buFont typeface="Arial"/>
              <a:buChar char="•"/>
            </a:pPr>
            <a:r>
              <a:rPr lang="en-US">
                <a:solidFill>
                  <a:schemeClr val="dk1"/>
                </a:solidFill>
                <a:latin typeface="Karla"/>
                <a:sym typeface="Karla"/>
              </a:rPr>
              <a:t>How to obtain all 12 Leads of ECG signal from Lead II ECG?</a:t>
            </a:r>
          </a:p>
          <a:p>
            <a:pPr marL="302260" lvl="1" indent="-151130">
              <a:lnSpc>
                <a:spcPts val="1680"/>
              </a:lnSpc>
              <a:buFont typeface="Arial"/>
              <a:buChar char="•"/>
            </a:pPr>
            <a:r>
              <a:rPr lang="en-US">
                <a:solidFill>
                  <a:schemeClr val="dk1"/>
                </a:solidFill>
                <a:latin typeface="Karla"/>
                <a:sym typeface="Karla"/>
              </a:rPr>
              <a:t>How to develop </a:t>
            </a:r>
            <a:r>
              <a:rPr lang="en-US" err="1">
                <a:solidFill>
                  <a:schemeClr val="dk1"/>
                </a:solidFill>
                <a:latin typeface="Karla"/>
                <a:sym typeface="Karla"/>
              </a:rPr>
              <a:t>CardioFit’s</a:t>
            </a:r>
            <a:r>
              <a:rPr lang="en-US">
                <a:solidFill>
                  <a:schemeClr val="dk1"/>
                </a:solidFill>
                <a:latin typeface="Karla"/>
                <a:sym typeface="Karla"/>
              </a:rPr>
              <a:t> Modified Attention U-net model?</a:t>
            </a:r>
          </a:p>
          <a:p>
            <a:pPr marL="302260" lvl="1" indent="-151130">
              <a:lnSpc>
                <a:spcPts val="1680"/>
              </a:lnSpc>
              <a:buFont typeface="Arial"/>
              <a:buChar char="•"/>
            </a:pPr>
            <a:r>
              <a:rPr lang="en-US">
                <a:solidFill>
                  <a:schemeClr val="dk1"/>
                </a:solidFill>
                <a:latin typeface="Karla"/>
                <a:sym typeface="Karla"/>
              </a:rPr>
              <a:t>How to obtain Lead II ECG signal from palms?</a:t>
            </a:r>
          </a:p>
          <a:p>
            <a:pPr>
              <a:lnSpc>
                <a:spcPts val="1680"/>
              </a:lnSpc>
            </a:pPr>
            <a:endParaRPr lang="en-US">
              <a:latin typeface="Arimo"/>
            </a:endParaRPr>
          </a:p>
          <a:p>
            <a:pPr>
              <a:lnSpc>
                <a:spcPts val="1680"/>
              </a:lnSpc>
            </a:pPr>
            <a:r>
              <a:rPr lang="en-US">
                <a:solidFill>
                  <a:schemeClr val="dk1"/>
                </a:solidFill>
                <a:latin typeface="Karla"/>
                <a:sym typeface="Karla"/>
              </a:rPr>
              <a:t>SPECIFIC OBJECTIVE:</a:t>
            </a:r>
          </a:p>
          <a:p>
            <a:pPr marL="302260" lvl="1" indent="-151130">
              <a:lnSpc>
                <a:spcPts val="1680"/>
              </a:lnSpc>
              <a:buFont typeface="Arial"/>
              <a:buChar char="•"/>
            </a:pPr>
            <a:r>
              <a:rPr lang="en-US">
                <a:solidFill>
                  <a:schemeClr val="dk1"/>
                </a:solidFill>
                <a:latin typeface="Karla"/>
                <a:sym typeface="Karla"/>
              </a:rPr>
              <a:t>Generate 12 lead ECG signal with high level of accuracy in comparison to the traditional ECG signal</a:t>
            </a:r>
          </a:p>
          <a:p>
            <a:pPr>
              <a:lnSpc>
                <a:spcPts val="1680"/>
              </a:lnSpc>
            </a:pPr>
            <a:endParaRPr lang="en-US">
              <a:solidFill>
                <a:schemeClr val="dk1"/>
              </a:solidFill>
              <a:latin typeface="Karla"/>
              <a:sym typeface="Karla"/>
            </a:endParaRPr>
          </a:p>
          <a:p>
            <a:pPr>
              <a:lnSpc>
                <a:spcPts val="1680"/>
              </a:lnSpc>
            </a:pPr>
            <a:r>
              <a:rPr lang="en-US">
                <a:solidFill>
                  <a:schemeClr val="dk1"/>
                </a:solidFill>
                <a:latin typeface="Karla"/>
                <a:sym typeface="Karla"/>
              </a:rPr>
              <a:t>SUB OBJECTIVES:</a:t>
            </a:r>
          </a:p>
          <a:p>
            <a:pPr marL="436880" lvl="1" indent="-285750">
              <a:lnSpc>
                <a:spcPts val="2408"/>
              </a:lnSpc>
              <a:buFont typeface="Wingdings" panose="05000000000000000000" pitchFamily="2" charset="2"/>
              <a:buChar char="Ø"/>
            </a:pPr>
            <a:r>
              <a:rPr lang="en-US">
                <a:solidFill>
                  <a:schemeClr val="dk1"/>
                </a:solidFill>
                <a:latin typeface="Karla"/>
                <a:sym typeface="Karla"/>
              </a:rPr>
              <a:t>Determine the optimal ECG lead to obtain the other leads accurately.</a:t>
            </a:r>
          </a:p>
          <a:p>
            <a:pPr marL="436880" lvl="1" indent="-285750">
              <a:lnSpc>
                <a:spcPts val="2408"/>
              </a:lnSpc>
              <a:buFont typeface="Wingdings" panose="05000000000000000000" pitchFamily="2" charset="2"/>
              <a:buChar char="Ø"/>
            </a:pPr>
            <a:r>
              <a:rPr lang="en-US">
                <a:solidFill>
                  <a:schemeClr val="dk1"/>
                </a:solidFill>
                <a:latin typeface="Karla"/>
                <a:sym typeface="Karla"/>
              </a:rPr>
              <a:t>Training the model to re-construct the remaining 11 ECG leads.</a:t>
            </a:r>
          </a:p>
          <a:p>
            <a:pPr marL="436880" lvl="1" indent="-285750">
              <a:lnSpc>
                <a:spcPts val="2408"/>
              </a:lnSpc>
              <a:buFont typeface="Wingdings" panose="05000000000000000000" pitchFamily="2" charset="2"/>
              <a:buChar char="Ø"/>
            </a:pPr>
            <a:r>
              <a:rPr lang="en-US">
                <a:solidFill>
                  <a:schemeClr val="dk1"/>
                </a:solidFill>
                <a:latin typeface="Karla"/>
                <a:sym typeface="Karla"/>
              </a:rPr>
              <a:t>Design and implement a smart tablet-based platform for ECG viewing, facilitating user-friendly access and interpretation of cardiac data.</a:t>
            </a:r>
          </a:p>
          <a:p>
            <a:pPr marL="436880" lvl="1" indent="-285750">
              <a:lnSpc>
                <a:spcPts val="2408"/>
              </a:lnSpc>
              <a:buFont typeface="Wingdings" panose="05000000000000000000" pitchFamily="2" charset="2"/>
              <a:buChar char="Ø"/>
            </a:pPr>
            <a:r>
              <a:rPr lang="en-US">
                <a:solidFill>
                  <a:schemeClr val="dk1"/>
                </a:solidFill>
                <a:latin typeface="Karla"/>
                <a:sym typeface="Karla"/>
              </a:rPr>
              <a:t>Identification of cardiac rhythm through the analysis of palms.</a:t>
            </a:r>
          </a:p>
        </p:txBody>
      </p:sp>
      <p:sp>
        <p:nvSpPr>
          <p:cNvPr id="44" name="Rectangle 43">
            <a:extLst>
              <a:ext uri="{FF2B5EF4-FFF2-40B4-BE49-F238E27FC236}">
                <a16:creationId xmlns:a16="http://schemas.microsoft.com/office/drawing/2014/main" id="{8E3A0939-EB8B-DA5C-A9AE-C14A8DE35404}"/>
              </a:ext>
            </a:extLst>
          </p:cNvPr>
          <p:cNvSpPr/>
          <p:nvPr/>
        </p:nvSpPr>
        <p:spPr>
          <a:xfrm>
            <a:off x="1899038"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32599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28EC-47CB-6064-FDDA-AE872B68DEE1}"/>
              </a:ext>
            </a:extLst>
          </p:cNvPr>
          <p:cNvSpPr>
            <a:spLocks noGrp="1"/>
          </p:cNvSpPr>
          <p:nvPr>
            <p:ph type="title"/>
          </p:nvPr>
        </p:nvSpPr>
        <p:spPr/>
        <p:txBody>
          <a:bodyPr/>
          <a:lstStyle/>
          <a:p>
            <a:r>
              <a:rPr lang="en-US"/>
              <a:t>Methodology</a:t>
            </a:r>
          </a:p>
        </p:txBody>
      </p:sp>
      <p:pic>
        <p:nvPicPr>
          <p:cNvPr id="12" name="Picture 11">
            <a:extLst>
              <a:ext uri="{FF2B5EF4-FFF2-40B4-BE49-F238E27FC236}">
                <a16:creationId xmlns:a16="http://schemas.microsoft.com/office/drawing/2014/main" id="{A84F2BF8-3068-7074-DD83-78DD102CFA4C}"/>
              </a:ext>
            </a:extLst>
          </p:cNvPr>
          <p:cNvPicPr>
            <a:picLocks noChangeAspect="1"/>
          </p:cNvPicPr>
          <p:nvPr/>
        </p:nvPicPr>
        <p:blipFill>
          <a:blip r:embed="rId2"/>
          <a:srcRect/>
          <a:stretch/>
        </p:blipFill>
        <p:spPr>
          <a:xfrm>
            <a:off x="1644119" y="1090289"/>
            <a:ext cx="5855762" cy="3718466"/>
          </a:xfrm>
          <a:prstGeom prst="rect">
            <a:avLst/>
          </a:prstGeom>
        </p:spPr>
      </p:pic>
      <p:sp>
        <p:nvSpPr>
          <p:cNvPr id="3" name="Rectangle 2">
            <a:extLst>
              <a:ext uri="{FF2B5EF4-FFF2-40B4-BE49-F238E27FC236}">
                <a16:creationId xmlns:a16="http://schemas.microsoft.com/office/drawing/2014/main" id="{B84B975D-870A-8ECE-0F06-AC4DF33BB53E}"/>
              </a:ext>
            </a:extLst>
          </p:cNvPr>
          <p:cNvSpPr/>
          <p:nvPr/>
        </p:nvSpPr>
        <p:spPr>
          <a:xfrm>
            <a:off x="2010124"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37985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sz="700"/>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sz="700"/>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sz="700"/>
            </a:p>
          </p:txBody>
        </p:sp>
      </p:grpSp>
      <p:grpSp>
        <p:nvGrpSpPr>
          <p:cNvPr id="10" name="Group 10"/>
          <p:cNvGrpSpPr/>
          <p:nvPr/>
        </p:nvGrpSpPr>
        <p:grpSpPr>
          <a:xfrm>
            <a:off x="7691702" y="-66809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sz="700"/>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sz="700"/>
            </a:p>
          </p:txBody>
        </p:sp>
      </p:grpSp>
      <p:grpSp>
        <p:nvGrpSpPr>
          <p:cNvPr id="14" name="Group 14"/>
          <p:cNvGrpSpPr/>
          <p:nvPr/>
        </p:nvGrpSpPr>
        <p:grpSpPr>
          <a:xfrm>
            <a:off x="3324439" y="284637"/>
            <a:ext cx="213838" cy="182914"/>
            <a:chOff x="0" y="0"/>
            <a:chExt cx="570235" cy="487771"/>
          </a:xfrm>
        </p:grpSpPr>
        <p:sp>
          <p:nvSpPr>
            <p:cNvPr id="15" name="Freeform 15"/>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sz="700"/>
            </a:p>
          </p:txBody>
        </p:sp>
      </p:grpSp>
      <p:grpSp>
        <p:nvGrpSpPr>
          <p:cNvPr id="16" name="Group 16"/>
          <p:cNvGrpSpPr/>
          <p:nvPr/>
        </p:nvGrpSpPr>
        <p:grpSpPr>
          <a:xfrm>
            <a:off x="-592115" y="657473"/>
            <a:ext cx="1043095" cy="1042633"/>
            <a:chOff x="0" y="0"/>
            <a:chExt cx="2781587" cy="2780355"/>
          </a:xfrm>
        </p:grpSpPr>
        <p:sp>
          <p:nvSpPr>
            <p:cNvPr id="17" name="Freeform 17"/>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sz="700"/>
            </a:p>
          </p:txBody>
        </p:sp>
      </p:grpSp>
      <p:grpSp>
        <p:nvGrpSpPr>
          <p:cNvPr id="18" name="Group 18"/>
          <p:cNvGrpSpPr/>
          <p:nvPr/>
        </p:nvGrpSpPr>
        <p:grpSpPr>
          <a:xfrm>
            <a:off x="-279823" y="3843106"/>
            <a:ext cx="485425" cy="425027"/>
            <a:chOff x="0" y="0"/>
            <a:chExt cx="1294467" cy="1133405"/>
          </a:xfrm>
        </p:grpSpPr>
        <p:sp>
          <p:nvSpPr>
            <p:cNvPr id="19" name="Freeform 19"/>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sz="700"/>
            </a:p>
          </p:txBody>
        </p:sp>
      </p:grpSp>
      <p:grpSp>
        <p:nvGrpSpPr>
          <p:cNvPr id="20" name="Group 20"/>
          <p:cNvGrpSpPr/>
          <p:nvPr/>
        </p:nvGrpSpPr>
        <p:grpSpPr>
          <a:xfrm>
            <a:off x="8744617" y="4450106"/>
            <a:ext cx="687665" cy="625580"/>
            <a:chOff x="0" y="0"/>
            <a:chExt cx="1833773" cy="1668213"/>
          </a:xfrm>
        </p:grpSpPr>
        <p:sp>
          <p:nvSpPr>
            <p:cNvPr id="21" name="Freeform 21"/>
            <p:cNvSpPr/>
            <p:nvPr/>
          </p:nvSpPr>
          <p:spPr>
            <a:xfrm>
              <a:off x="762" y="635"/>
              <a:ext cx="1833118" cy="1667637"/>
            </a:xfrm>
            <a:custGeom>
              <a:avLst/>
              <a:gdLst/>
              <a:ahLst/>
              <a:cxnLst/>
              <a:rect l="l" t="t" r="r" b="b"/>
              <a:pathLst>
                <a:path w="1833118" h="1667637">
                  <a:moveTo>
                    <a:pt x="916813" y="0"/>
                  </a:moveTo>
                  <a:cubicBezTo>
                    <a:pt x="1295019" y="0"/>
                    <a:pt x="1637157" y="258445"/>
                    <a:pt x="1728089" y="642366"/>
                  </a:cubicBezTo>
                  <a:cubicBezTo>
                    <a:pt x="1833118" y="1090803"/>
                    <a:pt x="1555369" y="1538605"/>
                    <a:pt x="1108202" y="1645031"/>
                  </a:cubicBezTo>
                  <a:cubicBezTo>
                    <a:pt x="1043813" y="1659890"/>
                    <a:pt x="978662" y="1667637"/>
                    <a:pt x="915543" y="1667637"/>
                  </a:cubicBezTo>
                  <a:cubicBezTo>
                    <a:pt x="537337" y="1667637"/>
                    <a:pt x="195199" y="1408557"/>
                    <a:pt x="105664" y="1025906"/>
                  </a:cubicBezTo>
                  <a:cubicBezTo>
                    <a:pt x="0" y="577469"/>
                    <a:pt x="277114" y="128270"/>
                    <a:pt x="724916" y="22606"/>
                  </a:cubicBezTo>
                  <a:cubicBezTo>
                    <a:pt x="789178" y="7112"/>
                    <a:pt x="853567" y="0"/>
                    <a:pt x="916813" y="0"/>
                  </a:cubicBezTo>
                  <a:close/>
                </a:path>
              </a:pathLst>
            </a:custGeom>
            <a:solidFill>
              <a:srgbClr val="9E9E9E"/>
            </a:solidFill>
          </p:spPr>
          <p:txBody>
            <a:bodyPr/>
            <a:lstStyle/>
            <a:p>
              <a:endParaRPr lang="en-US" sz="700"/>
            </a:p>
          </p:txBody>
        </p:sp>
      </p:grpSp>
      <p:sp>
        <p:nvSpPr>
          <p:cNvPr id="23" name="TextBox 23"/>
          <p:cNvSpPr txBox="1"/>
          <p:nvPr/>
        </p:nvSpPr>
        <p:spPr>
          <a:xfrm>
            <a:off x="1274857" y="459562"/>
            <a:ext cx="6225917" cy="538609"/>
          </a:xfrm>
          <a:prstGeom prst="rect">
            <a:avLst/>
          </a:prstGeom>
        </p:spPr>
        <p:txBody>
          <a:bodyPr lIns="0" tIns="0" rIns="0" bIns="0" rtlCol="0" anchor="t">
            <a:spAutoFit/>
          </a:bodyPr>
          <a:lstStyle/>
          <a:p>
            <a:pPr algn="ctr">
              <a:lnSpc>
                <a:spcPts val="4200"/>
              </a:lnSpc>
            </a:pPr>
            <a:r>
              <a:rPr lang="en-US" sz="3500">
                <a:solidFill>
                  <a:schemeClr val="dk1"/>
                </a:solidFill>
                <a:latin typeface="Outfit ExtraBold"/>
              </a:rPr>
              <a:t>Progress of the Project </a:t>
            </a:r>
          </a:p>
        </p:txBody>
      </p:sp>
      <p:sp>
        <p:nvSpPr>
          <p:cNvPr id="24" name="TextBox 24"/>
          <p:cNvSpPr txBox="1"/>
          <p:nvPr/>
        </p:nvSpPr>
        <p:spPr>
          <a:xfrm>
            <a:off x="1148519" y="1250610"/>
            <a:ext cx="6846961" cy="4103688"/>
          </a:xfrm>
          <a:prstGeom prst="rect">
            <a:avLst/>
          </a:prstGeom>
        </p:spPr>
        <p:txBody>
          <a:bodyPr wrap="square" lIns="0" tIns="0" rIns="0" bIns="0" rtlCol="0" anchor="t">
            <a:spAutoFit/>
          </a:bodyPr>
          <a:lstStyle/>
          <a:p>
            <a:pPr marL="469264" lvl="1" indent="-285750">
              <a:lnSpc>
                <a:spcPts val="2040"/>
              </a:lnSpc>
              <a:buFont typeface="Wingdings" panose="05000000000000000000" pitchFamily="2" charset="2"/>
              <a:buChar char="ü"/>
            </a:pPr>
            <a:r>
              <a:rPr lang="en-US" sz="1700">
                <a:solidFill>
                  <a:srgbClr val="010440"/>
                </a:solidFill>
                <a:latin typeface="Arimo"/>
              </a:rPr>
              <a:t>Data pre-processing</a:t>
            </a:r>
          </a:p>
          <a:p>
            <a:pPr marL="285750" indent="-285750">
              <a:lnSpc>
                <a:spcPts val="2040"/>
              </a:lnSpc>
              <a:buFont typeface="Wingdings" panose="05000000000000000000" pitchFamily="2" charset="2"/>
              <a:buChar char="ü"/>
            </a:pPr>
            <a:endParaRPr lang="en-US" sz="1700">
              <a:solidFill>
                <a:srgbClr val="010440"/>
              </a:solidFill>
              <a:latin typeface="Arimo"/>
            </a:endParaRPr>
          </a:p>
          <a:p>
            <a:pPr marL="469264" lvl="1" indent="-285750">
              <a:lnSpc>
                <a:spcPts val="2040"/>
              </a:lnSpc>
              <a:buFont typeface="Wingdings" panose="05000000000000000000" pitchFamily="2" charset="2"/>
              <a:buChar char="ü"/>
            </a:pPr>
            <a:r>
              <a:rPr lang="en-US" sz="1700">
                <a:solidFill>
                  <a:srgbClr val="010440"/>
                </a:solidFill>
                <a:latin typeface="Arimo"/>
              </a:rPr>
              <a:t>Implement the model architecture</a:t>
            </a:r>
          </a:p>
          <a:p>
            <a:pPr marL="285750" indent="-285750">
              <a:lnSpc>
                <a:spcPts val="2040"/>
              </a:lnSpc>
              <a:buFont typeface="Wingdings" panose="05000000000000000000" pitchFamily="2" charset="2"/>
              <a:buChar char="ü"/>
            </a:pPr>
            <a:endParaRPr lang="en-US" sz="1700">
              <a:solidFill>
                <a:srgbClr val="010440"/>
              </a:solidFill>
              <a:latin typeface="Arimo"/>
            </a:endParaRPr>
          </a:p>
          <a:p>
            <a:pPr marL="469264" lvl="1" indent="-285750">
              <a:lnSpc>
                <a:spcPts val="2040"/>
              </a:lnSpc>
              <a:buFont typeface="Wingdings" panose="05000000000000000000" pitchFamily="2" charset="2"/>
              <a:buChar char="ü"/>
            </a:pPr>
            <a:r>
              <a:rPr lang="en-US" sz="1700">
                <a:solidFill>
                  <a:srgbClr val="010440"/>
                </a:solidFill>
                <a:latin typeface="Arimo"/>
              </a:rPr>
              <a:t>Train the deep learning model</a:t>
            </a:r>
          </a:p>
          <a:p>
            <a:pPr marL="285750" indent="-285750">
              <a:lnSpc>
                <a:spcPts val="2040"/>
              </a:lnSpc>
              <a:buFont typeface="Wingdings" panose="05000000000000000000" pitchFamily="2" charset="2"/>
              <a:buChar char="ü"/>
            </a:pPr>
            <a:endParaRPr lang="en-US" sz="1700">
              <a:solidFill>
                <a:srgbClr val="010440"/>
              </a:solidFill>
              <a:latin typeface="Arimo"/>
            </a:endParaRPr>
          </a:p>
          <a:p>
            <a:pPr marL="469264" lvl="1" indent="-285750">
              <a:lnSpc>
                <a:spcPts val="2040"/>
              </a:lnSpc>
              <a:buFont typeface="Wingdings" panose="05000000000000000000" pitchFamily="2" charset="2"/>
              <a:buChar char="ü"/>
            </a:pPr>
            <a:r>
              <a:rPr lang="en-US" sz="1700">
                <a:solidFill>
                  <a:srgbClr val="010440"/>
                </a:solidFill>
                <a:latin typeface="Arimo"/>
              </a:rPr>
              <a:t>Deploy the deep learning model on Flask Server</a:t>
            </a:r>
          </a:p>
          <a:p>
            <a:pPr marL="285750" indent="-285750">
              <a:lnSpc>
                <a:spcPts val="2040"/>
              </a:lnSpc>
              <a:buFont typeface="Wingdings" panose="05000000000000000000" pitchFamily="2" charset="2"/>
              <a:buChar char="ü"/>
            </a:pPr>
            <a:endParaRPr lang="en-US" sz="1700">
              <a:solidFill>
                <a:srgbClr val="010440"/>
              </a:solidFill>
              <a:latin typeface="Arimo"/>
            </a:endParaRPr>
          </a:p>
          <a:p>
            <a:pPr marL="469264" lvl="1" indent="-285750">
              <a:lnSpc>
                <a:spcPts val="2040"/>
              </a:lnSpc>
              <a:buFont typeface="Wingdings" panose="05000000000000000000" pitchFamily="2" charset="2"/>
              <a:buChar char="ü"/>
            </a:pPr>
            <a:r>
              <a:rPr lang="en-US" sz="1800">
                <a:solidFill>
                  <a:srgbClr val="010440"/>
                </a:solidFill>
                <a:latin typeface="Arimo"/>
                <a:cs typeface="Arimo"/>
              </a:rPr>
              <a:t>Generate 12 lead ECG signal with high level of accuracy in comparison to the traditional ECG signal</a:t>
            </a:r>
          </a:p>
          <a:p>
            <a:pPr marL="469264" lvl="1" indent="-285750">
              <a:lnSpc>
                <a:spcPts val="2040"/>
              </a:lnSpc>
              <a:buFont typeface="Wingdings" panose="05000000000000000000" pitchFamily="2" charset="2"/>
              <a:buChar char="ü"/>
            </a:pPr>
            <a:endParaRPr lang="en-US" sz="1800">
              <a:solidFill>
                <a:srgbClr val="010440"/>
              </a:solidFill>
              <a:latin typeface="Arimo"/>
              <a:cs typeface="Arimo"/>
            </a:endParaRPr>
          </a:p>
          <a:p>
            <a:pPr marL="469264" lvl="1" indent="-285750">
              <a:lnSpc>
                <a:spcPts val="2040"/>
              </a:lnSpc>
              <a:buFont typeface="Wingdings" panose="05000000000000000000" pitchFamily="2" charset="2"/>
              <a:buChar char="ü"/>
            </a:pPr>
            <a:r>
              <a:rPr lang="en-US" sz="1800">
                <a:solidFill>
                  <a:srgbClr val="010440"/>
                </a:solidFill>
                <a:latin typeface="Arimo"/>
              </a:rPr>
              <a:t>Display the results in mobile application</a:t>
            </a:r>
          </a:p>
          <a:p>
            <a:pPr marL="469264" lvl="1" indent="-285750">
              <a:lnSpc>
                <a:spcPts val="2040"/>
              </a:lnSpc>
              <a:buFont typeface="Wingdings" panose="05000000000000000000" pitchFamily="2" charset="2"/>
              <a:buChar char="ü"/>
            </a:pPr>
            <a:endParaRPr lang="en-US" sz="1800">
              <a:solidFill>
                <a:srgbClr val="010440"/>
              </a:solidFill>
              <a:latin typeface="Arimo"/>
              <a:cs typeface="Arimo"/>
            </a:endParaRPr>
          </a:p>
          <a:p>
            <a:pPr marL="469264" lvl="1" indent="-285750">
              <a:lnSpc>
                <a:spcPts val="2040"/>
              </a:lnSpc>
              <a:buFont typeface="Wingdings" panose="05000000000000000000" pitchFamily="2" charset="2"/>
              <a:buChar char="ü"/>
            </a:pPr>
            <a:endParaRPr lang="en-US" sz="1700">
              <a:solidFill>
                <a:srgbClr val="010440"/>
              </a:solidFill>
              <a:latin typeface="Arimo"/>
            </a:endParaRPr>
          </a:p>
          <a:p>
            <a:pPr marL="183514" lvl="1">
              <a:lnSpc>
                <a:spcPts val="2040"/>
              </a:lnSpc>
            </a:pPr>
            <a:endParaRPr lang="en-US" sz="1700">
              <a:solidFill>
                <a:srgbClr val="010440"/>
              </a:solidFill>
              <a:latin typeface="Arimo"/>
            </a:endParaRPr>
          </a:p>
          <a:p>
            <a:pPr marL="469264" lvl="1" indent="-285750">
              <a:lnSpc>
                <a:spcPts val="2040"/>
              </a:lnSpc>
              <a:buFont typeface="Wingdings" panose="05000000000000000000" pitchFamily="2" charset="2"/>
              <a:buChar char="ü"/>
            </a:pPr>
            <a:endParaRPr lang="en-US" sz="1700">
              <a:solidFill>
                <a:srgbClr val="010440"/>
              </a:solidFill>
              <a:latin typeface="Arimo"/>
            </a:endParaRPr>
          </a:p>
        </p:txBody>
      </p:sp>
      <p:sp>
        <p:nvSpPr>
          <p:cNvPr id="2" name="Rectangle 1">
            <a:extLst>
              <a:ext uri="{FF2B5EF4-FFF2-40B4-BE49-F238E27FC236}">
                <a16:creationId xmlns:a16="http://schemas.microsoft.com/office/drawing/2014/main" id="{A535B017-B01A-0306-12F1-EB890A92C110}"/>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sz="700"/>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sz="700"/>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sz="700"/>
            </a:p>
          </p:txBody>
        </p:sp>
      </p:grpSp>
      <p:grpSp>
        <p:nvGrpSpPr>
          <p:cNvPr id="10" name="Group 10"/>
          <p:cNvGrpSpPr/>
          <p:nvPr/>
        </p:nvGrpSpPr>
        <p:grpSpPr>
          <a:xfrm>
            <a:off x="7488655" y="-64576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sz="700"/>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sz="700"/>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sz="700"/>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sz="700"/>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sz="700"/>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sz="700"/>
            </a:p>
          </p:txBody>
        </p:sp>
      </p:grpSp>
      <p:sp>
        <p:nvSpPr>
          <p:cNvPr id="25" name="TextBox 25"/>
          <p:cNvSpPr txBox="1"/>
          <p:nvPr/>
        </p:nvSpPr>
        <p:spPr>
          <a:xfrm>
            <a:off x="1191675" y="307182"/>
            <a:ext cx="6296980" cy="538609"/>
          </a:xfrm>
          <a:prstGeom prst="rect">
            <a:avLst/>
          </a:prstGeom>
        </p:spPr>
        <p:txBody>
          <a:bodyPr lIns="0" tIns="0" rIns="0" bIns="0" rtlCol="0" anchor="t">
            <a:spAutoFit/>
          </a:bodyPr>
          <a:lstStyle/>
          <a:p>
            <a:pPr algn="ctr">
              <a:lnSpc>
                <a:spcPts val="4200"/>
              </a:lnSpc>
            </a:pPr>
            <a:r>
              <a:rPr lang="en-US" sz="3500">
                <a:solidFill>
                  <a:schemeClr val="dk1"/>
                </a:solidFill>
                <a:latin typeface="Outfit ExtraBold"/>
              </a:rPr>
              <a:t>Flask Server Deployment</a:t>
            </a:r>
          </a:p>
        </p:txBody>
      </p:sp>
      <p:pic>
        <p:nvPicPr>
          <p:cNvPr id="26" name="Picture 25">
            <a:extLst>
              <a:ext uri="{FF2B5EF4-FFF2-40B4-BE49-F238E27FC236}">
                <a16:creationId xmlns:a16="http://schemas.microsoft.com/office/drawing/2014/main" id="{BF5524B2-AEA5-BF16-7F41-2BB97B05C21A}"/>
              </a:ext>
            </a:extLst>
          </p:cNvPr>
          <p:cNvPicPr>
            <a:picLocks noChangeAspect="1"/>
          </p:cNvPicPr>
          <p:nvPr/>
        </p:nvPicPr>
        <p:blipFill>
          <a:blip r:embed="rId3"/>
          <a:stretch>
            <a:fillRect/>
          </a:stretch>
        </p:blipFill>
        <p:spPr>
          <a:xfrm>
            <a:off x="528704" y="917477"/>
            <a:ext cx="5237989" cy="2811874"/>
          </a:xfrm>
          <a:prstGeom prst="rect">
            <a:avLst/>
          </a:prstGeom>
        </p:spPr>
      </p:pic>
      <p:pic>
        <p:nvPicPr>
          <p:cNvPr id="27" name="Picture 26">
            <a:extLst>
              <a:ext uri="{FF2B5EF4-FFF2-40B4-BE49-F238E27FC236}">
                <a16:creationId xmlns:a16="http://schemas.microsoft.com/office/drawing/2014/main" id="{A2A78533-E574-87F6-1B4D-DF6915C6373F}"/>
              </a:ext>
            </a:extLst>
          </p:cNvPr>
          <p:cNvPicPr>
            <a:picLocks noChangeAspect="1"/>
          </p:cNvPicPr>
          <p:nvPr/>
        </p:nvPicPr>
        <p:blipFill>
          <a:blip r:embed="rId4"/>
          <a:stretch>
            <a:fillRect/>
          </a:stretch>
        </p:blipFill>
        <p:spPr>
          <a:xfrm>
            <a:off x="4613355" y="2033871"/>
            <a:ext cx="3891167" cy="2812409"/>
          </a:xfrm>
          <a:prstGeom prst="rect">
            <a:avLst/>
          </a:prstGeom>
        </p:spPr>
      </p:pic>
      <p:sp>
        <p:nvSpPr>
          <p:cNvPr id="28" name="Rectangle 27">
            <a:extLst>
              <a:ext uri="{FF2B5EF4-FFF2-40B4-BE49-F238E27FC236}">
                <a16:creationId xmlns:a16="http://schemas.microsoft.com/office/drawing/2014/main" id="{4FA73B4A-5B90-7497-E9F4-53CA4ACE3885}"/>
              </a:ext>
            </a:extLst>
          </p:cNvPr>
          <p:cNvSpPr/>
          <p:nvPr/>
        </p:nvSpPr>
        <p:spPr>
          <a:xfrm>
            <a:off x="1915751"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sz="700"/>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sz="700"/>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sz="700"/>
            </a:p>
          </p:txBody>
        </p:sp>
      </p:grpSp>
      <p:grpSp>
        <p:nvGrpSpPr>
          <p:cNvPr id="10" name="Group 10"/>
          <p:cNvGrpSpPr/>
          <p:nvPr/>
        </p:nvGrpSpPr>
        <p:grpSpPr>
          <a:xfrm>
            <a:off x="7488655" y="-64576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sz="700"/>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sz="700"/>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sz="700"/>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sz="700"/>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sz="700"/>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sz="700"/>
            </a:p>
          </p:txBody>
        </p:sp>
      </p:grpSp>
      <p:sp>
        <p:nvSpPr>
          <p:cNvPr id="25" name="TextBox 25"/>
          <p:cNvSpPr txBox="1"/>
          <p:nvPr/>
        </p:nvSpPr>
        <p:spPr>
          <a:xfrm>
            <a:off x="1191675" y="284644"/>
            <a:ext cx="6296980" cy="984885"/>
          </a:xfrm>
          <a:prstGeom prst="rect">
            <a:avLst/>
          </a:prstGeom>
        </p:spPr>
        <p:txBody>
          <a:bodyPr lIns="0" tIns="0" rIns="0" bIns="0" rtlCol="0" anchor="t">
            <a:spAutoFit/>
          </a:bodyPr>
          <a:lstStyle/>
          <a:p>
            <a:pPr algn="ctr"/>
            <a:r>
              <a:rPr lang="en-US" sz="3200">
                <a:solidFill>
                  <a:schemeClr val="dk1"/>
                </a:solidFill>
                <a:latin typeface="Outfit ExtraBold"/>
              </a:rPr>
              <a:t>Display The Results in Mobile Application</a:t>
            </a:r>
          </a:p>
        </p:txBody>
      </p:sp>
      <p:pic>
        <p:nvPicPr>
          <p:cNvPr id="27" name="Picture 26">
            <a:extLst>
              <a:ext uri="{FF2B5EF4-FFF2-40B4-BE49-F238E27FC236}">
                <a16:creationId xmlns:a16="http://schemas.microsoft.com/office/drawing/2014/main" id="{69A2E4DD-5733-A3A4-2734-554E81C96DAE}"/>
              </a:ext>
            </a:extLst>
          </p:cNvPr>
          <p:cNvPicPr>
            <a:picLocks noChangeAspect="1"/>
          </p:cNvPicPr>
          <p:nvPr/>
        </p:nvPicPr>
        <p:blipFill>
          <a:blip r:embed="rId3"/>
          <a:stretch>
            <a:fillRect/>
          </a:stretch>
        </p:blipFill>
        <p:spPr>
          <a:xfrm>
            <a:off x="500955" y="1269939"/>
            <a:ext cx="3250478" cy="1956040"/>
          </a:xfrm>
          <a:prstGeom prst="rect">
            <a:avLst/>
          </a:prstGeom>
          <a:ln>
            <a:solidFill>
              <a:schemeClr val="tx1"/>
            </a:solidFill>
          </a:ln>
        </p:spPr>
      </p:pic>
      <p:pic>
        <p:nvPicPr>
          <p:cNvPr id="29" name="Picture 28">
            <a:extLst>
              <a:ext uri="{FF2B5EF4-FFF2-40B4-BE49-F238E27FC236}">
                <a16:creationId xmlns:a16="http://schemas.microsoft.com/office/drawing/2014/main" id="{DB0EA366-0880-008C-C252-0403222A97E5}"/>
              </a:ext>
            </a:extLst>
          </p:cNvPr>
          <p:cNvPicPr>
            <a:picLocks noChangeAspect="1"/>
          </p:cNvPicPr>
          <p:nvPr/>
        </p:nvPicPr>
        <p:blipFill>
          <a:blip r:embed="rId4"/>
          <a:srcRect/>
          <a:stretch/>
        </p:blipFill>
        <p:spPr>
          <a:xfrm>
            <a:off x="1142606" y="2839173"/>
            <a:ext cx="3316265" cy="1997928"/>
          </a:xfrm>
          <a:prstGeom prst="rect">
            <a:avLst/>
          </a:prstGeom>
          <a:ln>
            <a:solidFill>
              <a:schemeClr val="tx1"/>
            </a:solidFill>
          </a:ln>
        </p:spPr>
      </p:pic>
      <p:pic>
        <p:nvPicPr>
          <p:cNvPr id="34" name="Picture 33">
            <a:extLst>
              <a:ext uri="{FF2B5EF4-FFF2-40B4-BE49-F238E27FC236}">
                <a16:creationId xmlns:a16="http://schemas.microsoft.com/office/drawing/2014/main" id="{4F06E4F9-E276-0A06-6539-641AE6994FFB}"/>
              </a:ext>
            </a:extLst>
          </p:cNvPr>
          <p:cNvPicPr>
            <a:picLocks noChangeAspect="1"/>
          </p:cNvPicPr>
          <p:nvPr/>
        </p:nvPicPr>
        <p:blipFill>
          <a:blip r:embed="rId5"/>
          <a:srcRect/>
          <a:stretch/>
        </p:blipFill>
        <p:spPr>
          <a:xfrm>
            <a:off x="5574066" y="1237364"/>
            <a:ext cx="3239464" cy="1956040"/>
          </a:xfrm>
          <a:prstGeom prst="rect">
            <a:avLst/>
          </a:prstGeom>
          <a:ln>
            <a:solidFill>
              <a:schemeClr val="tx1"/>
            </a:solidFill>
          </a:ln>
        </p:spPr>
      </p:pic>
      <p:pic>
        <p:nvPicPr>
          <p:cNvPr id="32" name="Picture 31">
            <a:extLst>
              <a:ext uri="{FF2B5EF4-FFF2-40B4-BE49-F238E27FC236}">
                <a16:creationId xmlns:a16="http://schemas.microsoft.com/office/drawing/2014/main" id="{4CF42A2F-9BD2-DD6D-0D5D-8C3C8297E91A}"/>
              </a:ext>
            </a:extLst>
          </p:cNvPr>
          <p:cNvPicPr>
            <a:picLocks noChangeAspect="1"/>
          </p:cNvPicPr>
          <p:nvPr/>
        </p:nvPicPr>
        <p:blipFill>
          <a:blip r:embed="rId6"/>
          <a:srcRect/>
          <a:stretch/>
        </p:blipFill>
        <p:spPr>
          <a:xfrm>
            <a:off x="4584094" y="2850584"/>
            <a:ext cx="3285501" cy="1987526"/>
          </a:xfrm>
          <a:prstGeom prst="rect">
            <a:avLst/>
          </a:prstGeom>
          <a:ln>
            <a:solidFill>
              <a:schemeClr val="tx1"/>
            </a:solidFill>
          </a:ln>
        </p:spPr>
      </p:pic>
      <p:sp>
        <p:nvSpPr>
          <p:cNvPr id="26" name="Rectangle 25">
            <a:extLst>
              <a:ext uri="{FF2B5EF4-FFF2-40B4-BE49-F238E27FC236}">
                <a16:creationId xmlns:a16="http://schemas.microsoft.com/office/drawing/2014/main" id="{36DCEA39-3878-1806-AA66-291A1063C1C2}"/>
              </a:ext>
            </a:extLst>
          </p:cNvPr>
          <p:cNvSpPr/>
          <p:nvPr/>
        </p:nvSpPr>
        <p:spPr>
          <a:xfrm>
            <a:off x="186520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6469" y="5612131"/>
            <a:ext cx="25048" cy="22175"/>
            <a:chOff x="0" y="0"/>
            <a:chExt cx="66795" cy="59133"/>
          </a:xfrm>
        </p:grpSpPr>
        <p:sp>
          <p:nvSpPr>
            <p:cNvPr id="3" name="Freeform 3"/>
            <p:cNvSpPr/>
            <p:nvPr/>
          </p:nvSpPr>
          <p:spPr>
            <a:xfrm>
              <a:off x="0" y="0"/>
              <a:ext cx="66802" cy="59055"/>
            </a:xfrm>
            <a:custGeom>
              <a:avLst/>
              <a:gdLst/>
              <a:ahLst/>
              <a:cxnLst/>
              <a:rect l="l" t="t" r="r" b="b"/>
              <a:pathLst>
                <a:path w="66802" h="59055">
                  <a:moveTo>
                    <a:pt x="0" y="0"/>
                  </a:moveTo>
                  <a:lnTo>
                    <a:pt x="66802" y="59055"/>
                  </a:lnTo>
                  <a:lnTo>
                    <a:pt x="0" y="59055"/>
                  </a:lnTo>
                  <a:lnTo>
                    <a:pt x="0" y="0"/>
                  </a:lnTo>
                  <a:close/>
                </a:path>
              </a:pathLst>
            </a:custGeom>
            <a:solidFill>
              <a:srgbClr val="F2F2F2"/>
            </a:solidFill>
          </p:spPr>
          <p:txBody>
            <a:bodyPr/>
            <a:lstStyle/>
            <a:p>
              <a:endParaRPr lang="en-US" sz="700"/>
            </a:p>
          </p:txBody>
        </p:sp>
      </p:grpSp>
      <p:grpSp>
        <p:nvGrpSpPr>
          <p:cNvPr id="4" name="Group 4"/>
          <p:cNvGrpSpPr/>
          <p:nvPr/>
        </p:nvGrpSpPr>
        <p:grpSpPr>
          <a:xfrm>
            <a:off x="6123479" y="561848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sz="700"/>
            </a:p>
          </p:txBody>
        </p:sp>
      </p:grpSp>
      <p:grpSp>
        <p:nvGrpSpPr>
          <p:cNvPr id="17" name="Group 17"/>
          <p:cNvGrpSpPr/>
          <p:nvPr/>
        </p:nvGrpSpPr>
        <p:grpSpPr>
          <a:xfrm rot="-10800000">
            <a:off x="7807425" y="155056"/>
            <a:ext cx="437341" cy="406663"/>
            <a:chOff x="0" y="0"/>
            <a:chExt cx="1166243" cy="1084435"/>
          </a:xfrm>
        </p:grpSpPr>
        <p:sp>
          <p:nvSpPr>
            <p:cNvPr id="18" name="Freeform 18"/>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sz="700"/>
            </a:p>
          </p:txBody>
        </p:sp>
      </p:grpSp>
      <p:grpSp>
        <p:nvGrpSpPr>
          <p:cNvPr id="19" name="Group 19"/>
          <p:cNvGrpSpPr/>
          <p:nvPr/>
        </p:nvGrpSpPr>
        <p:grpSpPr>
          <a:xfrm rot="-10800000">
            <a:off x="9292932" y="1123636"/>
            <a:ext cx="447490" cy="406905"/>
            <a:chOff x="0" y="0"/>
            <a:chExt cx="1193307" cy="1085080"/>
          </a:xfrm>
        </p:grpSpPr>
        <p:sp>
          <p:nvSpPr>
            <p:cNvPr id="20" name="Freeform 20"/>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sz="700"/>
            </a:p>
          </p:txBody>
        </p:sp>
      </p:grpSp>
      <p:grpSp>
        <p:nvGrpSpPr>
          <p:cNvPr id="21" name="Group 21"/>
          <p:cNvGrpSpPr/>
          <p:nvPr/>
        </p:nvGrpSpPr>
        <p:grpSpPr>
          <a:xfrm rot="-10800000">
            <a:off x="7505802" y="-27869"/>
            <a:ext cx="213355" cy="182914"/>
            <a:chOff x="0" y="0"/>
            <a:chExt cx="568947" cy="487771"/>
          </a:xfrm>
        </p:grpSpPr>
        <p:sp>
          <p:nvSpPr>
            <p:cNvPr id="22" name="Freeform 22"/>
            <p:cNvSpPr/>
            <p:nvPr/>
          </p:nvSpPr>
          <p:spPr>
            <a:xfrm>
              <a:off x="635" y="635"/>
              <a:ext cx="568325" cy="486410"/>
            </a:xfrm>
            <a:custGeom>
              <a:avLst/>
              <a:gdLst/>
              <a:ahLst/>
              <a:cxnLst/>
              <a:rect l="l" t="t" r="r" b="b"/>
              <a:pathLst>
                <a:path w="568325" h="486410">
                  <a:moveTo>
                    <a:pt x="324739" y="0"/>
                  </a:moveTo>
                  <a:cubicBezTo>
                    <a:pt x="108204" y="0"/>
                    <a:pt x="0" y="261620"/>
                    <a:pt x="153416" y="414909"/>
                  </a:cubicBezTo>
                  <a:cubicBezTo>
                    <a:pt x="203073" y="464566"/>
                    <a:pt x="263652" y="486410"/>
                    <a:pt x="323469" y="486410"/>
                  </a:cubicBezTo>
                  <a:cubicBezTo>
                    <a:pt x="448437" y="486410"/>
                    <a:pt x="568325" y="389763"/>
                    <a:pt x="568325" y="242824"/>
                  </a:cubicBezTo>
                  <a:cubicBezTo>
                    <a:pt x="568325" y="108204"/>
                    <a:pt x="460121" y="0"/>
                    <a:pt x="324739" y="0"/>
                  </a:cubicBezTo>
                  <a:close/>
                </a:path>
              </a:pathLst>
            </a:custGeom>
            <a:solidFill>
              <a:srgbClr val="9E9E9E"/>
            </a:solidFill>
          </p:spPr>
          <p:txBody>
            <a:bodyPr/>
            <a:lstStyle/>
            <a:p>
              <a:endParaRPr lang="en-US" sz="700"/>
            </a:p>
          </p:txBody>
        </p:sp>
      </p:grpSp>
      <p:grpSp>
        <p:nvGrpSpPr>
          <p:cNvPr id="23" name="Group 23"/>
          <p:cNvGrpSpPr/>
          <p:nvPr/>
        </p:nvGrpSpPr>
        <p:grpSpPr>
          <a:xfrm rot="-10800000">
            <a:off x="8712268" y="2968928"/>
            <a:ext cx="1962720" cy="1788304"/>
            <a:chOff x="0" y="0"/>
            <a:chExt cx="5233920" cy="4768811"/>
          </a:xfrm>
        </p:grpSpPr>
        <p:sp>
          <p:nvSpPr>
            <p:cNvPr id="24" name="Freeform 24"/>
            <p:cNvSpPr/>
            <p:nvPr/>
          </p:nvSpPr>
          <p:spPr>
            <a:xfrm>
              <a:off x="0" y="635"/>
              <a:ext cx="5233162" cy="4767580"/>
            </a:xfrm>
            <a:custGeom>
              <a:avLst/>
              <a:gdLst/>
              <a:ahLst/>
              <a:cxnLst/>
              <a:rect l="l" t="t" r="r" b="b"/>
              <a:pathLst>
                <a:path w="5233162" h="4767580">
                  <a:moveTo>
                    <a:pt x="2616581" y="0"/>
                  </a:moveTo>
                  <a:cubicBezTo>
                    <a:pt x="2006981" y="0"/>
                    <a:pt x="1396873" y="232664"/>
                    <a:pt x="931672" y="698500"/>
                  </a:cubicBezTo>
                  <a:cubicBezTo>
                    <a:pt x="0" y="1628902"/>
                    <a:pt x="0" y="3137916"/>
                    <a:pt x="931672" y="4069715"/>
                  </a:cubicBezTo>
                  <a:cubicBezTo>
                    <a:pt x="1396873" y="4534916"/>
                    <a:pt x="2007108" y="4767580"/>
                    <a:pt x="2616581" y="4767580"/>
                  </a:cubicBezTo>
                  <a:cubicBezTo>
                    <a:pt x="3226816" y="4767580"/>
                    <a:pt x="3836924" y="4534916"/>
                    <a:pt x="4302760" y="4069715"/>
                  </a:cubicBezTo>
                  <a:cubicBezTo>
                    <a:pt x="5233162" y="3138043"/>
                    <a:pt x="5233162" y="1628902"/>
                    <a:pt x="4302760" y="698500"/>
                  </a:cubicBezTo>
                  <a:cubicBezTo>
                    <a:pt x="3836924" y="232664"/>
                    <a:pt x="3226689" y="0"/>
                    <a:pt x="2616581" y="0"/>
                  </a:cubicBezTo>
                  <a:close/>
                </a:path>
              </a:pathLst>
            </a:custGeom>
            <a:solidFill>
              <a:srgbClr val="9E9E9E"/>
            </a:solidFill>
          </p:spPr>
          <p:txBody>
            <a:bodyPr/>
            <a:lstStyle/>
            <a:p>
              <a:endParaRPr lang="en-US" sz="700"/>
            </a:p>
          </p:txBody>
        </p:sp>
      </p:grpSp>
      <p:grpSp>
        <p:nvGrpSpPr>
          <p:cNvPr id="25" name="Group 25"/>
          <p:cNvGrpSpPr/>
          <p:nvPr/>
        </p:nvGrpSpPr>
        <p:grpSpPr>
          <a:xfrm rot="-10800000">
            <a:off x="1367062" y="-488345"/>
            <a:ext cx="491465" cy="491475"/>
            <a:chOff x="0" y="0"/>
            <a:chExt cx="1310573" cy="1310600"/>
          </a:xfrm>
        </p:grpSpPr>
        <p:sp>
          <p:nvSpPr>
            <p:cNvPr id="26" name="Freeform 26"/>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sz="700"/>
            </a:p>
          </p:txBody>
        </p:sp>
      </p:grpSp>
      <p:grpSp>
        <p:nvGrpSpPr>
          <p:cNvPr id="27" name="Group 27"/>
          <p:cNvGrpSpPr/>
          <p:nvPr/>
        </p:nvGrpSpPr>
        <p:grpSpPr>
          <a:xfrm rot="-10800000">
            <a:off x="-342713" y="-829538"/>
            <a:ext cx="1305500" cy="1305527"/>
            <a:chOff x="0" y="0"/>
            <a:chExt cx="3481333" cy="3481405"/>
          </a:xfrm>
        </p:grpSpPr>
        <p:sp>
          <p:nvSpPr>
            <p:cNvPr id="28" name="Freeform 28"/>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sz="700"/>
            </a:p>
          </p:txBody>
        </p:sp>
      </p:grpSp>
      <p:grpSp>
        <p:nvGrpSpPr>
          <p:cNvPr id="29" name="Group 29"/>
          <p:cNvGrpSpPr/>
          <p:nvPr/>
        </p:nvGrpSpPr>
        <p:grpSpPr>
          <a:xfrm rot="-10800000">
            <a:off x="-471146" y="3292440"/>
            <a:ext cx="1043095" cy="1042633"/>
            <a:chOff x="0" y="0"/>
            <a:chExt cx="2781587" cy="2780355"/>
          </a:xfrm>
        </p:grpSpPr>
        <p:sp>
          <p:nvSpPr>
            <p:cNvPr id="30" name="Freeform 30"/>
            <p:cNvSpPr/>
            <p:nvPr/>
          </p:nvSpPr>
          <p:spPr>
            <a:xfrm>
              <a:off x="635" y="0"/>
              <a:ext cx="2780411" cy="2779649"/>
            </a:xfrm>
            <a:custGeom>
              <a:avLst/>
              <a:gdLst/>
              <a:ahLst/>
              <a:cxnLst/>
              <a:rect l="l" t="t" r="r" b="b"/>
              <a:pathLst>
                <a:path w="2780411" h="2779649">
                  <a:moveTo>
                    <a:pt x="1390523" y="0"/>
                  </a:moveTo>
                  <a:cubicBezTo>
                    <a:pt x="622427" y="0"/>
                    <a:pt x="0" y="622427"/>
                    <a:pt x="0" y="1389888"/>
                  </a:cubicBezTo>
                  <a:cubicBezTo>
                    <a:pt x="0" y="2157349"/>
                    <a:pt x="622427" y="2779649"/>
                    <a:pt x="1390523" y="2779649"/>
                  </a:cubicBezTo>
                  <a:cubicBezTo>
                    <a:pt x="2157984" y="2779649"/>
                    <a:pt x="2780411" y="2157222"/>
                    <a:pt x="2780411" y="1389761"/>
                  </a:cubicBezTo>
                  <a:cubicBezTo>
                    <a:pt x="2780411" y="622300"/>
                    <a:pt x="2157857" y="0"/>
                    <a:pt x="1390523" y="0"/>
                  </a:cubicBezTo>
                  <a:close/>
                </a:path>
              </a:pathLst>
            </a:custGeom>
            <a:solidFill>
              <a:srgbClr val="9E9E9E"/>
            </a:solidFill>
          </p:spPr>
          <p:txBody>
            <a:bodyPr/>
            <a:lstStyle/>
            <a:p>
              <a:endParaRPr lang="en-US" sz="700"/>
            </a:p>
          </p:txBody>
        </p:sp>
      </p:grpSp>
      <p:grpSp>
        <p:nvGrpSpPr>
          <p:cNvPr id="31" name="Group 31"/>
          <p:cNvGrpSpPr/>
          <p:nvPr/>
        </p:nvGrpSpPr>
        <p:grpSpPr>
          <a:xfrm rot="-10800000">
            <a:off x="-324115" y="959124"/>
            <a:ext cx="749037" cy="680672"/>
            <a:chOff x="0" y="0"/>
            <a:chExt cx="1997432" cy="1815125"/>
          </a:xfrm>
        </p:grpSpPr>
        <p:sp>
          <p:nvSpPr>
            <p:cNvPr id="32" name="Freeform 32"/>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sz="700"/>
            </a:p>
          </p:txBody>
        </p:sp>
      </p:grpSp>
      <p:sp>
        <p:nvSpPr>
          <p:cNvPr id="33" name="Freeform 33"/>
          <p:cNvSpPr/>
          <p:nvPr/>
        </p:nvSpPr>
        <p:spPr>
          <a:xfrm>
            <a:off x="-4232500" y="226276"/>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35" name="Freeform 35"/>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36" name="AutoShape 36"/>
          <p:cNvSpPr/>
          <p:nvPr/>
        </p:nvSpPr>
        <p:spPr>
          <a:xfrm flipV="1">
            <a:off x="2115300" y="1733887"/>
            <a:ext cx="1125061" cy="349"/>
          </a:xfrm>
          <a:prstGeom prst="line">
            <a:avLst/>
          </a:prstGeom>
          <a:ln w="19050" cap="rnd">
            <a:solidFill>
              <a:srgbClr val="9E9E9E"/>
            </a:solidFill>
            <a:prstDash val="solid"/>
            <a:headEnd type="none" w="sm" len="sm"/>
            <a:tailEnd type="none" w="sm" len="sm"/>
          </a:ln>
        </p:spPr>
        <p:txBody>
          <a:bodyPr/>
          <a:lstStyle/>
          <a:p>
            <a:endParaRPr lang="en-US" sz="700"/>
          </a:p>
        </p:txBody>
      </p:sp>
      <p:sp>
        <p:nvSpPr>
          <p:cNvPr id="37" name="AutoShape 37"/>
          <p:cNvSpPr/>
          <p:nvPr/>
        </p:nvSpPr>
        <p:spPr>
          <a:xfrm>
            <a:off x="4109898" y="1733887"/>
            <a:ext cx="1207145" cy="14177"/>
          </a:xfrm>
          <a:prstGeom prst="line">
            <a:avLst/>
          </a:prstGeom>
          <a:ln w="19050" cap="rnd">
            <a:solidFill>
              <a:srgbClr val="9E9E9E"/>
            </a:solidFill>
            <a:prstDash val="solid"/>
            <a:headEnd type="none" w="sm" len="sm"/>
            <a:tailEnd type="none" w="sm" len="sm"/>
          </a:ln>
        </p:spPr>
        <p:txBody>
          <a:bodyPr/>
          <a:lstStyle/>
          <a:p>
            <a:endParaRPr lang="en-US" sz="700"/>
          </a:p>
        </p:txBody>
      </p:sp>
      <p:sp>
        <p:nvSpPr>
          <p:cNvPr id="38" name="AutoShape 38"/>
          <p:cNvSpPr/>
          <p:nvPr/>
        </p:nvSpPr>
        <p:spPr>
          <a:xfrm flipV="1">
            <a:off x="6158958" y="1732687"/>
            <a:ext cx="1335007" cy="15377"/>
          </a:xfrm>
          <a:prstGeom prst="line">
            <a:avLst/>
          </a:prstGeom>
          <a:ln w="19050" cap="rnd">
            <a:solidFill>
              <a:srgbClr val="9E9E9E"/>
            </a:solidFill>
            <a:prstDash val="solid"/>
            <a:headEnd type="none" w="sm" len="sm"/>
            <a:tailEnd type="none" w="sm" len="sm"/>
          </a:ln>
        </p:spPr>
        <p:txBody>
          <a:bodyPr/>
          <a:lstStyle/>
          <a:p>
            <a:endParaRPr lang="en-US" sz="700"/>
          </a:p>
        </p:txBody>
      </p:sp>
      <p:sp>
        <p:nvSpPr>
          <p:cNvPr id="39" name="TextBox 39"/>
          <p:cNvSpPr txBox="1"/>
          <p:nvPr/>
        </p:nvSpPr>
        <p:spPr>
          <a:xfrm>
            <a:off x="632191" y="293013"/>
            <a:ext cx="7612575" cy="538609"/>
          </a:xfrm>
          <a:prstGeom prst="rect">
            <a:avLst/>
          </a:prstGeom>
        </p:spPr>
        <p:txBody>
          <a:bodyPr lIns="0" tIns="0" rIns="0" bIns="0" rtlCol="0" anchor="t">
            <a:spAutoFit/>
          </a:bodyPr>
          <a:lstStyle/>
          <a:p>
            <a:pPr algn="ctr">
              <a:lnSpc>
                <a:spcPts val="4200"/>
              </a:lnSpc>
            </a:pPr>
            <a:r>
              <a:rPr lang="en-US" sz="3500">
                <a:solidFill>
                  <a:schemeClr val="dk1"/>
                </a:solidFill>
                <a:latin typeface="Outfit ExtraBold"/>
                <a:sym typeface="Outfit ExtraBold"/>
              </a:rPr>
              <a:t>Technologies Used</a:t>
            </a:r>
          </a:p>
        </p:txBody>
      </p:sp>
      <p:sp>
        <p:nvSpPr>
          <p:cNvPr id="40" name="TextBox 40"/>
          <p:cNvSpPr txBox="1"/>
          <p:nvPr/>
        </p:nvSpPr>
        <p:spPr>
          <a:xfrm>
            <a:off x="2879611" y="2203190"/>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Algorithms</a:t>
            </a:r>
          </a:p>
        </p:txBody>
      </p:sp>
      <p:sp>
        <p:nvSpPr>
          <p:cNvPr id="41" name="TextBox 41"/>
          <p:cNvSpPr txBox="1"/>
          <p:nvPr/>
        </p:nvSpPr>
        <p:spPr>
          <a:xfrm>
            <a:off x="2995606" y="2532713"/>
            <a:ext cx="1828275" cy="1076385"/>
          </a:xfrm>
          <a:prstGeom prst="rect">
            <a:avLst/>
          </a:prstGeom>
        </p:spPr>
        <p:txBody>
          <a:bodyPr lIns="0" tIns="0" rIns="0" bIns="0" rtlCol="0" anchor="t">
            <a:spAutoFit/>
          </a:bodyPr>
          <a:lstStyle/>
          <a:p>
            <a:pPr marL="302260" lvl="1" indent="-151130">
              <a:lnSpc>
                <a:spcPts val="1680"/>
              </a:lnSpc>
              <a:buFont typeface="Arial"/>
              <a:buChar char="•"/>
            </a:pPr>
            <a:r>
              <a:rPr lang="en-US">
                <a:latin typeface="Arimo"/>
              </a:rPr>
              <a:t>Convolutional Neural Networks (CNN)</a:t>
            </a:r>
          </a:p>
          <a:p>
            <a:pPr>
              <a:lnSpc>
                <a:spcPts val="1680"/>
              </a:lnSpc>
            </a:pPr>
            <a:endParaRPr lang="en-US">
              <a:latin typeface="Arimo"/>
            </a:endParaRPr>
          </a:p>
          <a:p>
            <a:pPr>
              <a:lnSpc>
                <a:spcPts val="1680"/>
              </a:lnSpc>
            </a:pPr>
            <a:endParaRPr lang="en-US">
              <a:latin typeface="Arimo"/>
            </a:endParaRPr>
          </a:p>
        </p:txBody>
      </p:sp>
      <p:sp>
        <p:nvSpPr>
          <p:cNvPr id="42" name="TextBox 42"/>
          <p:cNvSpPr txBox="1"/>
          <p:nvPr/>
        </p:nvSpPr>
        <p:spPr>
          <a:xfrm>
            <a:off x="766400" y="2203190"/>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Technologies</a:t>
            </a:r>
          </a:p>
        </p:txBody>
      </p:sp>
      <p:sp>
        <p:nvSpPr>
          <p:cNvPr id="43" name="TextBox 43"/>
          <p:cNvSpPr txBox="1"/>
          <p:nvPr/>
        </p:nvSpPr>
        <p:spPr>
          <a:xfrm>
            <a:off x="794818" y="2546090"/>
            <a:ext cx="1828275" cy="1948419"/>
          </a:xfrm>
          <a:prstGeom prst="rect">
            <a:avLst/>
          </a:prstGeom>
        </p:spPr>
        <p:txBody>
          <a:bodyPr lIns="0" tIns="0" rIns="0" bIns="0" rtlCol="0" anchor="t">
            <a:spAutoFit/>
          </a:bodyPr>
          <a:lstStyle/>
          <a:p>
            <a:pPr marL="302260" lvl="1" indent="-151130" algn="just">
              <a:lnSpc>
                <a:spcPts val="1680"/>
              </a:lnSpc>
              <a:buFont typeface="Arial"/>
              <a:buChar char="•"/>
            </a:pPr>
            <a:r>
              <a:rPr lang="en-US">
                <a:latin typeface="Arimo"/>
              </a:rPr>
              <a:t>Firebase</a:t>
            </a:r>
          </a:p>
          <a:p>
            <a:pPr marL="302260" lvl="1" indent="-151130" algn="just">
              <a:lnSpc>
                <a:spcPts val="1680"/>
              </a:lnSpc>
              <a:buFont typeface="Arial"/>
              <a:buChar char="•"/>
            </a:pPr>
            <a:r>
              <a:rPr lang="en-US">
                <a:latin typeface="Arimo"/>
              </a:rPr>
              <a:t>Python</a:t>
            </a:r>
          </a:p>
          <a:p>
            <a:pPr marL="302260" lvl="1" indent="-151130" algn="just">
              <a:lnSpc>
                <a:spcPts val="1680"/>
              </a:lnSpc>
              <a:buFont typeface="Arial"/>
              <a:buChar char="•"/>
            </a:pPr>
            <a:r>
              <a:rPr lang="en-US">
                <a:latin typeface="Arimo"/>
              </a:rPr>
              <a:t>TensorFlow</a:t>
            </a:r>
          </a:p>
          <a:p>
            <a:pPr marL="302260" lvl="1" indent="-151130" algn="just">
              <a:lnSpc>
                <a:spcPts val="1680"/>
              </a:lnSpc>
              <a:buFont typeface="Arial"/>
              <a:buChar char="•"/>
            </a:pPr>
            <a:r>
              <a:rPr lang="en-US" err="1">
                <a:latin typeface="Arimo"/>
              </a:rPr>
              <a:t>Keras</a:t>
            </a:r>
            <a:endParaRPr lang="en-US">
              <a:latin typeface="Arimo"/>
            </a:endParaRPr>
          </a:p>
          <a:p>
            <a:pPr marL="302260" lvl="1" indent="-151130" algn="just">
              <a:lnSpc>
                <a:spcPts val="1680"/>
              </a:lnSpc>
              <a:buFont typeface="Arial"/>
              <a:buChar char="•"/>
            </a:pPr>
            <a:r>
              <a:rPr lang="en-US" err="1">
                <a:latin typeface="Arimo"/>
              </a:rPr>
              <a:t>Jupyter</a:t>
            </a:r>
            <a:r>
              <a:rPr lang="en-US">
                <a:latin typeface="Arimo"/>
              </a:rPr>
              <a:t> Notebook</a:t>
            </a:r>
          </a:p>
          <a:p>
            <a:pPr marL="302260" lvl="1" indent="-151130" algn="just">
              <a:lnSpc>
                <a:spcPts val="1680"/>
              </a:lnSpc>
              <a:buFont typeface="Arial"/>
              <a:buChar char="•"/>
            </a:pPr>
            <a:r>
              <a:rPr lang="en-US">
                <a:latin typeface="Arimo"/>
              </a:rPr>
              <a:t>Kaggle Notebook</a:t>
            </a:r>
          </a:p>
          <a:p>
            <a:pPr marL="302260" lvl="1" indent="-151130" algn="just">
              <a:lnSpc>
                <a:spcPts val="1680"/>
              </a:lnSpc>
              <a:buFont typeface="Arial"/>
              <a:buChar char="•"/>
            </a:pPr>
            <a:r>
              <a:rPr lang="en-US">
                <a:latin typeface="Arimo"/>
              </a:rPr>
              <a:t>Flask Server</a:t>
            </a:r>
          </a:p>
          <a:p>
            <a:pPr algn="just">
              <a:lnSpc>
                <a:spcPts val="1680"/>
              </a:lnSpc>
            </a:pPr>
            <a:endParaRPr lang="en-US">
              <a:latin typeface="Arimo"/>
            </a:endParaRPr>
          </a:p>
          <a:p>
            <a:pPr algn="just">
              <a:lnSpc>
                <a:spcPts val="1680"/>
              </a:lnSpc>
            </a:pPr>
            <a:endParaRPr lang="en-US">
              <a:latin typeface="Arimo"/>
            </a:endParaRPr>
          </a:p>
        </p:txBody>
      </p:sp>
      <p:sp>
        <p:nvSpPr>
          <p:cNvPr id="44" name="TextBox 44"/>
          <p:cNvSpPr txBox="1"/>
          <p:nvPr/>
        </p:nvSpPr>
        <p:spPr>
          <a:xfrm>
            <a:off x="7111958" y="2203190"/>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Techniques</a:t>
            </a:r>
          </a:p>
        </p:txBody>
      </p:sp>
      <p:sp>
        <p:nvSpPr>
          <p:cNvPr id="45" name="TextBox 45"/>
          <p:cNvSpPr txBox="1"/>
          <p:nvPr/>
        </p:nvSpPr>
        <p:spPr>
          <a:xfrm>
            <a:off x="7222177" y="2562225"/>
            <a:ext cx="1828275" cy="422360"/>
          </a:xfrm>
          <a:prstGeom prst="rect">
            <a:avLst/>
          </a:prstGeom>
        </p:spPr>
        <p:txBody>
          <a:bodyPr lIns="0" tIns="0" rIns="0" bIns="0" rtlCol="0" anchor="t">
            <a:spAutoFit/>
          </a:bodyPr>
          <a:lstStyle/>
          <a:p>
            <a:pPr marL="302260" lvl="1" indent="-151130">
              <a:lnSpc>
                <a:spcPts val="1680"/>
              </a:lnSpc>
              <a:buFont typeface="Arial"/>
              <a:buChar char="•"/>
            </a:pPr>
            <a:r>
              <a:rPr lang="en-US">
                <a:latin typeface="Arimo"/>
              </a:rPr>
              <a:t>Feature selection</a:t>
            </a:r>
          </a:p>
          <a:p>
            <a:pPr>
              <a:lnSpc>
                <a:spcPts val="1680"/>
              </a:lnSpc>
            </a:pPr>
            <a:endParaRPr lang="en-US">
              <a:latin typeface="Arimo"/>
            </a:endParaRPr>
          </a:p>
        </p:txBody>
      </p:sp>
      <p:sp>
        <p:nvSpPr>
          <p:cNvPr id="46" name="TextBox 46"/>
          <p:cNvSpPr txBox="1"/>
          <p:nvPr/>
        </p:nvSpPr>
        <p:spPr>
          <a:xfrm>
            <a:off x="5009898" y="2203190"/>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Frameworks</a:t>
            </a:r>
          </a:p>
        </p:txBody>
      </p:sp>
      <p:sp>
        <p:nvSpPr>
          <p:cNvPr id="47" name="TextBox 47"/>
          <p:cNvSpPr txBox="1"/>
          <p:nvPr/>
        </p:nvSpPr>
        <p:spPr>
          <a:xfrm>
            <a:off x="4992822" y="2534069"/>
            <a:ext cx="1828275" cy="640368"/>
          </a:xfrm>
          <a:prstGeom prst="rect">
            <a:avLst/>
          </a:prstGeom>
        </p:spPr>
        <p:txBody>
          <a:bodyPr lIns="0" tIns="0" rIns="0" bIns="0" rtlCol="0" anchor="t">
            <a:spAutoFit/>
          </a:bodyPr>
          <a:lstStyle/>
          <a:p>
            <a:pPr marL="302260" lvl="1" indent="-151130">
              <a:lnSpc>
                <a:spcPts val="1680"/>
              </a:lnSpc>
              <a:buFont typeface="Arial"/>
              <a:buChar char="•"/>
            </a:pPr>
            <a:r>
              <a:rPr lang="en-US">
                <a:latin typeface="Arimo"/>
              </a:rPr>
              <a:t>Flutter</a:t>
            </a:r>
          </a:p>
          <a:p>
            <a:pPr marL="302260" lvl="1" indent="-151130">
              <a:lnSpc>
                <a:spcPts val="1680"/>
              </a:lnSpc>
              <a:buFont typeface="Arial"/>
              <a:buChar char="•"/>
            </a:pPr>
            <a:r>
              <a:rPr lang="en-US">
                <a:latin typeface="Arimo"/>
              </a:rPr>
              <a:t>Attention U-Net [5]</a:t>
            </a:r>
          </a:p>
          <a:p>
            <a:pPr>
              <a:lnSpc>
                <a:spcPts val="1680"/>
              </a:lnSpc>
            </a:pPr>
            <a:endParaRPr lang="en-US">
              <a:latin typeface="Arimo"/>
            </a:endParaRPr>
          </a:p>
        </p:txBody>
      </p:sp>
      <p:grpSp>
        <p:nvGrpSpPr>
          <p:cNvPr id="48" name="Group 48"/>
          <p:cNvGrpSpPr/>
          <p:nvPr/>
        </p:nvGrpSpPr>
        <p:grpSpPr>
          <a:xfrm>
            <a:off x="1245763" y="1299460"/>
            <a:ext cx="869550" cy="869550"/>
            <a:chOff x="0" y="0"/>
            <a:chExt cx="2318800" cy="2318800"/>
          </a:xfrm>
        </p:grpSpPr>
        <p:sp>
          <p:nvSpPr>
            <p:cNvPr id="49" name="Freeform 49"/>
            <p:cNvSpPr/>
            <p:nvPr/>
          </p:nvSpPr>
          <p:spPr>
            <a:xfrm>
              <a:off x="0" y="0"/>
              <a:ext cx="2318766" cy="2318766"/>
            </a:xfrm>
            <a:custGeom>
              <a:avLst/>
              <a:gdLst/>
              <a:ahLst/>
              <a:cxnLst/>
              <a:rect l="l" t="t" r="r" b="b"/>
              <a:pathLst>
                <a:path w="2318766" h="2318766">
                  <a:moveTo>
                    <a:pt x="0" y="1159383"/>
                  </a:moveTo>
                  <a:cubicBezTo>
                    <a:pt x="0" y="519049"/>
                    <a:pt x="519049" y="0"/>
                    <a:pt x="1159383" y="0"/>
                  </a:cubicBezTo>
                  <a:lnTo>
                    <a:pt x="1159383" y="25400"/>
                  </a:lnTo>
                  <a:lnTo>
                    <a:pt x="1159383" y="0"/>
                  </a:lnTo>
                  <a:cubicBezTo>
                    <a:pt x="1799717" y="0"/>
                    <a:pt x="2318766" y="519049"/>
                    <a:pt x="2318766" y="1159383"/>
                  </a:cubicBezTo>
                  <a:lnTo>
                    <a:pt x="2293366" y="1159383"/>
                  </a:lnTo>
                  <a:lnTo>
                    <a:pt x="2318766" y="1159383"/>
                  </a:lnTo>
                  <a:cubicBezTo>
                    <a:pt x="2318766" y="1799717"/>
                    <a:pt x="1799717" y="2318766"/>
                    <a:pt x="1159383" y="2318766"/>
                  </a:cubicBezTo>
                  <a:lnTo>
                    <a:pt x="1159383" y="2293366"/>
                  </a:lnTo>
                  <a:lnTo>
                    <a:pt x="1159383" y="2318766"/>
                  </a:lnTo>
                  <a:cubicBezTo>
                    <a:pt x="519049" y="2318766"/>
                    <a:pt x="0" y="1799717"/>
                    <a:pt x="0" y="1159383"/>
                  </a:cubicBezTo>
                  <a:lnTo>
                    <a:pt x="25400" y="1159383"/>
                  </a:lnTo>
                  <a:lnTo>
                    <a:pt x="50800" y="1159383"/>
                  </a:lnTo>
                  <a:lnTo>
                    <a:pt x="25400" y="1159383"/>
                  </a:lnTo>
                  <a:lnTo>
                    <a:pt x="0" y="1159383"/>
                  </a:lnTo>
                  <a:moveTo>
                    <a:pt x="50800" y="1159383"/>
                  </a:moveTo>
                  <a:cubicBezTo>
                    <a:pt x="50800" y="1173353"/>
                    <a:pt x="39370" y="1184783"/>
                    <a:pt x="25400" y="1184783"/>
                  </a:cubicBezTo>
                  <a:cubicBezTo>
                    <a:pt x="11430" y="1184783"/>
                    <a:pt x="0" y="1173353"/>
                    <a:pt x="0" y="1159383"/>
                  </a:cubicBezTo>
                  <a:cubicBezTo>
                    <a:pt x="0" y="1145413"/>
                    <a:pt x="11430" y="1133983"/>
                    <a:pt x="25400" y="1133983"/>
                  </a:cubicBezTo>
                  <a:cubicBezTo>
                    <a:pt x="39370" y="1133983"/>
                    <a:pt x="50800" y="1145413"/>
                    <a:pt x="50800" y="1159383"/>
                  </a:cubicBezTo>
                  <a:cubicBezTo>
                    <a:pt x="50800" y="1771650"/>
                    <a:pt x="547116" y="2267966"/>
                    <a:pt x="1159383" y="2267966"/>
                  </a:cubicBezTo>
                  <a:cubicBezTo>
                    <a:pt x="1771650" y="2267966"/>
                    <a:pt x="2267966" y="1771650"/>
                    <a:pt x="2267966" y="1159383"/>
                  </a:cubicBezTo>
                  <a:cubicBezTo>
                    <a:pt x="2267966" y="547116"/>
                    <a:pt x="1771650" y="50800"/>
                    <a:pt x="1159383" y="50800"/>
                  </a:cubicBezTo>
                  <a:lnTo>
                    <a:pt x="1159383" y="25400"/>
                  </a:lnTo>
                  <a:lnTo>
                    <a:pt x="1159383" y="50800"/>
                  </a:lnTo>
                  <a:cubicBezTo>
                    <a:pt x="547116" y="50800"/>
                    <a:pt x="50800" y="547116"/>
                    <a:pt x="50800" y="1159383"/>
                  </a:cubicBezTo>
                  <a:close/>
                </a:path>
              </a:pathLst>
            </a:custGeom>
            <a:solidFill>
              <a:srgbClr val="A22933"/>
            </a:solidFill>
          </p:spPr>
          <p:txBody>
            <a:bodyPr/>
            <a:lstStyle/>
            <a:p>
              <a:endParaRPr lang="en-US" sz="700"/>
            </a:p>
          </p:txBody>
        </p:sp>
      </p:grpSp>
      <p:grpSp>
        <p:nvGrpSpPr>
          <p:cNvPr id="50" name="Group 50"/>
          <p:cNvGrpSpPr/>
          <p:nvPr/>
        </p:nvGrpSpPr>
        <p:grpSpPr>
          <a:xfrm>
            <a:off x="3240361" y="1299112"/>
            <a:ext cx="869550" cy="869550"/>
            <a:chOff x="0" y="0"/>
            <a:chExt cx="2318800" cy="2318800"/>
          </a:xfrm>
        </p:grpSpPr>
        <p:sp>
          <p:nvSpPr>
            <p:cNvPr id="51" name="Freeform 51"/>
            <p:cNvSpPr/>
            <p:nvPr/>
          </p:nvSpPr>
          <p:spPr>
            <a:xfrm>
              <a:off x="0" y="0"/>
              <a:ext cx="2318766" cy="2318766"/>
            </a:xfrm>
            <a:custGeom>
              <a:avLst/>
              <a:gdLst/>
              <a:ahLst/>
              <a:cxnLst/>
              <a:rect l="l" t="t" r="r" b="b"/>
              <a:pathLst>
                <a:path w="2318766" h="2318766">
                  <a:moveTo>
                    <a:pt x="0" y="1159383"/>
                  </a:moveTo>
                  <a:cubicBezTo>
                    <a:pt x="0" y="519049"/>
                    <a:pt x="519049" y="0"/>
                    <a:pt x="1159383" y="0"/>
                  </a:cubicBezTo>
                  <a:lnTo>
                    <a:pt x="1159383" y="25400"/>
                  </a:lnTo>
                  <a:lnTo>
                    <a:pt x="1159383" y="0"/>
                  </a:lnTo>
                  <a:cubicBezTo>
                    <a:pt x="1799717" y="0"/>
                    <a:pt x="2318766" y="519049"/>
                    <a:pt x="2318766" y="1159383"/>
                  </a:cubicBezTo>
                  <a:lnTo>
                    <a:pt x="2293366" y="1159383"/>
                  </a:lnTo>
                  <a:lnTo>
                    <a:pt x="2318766" y="1159383"/>
                  </a:lnTo>
                  <a:cubicBezTo>
                    <a:pt x="2318766" y="1799717"/>
                    <a:pt x="1799717" y="2318766"/>
                    <a:pt x="1159383" y="2318766"/>
                  </a:cubicBezTo>
                  <a:lnTo>
                    <a:pt x="1159383" y="2293366"/>
                  </a:lnTo>
                  <a:lnTo>
                    <a:pt x="1159383" y="2318766"/>
                  </a:lnTo>
                  <a:cubicBezTo>
                    <a:pt x="519049" y="2318766"/>
                    <a:pt x="0" y="1799717"/>
                    <a:pt x="0" y="1159383"/>
                  </a:cubicBezTo>
                  <a:lnTo>
                    <a:pt x="25400" y="1159383"/>
                  </a:lnTo>
                  <a:lnTo>
                    <a:pt x="50800" y="1159383"/>
                  </a:lnTo>
                  <a:lnTo>
                    <a:pt x="25400" y="1159383"/>
                  </a:lnTo>
                  <a:lnTo>
                    <a:pt x="0" y="1159383"/>
                  </a:lnTo>
                  <a:moveTo>
                    <a:pt x="50800" y="1159383"/>
                  </a:moveTo>
                  <a:cubicBezTo>
                    <a:pt x="50800" y="1173353"/>
                    <a:pt x="39370" y="1184783"/>
                    <a:pt x="25400" y="1184783"/>
                  </a:cubicBezTo>
                  <a:cubicBezTo>
                    <a:pt x="11430" y="1184783"/>
                    <a:pt x="0" y="1173353"/>
                    <a:pt x="0" y="1159383"/>
                  </a:cubicBezTo>
                  <a:cubicBezTo>
                    <a:pt x="0" y="1145413"/>
                    <a:pt x="11430" y="1133983"/>
                    <a:pt x="25400" y="1133983"/>
                  </a:cubicBezTo>
                  <a:cubicBezTo>
                    <a:pt x="39370" y="1133983"/>
                    <a:pt x="50800" y="1145413"/>
                    <a:pt x="50800" y="1159383"/>
                  </a:cubicBezTo>
                  <a:cubicBezTo>
                    <a:pt x="50800" y="1771650"/>
                    <a:pt x="547116" y="2267966"/>
                    <a:pt x="1159383" y="2267966"/>
                  </a:cubicBezTo>
                  <a:cubicBezTo>
                    <a:pt x="1771650" y="2267966"/>
                    <a:pt x="2267966" y="1771650"/>
                    <a:pt x="2267966" y="1159383"/>
                  </a:cubicBezTo>
                  <a:cubicBezTo>
                    <a:pt x="2267966" y="547116"/>
                    <a:pt x="1771650" y="50800"/>
                    <a:pt x="1159383" y="50800"/>
                  </a:cubicBezTo>
                  <a:lnTo>
                    <a:pt x="1159383" y="25400"/>
                  </a:lnTo>
                  <a:lnTo>
                    <a:pt x="1159383" y="50800"/>
                  </a:lnTo>
                  <a:cubicBezTo>
                    <a:pt x="547116" y="50800"/>
                    <a:pt x="50800" y="547116"/>
                    <a:pt x="50800" y="1159383"/>
                  </a:cubicBezTo>
                  <a:close/>
                </a:path>
              </a:pathLst>
            </a:custGeom>
            <a:solidFill>
              <a:srgbClr val="A22933"/>
            </a:solidFill>
          </p:spPr>
          <p:txBody>
            <a:bodyPr/>
            <a:lstStyle/>
            <a:p>
              <a:endParaRPr lang="en-US" sz="700"/>
            </a:p>
          </p:txBody>
        </p:sp>
      </p:grpSp>
      <p:grpSp>
        <p:nvGrpSpPr>
          <p:cNvPr id="52" name="Group 52"/>
          <p:cNvGrpSpPr/>
          <p:nvPr/>
        </p:nvGrpSpPr>
        <p:grpSpPr>
          <a:xfrm>
            <a:off x="5317044" y="1327089"/>
            <a:ext cx="841950" cy="841950"/>
            <a:chOff x="0" y="0"/>
            <a:chExt cx="2245200" cy="2245200"/>
          </a:xfrm>
        </p:grpSpPr>
        <p:sp>
          <p:nvSpPr>
            <p:cNvPr id="53" name="Freeform 53"/>
            <p:cNvSpPr/>
            <p:nvPr/>
          </p:nvSpPr>
          <p:spPr>
            <a:xfrm>
              <a:off x="0" y="0"/>
              <a:ext cx="2245106" cy="2245233"/>
            </a:xfrm>
            <a:custGeom>
              <a:avLst/>
              <a:gdLst/>
              <a:ahLst/>
              <a:cxnLst/>
              <a:rect l="l" t="t" r="r" b="b"/>
              <a:pathLst>
                <a:path w="2245106" h="2245233">
                  <a:moveTo>
                    <a:pt x="0" y="1122553"/>
                  </a:moveTo>
                  <a:cubicBezTo>
                    <a:pt x="0" y="502666"/>
                    <a:pt x="502666" y="0"/>
                    <a:pt x="1122553" y="0"/>
                  </a:cubicBezTo>
                  <a:lnTo>
                    <a:pt x="1122553" y="25400"/>
                  </a:lnTo>
                  <a:lnTo>
                    <a:pt x="1122553" y="0"/>
                  </a:lnTo>
                  <a:cubicBezTo>
                    <a:pt x="1742567" y="0"/>
                    <a:pt x="2245106" y="502666"/>
                    <a:pt x="2245106" y="1122553"/>
                  </a:cubicBezTo>
                  <a:lnTo>
                    <a:pt x="2219706" y="1122553"/>
                  </a:lnTo>
                  <a:lnTo>
                    <a:pt x="2245106" y="1122553"/>
                  </a:lnTo>
                  <a:cubicBezTo>
                    <a:pt x="2245106" y="1742567"/>
                    <a:pt x="1742440" y="2245106"/>
                    <a:pt x="1122553" y="2245106"/>
                  </a:cubicBezTo>
                  <a:lnTo>
                    <a:pt x="1122553" y="2219706"/>
                  </a:lnTo>
                  <a:lnTo>
                    <a:pt x="1122553" y="2245106"/>
                  </a:lnTo>
                  <a:cubicBezTo>
                    <a:pt x="502666" y="2245233"/>
                    <a:pt x="0" y="1742567"/>
                    <a:pt x="0" y="1122553"/>
                  </a:cubicBezTo>
                  <a:lnTo>
                    <a:pt x="25400" y="1122553"/>
                  </a:lnTo>
                  <a:lnTo>
                    <a:pt x="50800" y="1122553"/>
                  </a:lnTo>
                  <a:lnTo>
                    <a:pt x="25400" y="1122553"/>
                  </a:lnTo>
                  <a:lnTo>
                    <a:pt x="0" y="1122553"/>
                  </a:lnTo>
                  <a:moveTo>
                    <a:pt x="50800" y="1122553"/>
                  </a:moveTo>
                  <a:cubicBezTo>
                    <a:pt x="50800" y="1136523"/>
                    <a:pt x="39370" y="1147953"/>
                    <a:pt x="25400" y="1147953"/>
                  </a:cubicBezTo>
                  <a:cubicBezTo>
                    <a:pt x="11430" y="1147953"/>
                    <a:pt x="0" y="1136523"/>
                    <a:pt x="0" y="1122553"/>
                  </a:cubicBezTo>
                  <a:cubicBezTo>
                    <a:pt x="0" y="1108583"/>
                    <a:pt x="11430" y="1097153"/>
                    <a:pt x="25400" y="1097153"/>
                  </a:cubicBezTo>
                  <a:cubicBezTo>
                    <a:pt x="39370" y="1097153"/>
                    <a:pt x="50800" y="1108583"/>
                    <a:pt x="50800" y="1122553"/>
                  </a:cubicBezTo>
                  <a:cubicBezTo>
                    <a:pt x="50800" y="1714500"/>
                    <a:pt x="530606" y="2194433"/>
                    <a:pt x="1122553" y="2194433"/>
                  </a:cubicBezTo>
                  <a:cubicBezTo>
                    <a:pt x="1714500" y="2194433"/>
                    <a:pt x="2194433" y="1714500"/>
                    <a:pt x="2194433" y="1122553"/>
                  </a:cubicBezTo>
                  <a:cubicBezTo>
                    <a:pt x="2194433" y="530606"/>
                    <a:pt x="1714500" y="50800"/>
                    <a:pt x="1122553" y="50800"/>
                  </a:cubicBezTo>
                  <a:lnTo>
                    <a:pt x="1122553" y="25400"/>
                  </a:lnTo>
                  <a:lnTo>
                    <a:pt x="1122553" y="50800"/>
                  </a:lnTo>
                  <a:cubicBezTo>
                    <a:pt x="530606" y="50800"/>
                    <a:pt x="50800" y="530606"/>
                    <a:pt x="50800" y="1122553"/>
                  </a:cubicBezTo>
                  <a:close/>
                </a:path>
              </a:pathLst>
            </a:custGeom>
            <a:solidFill>
              <a:srgbClr val="A22933"/>
            </a:solidFill>
          </p:spPr>
          <p:txBody>
            <a:bodyPr/>
            <a:lstStyle/>
            <a:p>
              <a:endParaRPr lang="en-US" sz="700"/>
            </a:p>
          </p:txBody>
        </p:sp>
      </p:grpSp>
      <p:grpSp>
        <p:nvGrpSpPr>
          <p:cNvPr id="54" name="Group 54"/>
          <p:cNvGrpSpPr/>
          <p:nvPr/>
        </p:nvGrpSpPr>
        <p:grpSpPr>
          <a:xfrm>
            <a:off x="7493965" y="1296712"/>
            <a:ext cx="871950" cy="871950"/>
            <a:chOff x="0" y="0"/>
            <a:chExt cx="2325200" cy="2325200"/>
          </a:xfrm>
        </p:grpSpPr>
        <p:sp>
          <p:nvSpPr>
            <p:cNvPr id="55" name="Freeform 55"/>
            <p:cNvSpPr/>
            <p:nvPr/>
          </p:nvSpPr>
          <p:spPr>
            <a:xfrm>
              <a:off x="0" y="0"/>
              <a:ext cx="2325116" cy="2325243"/>
            </a:xfrm>
            <a:custGeom>
              <a:avLst/>
              <a:gdLst/>
              <a:ahLst/>
              <a:cxnLst/>
              <a:rect l="l" t="t" r="r" b="b"/>
              <a:pathLst>
                <a:path w="2325116" h="2325243">
                  <a:moveTo>
                    <a:pt x="0" y="1162558"/>
                  </a:moveTo>
                  <a:cubicBezTo>
                    <a:pt x="0" y="520573"/>
                    <a:pt x="520573" y="0"/>
                    <a:pt x="1162558" y="0"/>
                  </a:cubicBezTo>
                  <a:lnTo>
                    <a:pt x="1162558" y="25400"/>
                  </a:lnTo>
                  <a:lnTo>
                    <a:pt x="1162558" y="0"/>
                  </a:lnTo>
                  <a:cubicBezTo>
                    <a:pt x="1804670" y="0"/>
                    <a:pt x="2325116" y="520573"/>
                    <a:pt x="2325116" y="1162558"/>
                  </a:cubicBezTo>
                  <a:lnTo>
                    <a:pt x="2299716" y="1162558"/>
                  </a:lnTo>
                  <a:lnTo>
                    <a:pt x="2325116" y="1162558"/>
                  </a:lnTo>
                  <a:cubicBezTo>
                    <a:pt x="2325116" y="1804670"/>
                    <a:pt x="1804543" y="2325116"/>
                    <a:pt x="1162558" y="2325116"/>
                  </a:cubicBezTo>
                  <a:lnTo>
                    <a:pt x="1162558" y="2299716"/>
                  </a:lnTo>
                  <a:lnTo>
                    <a:pt x="1162558" y="2325116"/>
                  </a:lnTo>
                  <a:cubicBezTo>
                    <a:pt x="520573" y="2325243"/>
                    <a:pt x="0" y="1804670"/>
                    <a:pt x="0" y="1162558"/>
                  </a:cubicBezTo>
                  <a:lnTo>
                    <a:pt x="25400" y="1162558"/>
                  </a:lnTo>
                  <a:lnTo>
                    <a:pt x="50800" y="1162558"/>
                  </a:lnTo>
                  <a:lnTo>
                    <a:pt x="25400" y="1162558"/>
                  </a:lnTo>
                  <a:lnTo>
                    <a:pt x="0" y="1162558"/>
                  </a:lnTo>
                  <a:moveTo>
                    <a:pt x="50800" y="1162558"/>
                  </a:moveTo>
                  <a:cubicBezTo>
                    <a:pt x="50800" y="1176528"/>
                    <a:pt x="39370" y="1187958"/>
                    <a:pt x="25400" y="1187958"/>
                  </a:cubicBezTo>
                  <a:cubicBezTo>
                    <a:pt x="11430" y="1187958"/>
                    <a:pt x="0" y="1176528"/>
                    <a:pt x="0" y="1162558"/>
                  </a:cubicBezTo>
                  <a:cubicBezTo>
                    <a:pt x="0" y="1148588"/>
                    <a:pt x="11430" y="1137158"/>
                    <a:pt x="25400" y="1137158"/>
                  </a:cubicBezTo>
                  <a:cubicBezTo>
                    <a:pt x="39370" y="1137158"/>
                    <a:pt x="50800" y="1148588"/>
                    <a:pt x="50800" y="1162558"/>
                  </a:cubicBezTo>
                  <a:cubicBezTo>
                    <a:pt x="50800" y="1776603"/>
                    <a:pt x="548513" y="2274316"/>
                    <a:pt x="1162558" y="2274316"/>
                  </a:cubicBezTo>
                  <a:cubicBezTo>
                    <a:pt x="1776603" y="2274316"/>
                    <a:pt x="2274316" y="1776603"/>
                    <a:pt x="2274316" y="1162558"/>
                  </a:cubicBezTo>
                  <a:cubicBezTo>
                    <a:pt x="2274316" y="548513"/>
                    <a:pt x="1776603" y="50800"/>
                    <a:pt x="1162558" y="50800"/>
                  </a:cubicBezTo>
                  <a:lnTo>
                    <a:pt x="1162558" y="25400"/>
                  </a:lnTo>
                  <a:lnTo>
                    <a:pt x="1162558" y="50800"/>
                  </a:lnTo>
                  <a:cubicBezTo>
                    <a:pt x="548513" y="50800"/>
                    <a:pt x="50800" y="548513"/>
                    <a:pt x="50800" y="1162558"/>
                  </a:cubicBezTo>
                  <a:close/>
                </a:path>
              </a:pathLst>
            </a:custGeom>
            <a:solidFill>
              <a:srgbClr val="A22933"/>
            </a:solidFill>
          </p:spPr>
          <p:txBody>
            <a:bodyPr/>
            <a:lstStyle/>
            <a:p>
              <a:endParaRPr lang="en-US" sz="700"/>
            </a:p>
          </p:txBody>
        </p:sp>
      </p:grpSp>
      <p:sp>
        <p:nvSpPr>
          <p:cNvPr id="60" name="Freeform 38">
            <a:extLst>
              <a:ext uri="{FF2B5EF4-FFF2-40B4-BE49-F238E27FC236}">
                <a16:creationId xmlns:a16="http://schemas.microsoft.com/office/drawing/2014/main" id="{2A246BE0-EA5D-09FB-92CD-8CFB269F9213}"/>
              </a:ext>
            </a:extLst>
          </p:cNvPr>
          <p:cNvSpPr/>
          <p:nvPr/>
        </p:nvSpPr>
        <p:spPr>
          <a:xfrm>
            <a:off x="5557403" y="1569941"/>
            <a:ext cx="356319" cy="360795"/>
          </a:xfrm>
          <a:custGeom>
            <a:avLst/>
            <a:gdLst/>
            <a:ahLst/>
            <a:cxnLst/>
            <a:rect l="l" t="t" r="r" b="b"/>
            <a:pathLst>
              <a:path w="712638" h="721590">
                <a:moveTo>
                  <a:pt x="0" y="0"/>
                </a:moveTo>
                <a:lnTo>
                  <a:pt x="712638" y="0"/>
                </a:lnTo>
                <a:lnTo>
                  <a:pt x="712638" y="721590"/>
                </a:lnTo>
                <a:lnTo>
                  <a:pt x="0" y="7215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1" name="Freeform 41">
            <a:extLst>
              <a:ext uri="{FF2B5EF4-FFF2-40B4-BE49-F238E27FC236}">
                <a16:creationId xmlns:a16="http://schemas.microsoft.com/office/drawing/2014/main" id="{FC989EE7-3DC2-574E-C8EF-399447C8448D}"/>
              </a:ext>
            </a:extLst>
          </p:cNvPr>
          <p:cNvSpPr/>
          <p:nvPr/>
        </p:nvSpPr>
        <p:spPr>
          <a:xfrm>
            <a:off x="7750347" y="1575222"/>
            <a:ext cx="359154" cy="360109"/>
          </a:xfrm>
          <a:custGeom>
            <a:avLst/>
            <a:gdLst/>
            <a:ahLst/>
            <a:cxnLst/>
            <a:rect l="l" t="t" r="r" b="b"/>
            <a:pathLst>
              <a:path w="718308" h="720218">
                <a:moveTo>
                  <a:pt x="0" y="0"/>
                </a:moveTo>
                <a:lnTo>
                  <a:pt x="718308" y="0"/>
                </a:lnTo>
                <a:lnTo>
                  <a:pt x="718308" y="720218"/>
                </a:lnTo>
                <a:lnTo>
                  <a:pt x="0" y="7202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2" name="Freeform 18">
            <a:extLst>
              <a:ext uri="{FF2B5EF4-FFF2-40B4-BE49-F238E27FC236}">
                <a16:creationId xmlns:a16="http://schemas.microsoft.com/office/drawing/2014/main" id="{529E274F-1C38-4BF7-1133-9F24C1F96982}"/>
              </a:ext>
            </a:extLst>
          </p:cNvPr>
          <p:cNvSpPr/>
          <p:nvPr/>
        </p:nvSpPr>
        <p:spPr>
          <a:xfrm>
            <a:off x="3521871" y="1572683"/>
            <a:ext cx="306516" cy="358349"/>
          </a:xfrm>
          <a:custGeom>
            <a:avLst/>
            <a:gdLst/>
            <a:ahLst/>
            <a:cxnLst/>
            <a:rect l="l" t="t" r="r" b="b"/>
            <a:pathLst>
              <a:path w="613032" h="716698">
                <a:moveTo>
                  <a:pt x="0" y="0"/>
                </a:moveTo>
                <a:lnTo>
                  <a:pt x="613032" y="0"/>
                </a:lnTo>
                <a:lnTo>
                  <a:pt x="613032" y="716698"/>
                </a:lnTo>
                <a:lnTo>
                  <a:pt x="0" y="7166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63" name="Freeform 4">
            <a:extLst>
              <a:ext uri="{FF2B5EF4-FFF2-40B4-BE49-F238E27FC236}">
                <a16:creationId xmlns:a16="http://schemas.microsoft.com/office/drawing/2014/main" id="{C7F477DE-1E9E-9E55-EB99-C66721F3D45B}"/>
              </a:ext>
            </a:extLst>
          </p:cNvPr>
          <p:cNvSpPr/>
          <p:nvPr/>
        </p:nvSpPr>
        <p:spPr>
          <a:xfrm>
            <a:off x="1541388" y="1569546"/>
            <a:ext cx="278288" cy="357036"/>
          </a:xfrm>
          <a:custGeom>
            <a:avLst/>
            <a:gdLst/>
            <a:ahLst/>
            <a:cxnLst/>
            <a:rect l="l" t="t" r="r" b="b"/>
            <a:pathLst>
              <a:path w="556576" h="714072">
                <a:moveTo>
                  <a:pt x="0" y="0"/>
                </a:moveTo>
                <a:lnTo>
                  <a:pt x="556576" y="0"/>
                </a:lnTo>
                <a:lnTo>
                  <a:pt x="556576" y="714072"/>
                </a:lnTo>
                <a:lnTo>
                  <a:pt x="0" y="7140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56" name="Rectangle 55">
            <a:extLst>
              <a:ext uri="{FF2B5EF4-FFF2-40B4-BE49-F238E27FC236}">
                <a16:creationId xmlns:a16="http://schemas.microsoft.com/office/drawing/2014/main" id="{EF6BF5A2-DC97-3D80-A932-F23ADFD995F7}"/>
              </a:ext>
            </a:extLst>
          </p:cNvPr>
          <p:cNvSpPr/>
          <p:nvPr/>
        </p:nvSpPr>
        <p:spPr>
          <a:xfrm>
            <a:off x="1819676" y="4756594"/>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74105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sz="700"/>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sz="700"/>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sz="700"/>
            </a:p>
          </p:txBody>
        </p:sp>
      </p:grpSp>
      <p:grpSp>
        <p:nvGrpSpPr>
          <p:cNvPr id="10" name="Group 10"/>
          <p:cNvGrpSpPr/>
          <p:nvPr/>
        </p:nvGrpSpPr>
        <p:grpSpPr>
          <a:xfrm>
            <a:off x="7488655" y="-64576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sz="700"/>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sz="700"/>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sz="700"/>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sz="700"/>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sz="700"/>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sz="700"/>
            </a:p>
          </p:txBody>
        </p:sp>
      </p:grpSp>
      <p:sp>
        <p:nvSpPr>
          <p:cNvPr id="25" name="TextBox 25"/>
          <p:cNvSpPr txBox="1"/>
          <p:nvPr/>
        </p:nvSpPr>
        <p:spPr>
          <a:xfrm>
            <a:off x="1191675" y="427052"/>
            <a:ext cx="6296980" cy="399661"/>
          </a:xfrm>
          <a:prstGeom prst="rect">
            <a:avLst/>
          </a:prstGeom>
        </p:spPr>
        <p:txBody>
          <a:bodyPr lIns="0" tIns="0" rIns="0" bIns="0" rtlCol="0" anchor="t">
            <a:spAutoFit/>
          </a:bodyPr>
          <a:lstStyle/>
          <a:p>
            <a:pPr algn="ctr">
              <a:lnSpc>
                <a:spcPts val="3000"/>
              </a:lnSpc>
            </a:pPr>
            <a:r>
              <a:rPr lang="en-US" sz="3500">
                <a:solidFill>
                  <a:schemeClr val="dk1"/>
                </a:solidFill>
                <a:latin typeface="Outfit ExtraBold"/>
              </a:rPr>
              <a:t>Future Works</a:t>
            </a:r>
          </a:p>
        </p:txBody>
      </p:sp>
      <p:sp>
        <p:nvSpPr>
          <p:cNvPr id="26" name="TextBox 26"/>
          <p:cNvSpPr txBox="1"/>
          <p:nvPr/>
        </p:nvSpPr>
        <p:spPr>
          <a:xfrm>
            <a:off x="1063000" y="1899292"/>
            <a:ext cx="7749100" cy="1128514"/>
          </a:xfrm>
          <a:prstGeom prst="rect">
            <a:avLst/>
          </a:prstGeom>
        </p:spPr>
        <p:txBody>
          <a:bodyPr lIns="0" tIns="0" rIns="0" bIns="0" rtlCol="0" anchor="t">
            <a:spAutoFit/>
          </a:bodyPr>
          <a:lstStyle/>
          <a:p>
            <a:pPr marL="542607" lvl="1" indent="-342900">
              <a:lnSpc>
                <a:spcPts val="2220"/>
              </a:lnSpc>
              <a:buFont typeface="Wingdings" panose="05000000000000000000" pitchFamily="2" charset="2"/>
              <a:buChar char="Ø"/>
            </a:pPr>
            <a:r>
              <a:rPr lang="en-US" sz="1850">
                <a:solidFill>
                  <a:srgbClr val="010440"/>
                </a:solidFill>
                <a:latin typeface="Arimo"/>
              </a:rPr>
              <a:t>Reading the relevant ECG lead from palms using dry electrodes.</a:t>
            </a:r>
          </a:p>
          <a:p>
            <a:pPr marL="542607" lvl="1" indent="-342900">
              <a:lnSpc>
                <a:spcPts val="2220"/>
              </a:lnSpc>
              <a:buFont typeface="Wingdings" panose="05000000000000000000" pitchFamily="2" charset="2"/>
              <a:buChar char="Ø"/>
            </a:pPr>
            <a:endParaRPr lang="en-US" sz="1850">
              <a:solidFill>
                <a:srgbClr val="010440"/>
              </a:solidFill>
              <a:latin typeface="Arimo"/>
            </a:endParaRPr>
          </a:p>
          <a:p>
            <a:pPr marL="542607" lvl="1" indent="-342900">
              <a:lnSpc>
                <a:spcPts val="2220"/>
              </a:lnSpc>
              <a:buFont typeface="Wingdings" panose="05000000000000000000" pitchFamily="2" charset="2"/>
              <a:buChar char="Ø"/>
            </a:pPr>
            <a:endParaRPr lang="en-US" sz="1850">
              <a:solidFill>
                <a:srgbClr val="010440"/>
              </a:solidFill>
              <a:latin typeface="Arimo"/>
            </a:endParaRPr>
          </a:p>
          <a:p>
            <a:pPr marL="542607" lvl="1" indent="-342900">
              <a:lnSpc>
                <a:spcPts val="2220"/>
              </a:lnSpc>
              <a:buFont typeface="Wingdings" panose="05000000000000000000" pitchFamily="2" charset="2"/>
              <a:buChar char="Ø"/>
            </a:pPr>
            <a:r>
              <a:rPr lang="en-US" sz="1850">
                <a:solidFill>
                  <a:srgbClr val="010440"/>
                </a:solidFill>
                <a:latin typeface="Arimo"/>
              </a:rPr>
              <a:t>Finalize the user interfaces in mobile application</a:t>
            </a:r>
          </a:p>
        </p:txBody>
      </p:sp>
      <p:sp>
        <p:nvSpPr>
          <p:cNvPr id="2" name="Rectangle 1">
            <a:extLst>
              <a:ext uri="{FF2B5EF4-FFF2-40B4-BE49-F238E27FC236}">
                <a16:creationId xmlns:a16="http://schemas.microsoft.com/office/drawing/2014/main" id="{A7FEC544-FCB3-0219-863F-28C78D348100}"/>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6123479" y="520700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sz="700"/>
            </a:p>
          </p:txBody>
        </p:sp>
      </p:grpSp>
      <p:sp>
        <p:nvSpPr>
          <p:cNvPr id="39" name="TextBox 39"/>
          <p:cNvSpPr txBox="1"/>
          <p:nvPr/>
        </p:nvSpPr>
        <p:spPr>
          <a:xfrm>
            <a:off x="1228353" y="0"/>
            <a:ext cx="6816365" cy="1044197"/>
          </a:xfrm>
          <a:prstGeom prst="rect">
            <a:avLst/>
          </a:prstGeom>
        </p:spPr>
        <p:txBody>
          <a:bodyPr wrap="square" lIns="0" tIns="0" rIns="0" bIns="0" rtlCol="0" anchor="t">
            <a:spAutoFit/>
          </a:bodyPr>
          <a:lstStyle/>
          <a:p>
            <a:pPr algn="ctr">
              <a:lnSpc>
                <a:spcPts val="4200"/>
              </a:lnSpc>
            </a:pPr>
            <a:r>
              <a:rPr lang="en-US" sz="3500">
                <a:solidFill>
                  <a:schemeClr val="dk1"/>
                </a:solidFill>
                <a:latin typeface="Outfit ExtraBold"/>
                <a:sym typeface="Outfit ExtraBold"/>
              </a:rPr>
              <a:t>Functional &amp; Non-Functional </a:t>
            </a:r>
            <a:r>
              <a:rPr lang="en-US" sz="3200">
                <a:solidFill>
                  <a:schemeClr val="dk1"/>
                </a:solidFill>
                <a:latin typeface="Outfit ExtraBold"/>
                <a:sym typeface="Outfit ExtraBold"/>
              </a:rPr>
              <a:t>Requirements</a:t>
            </a:r>
          </a:p>
        </p:txBody>
      </p:sp>
      <p:sp>
        <p:nvSpPr>
          <p:cNvPr id="42" name="TextBox 42"/>
          <p:cNvSpPr txBox="1"/>
          <p:nvPr/>
        </p:nvSpPr>
        <p:spPr>
          <a:xfrm>
            <a:off x="491632" y="1387771"/>
            <a:ext cx="2967363" cy="307777"/>
          </a:xfrm>
          <a:prstGeom prst="rect">
            <a:avLst/>
          </a:prstGeom>
        </p:spPr>
        <p:txBody>
          <a:bodyPr wrap="square" lIns="0" tIns="0" rIns="0" bIns="0" rtlCol="0" anchor="t">
            <a:spAutoFit/>
          </a:bodyPr>
          <a:lstStyle/>
          <a:p>
            <a:pPr algn="ctr">
              <a:lnSpc>
                <a:spcPts val="2400"/>
              </a:lnSpc>
            </a:pPr>
            <a:r>
              <a:rPr lang="en-US" sz="2000">
                <a:solidFill>
                  <a:srgbClr val="010440"/>
                </a:solidFill>
                <a:latin typeface="Arimo Bold"/>
              </a:rPr>
              <a:t>Functional Requirements:</a:t>
            </a:r>
          </a:p>
        </p:txBody>
      </p:sp>
      <p:sp>
        <p:nvSpPr>
          <p:cNvPr id="43" name="TextBox 43"/>
          <p:cNvSpPr txBox="1"/>
          <p:nvPr/>
        </p:nvSpPr>
        <p:spPr>
          <a:xfrm>
            <a:off x="520050" y="1730671"/>
            <a:ext cx="4051950" cy="2181816"/>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a:latin typeface="Arimo"/>
              </a:rPr>
              <a:t>The optimal ECG lead obtained from the palms should be displayed in real-time.</a:t>
            </a:r>
          </a:p>
          <a:p>
            <a:pPr marL="302260" lvl="1" indent="-151130" algn="just">
              <a:lnSpc>
                <a:spcPct val="150000"/>
              </a:lnSpc>
              <a:buFont typeface="Arial"/>
              <a:buChar char="•"/>
            </a:pPr>
            <a:r>
              <a:rPr lang="en-US">
                <a:latin typeface="Arimo"/>
              </a:rPr>
              <a:t>The optimal ECG lead should be recorded for 10 seconds.</a:t>
            </a:r>
          </a:p>
          <a:p>
            <a:pPr marL="302260" lvl="1" indent="-151130" algn="just">
              <a:lnSpc>
                <a:spcPct val="150000"/>
              </a:lnSpc>
              <a:buFont typeface="Arial"/>
              <a:buChar char="•"/>
            </a:pPr>
            <a:r>
              <a:rPr lang="en-US">
                <a:latin typeface="Arimo"/>
              </a:rPr>
              <a:t>The remaining 11 leads should be acquired with high accuracy and displayed.</a:t>
            </a:r>
          </a:p>
          <a:p>
            <a:pPr algn="just">
              <a:lnSpc>
                <a:spcPct val="150000"/>
              </a:lnSpc>
            </a:pPr>
            <a:endParaRPr lang="en-US" sz="1200">
              <a:latin typeface="Arimo"/>
            </a:endParaRPr>
          </a:p>
        </p:txBody>
      </p:sp>
      <p:sp>
        <p:nvSpPr>
          <p:cNvPr id="46" name="TextBox 46"/>
          <p:cNvSpPr txBox="1"/>
          <p:nvPr/>
        </p:nvSpPr>
        <p:spPr>
          <a:xfrm>
            <a:off x="4951764" y="1419316"/>
            <a:ext cx="3728169" cy="307777"/>
          </a:xfrm>
          <a:prstGeom prst="rect">
            <a:avLst/>
          </a:prstGeom>
        </p:spPr>
        <p:txBody>
          <a:bodyPr wrap="square" lIns="0" tIns="0" rIns="0" bIns="0" rtlCol="0" anchor="t">
            <a:spAutoFit/>
          </a:bodyPr>
          <a:lstStyle/>
          <a:p>
            <a:pPr algn="ctr">
              <a:lnSpc>
                <a:spcPts val="2400"/>
              </a:lnSpc>
            </a:pPr>
            <a:r>
              <a:rPr lang="en-US" sz="2000">
                <a:solidFill>
                  <a:srgbClr val="010440"/>
                </a:solidFill>
                <a:latin typeface="Arimo Bold"/>
              </a:rPr>
              <a:t>Non-Functional Requirements:</a:t>
            </a:r>
          </a:p>
        </p:txBody>
      </p:sp>
      <p:sp>
        <p:nvSpPr>
          <p:cNvPr id="47" name="TextBox 47"/>
          <p:cNvSpPr txBox="1"/>
          <p:nvPr/>
        </p:nvSpPr>
        <p:spPr>
          <a:xfrm>
            <a:off x="5084332" y="1727641"/>
            <a:ext cx="3522056" cy="929550"/>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a:latin typeface="Arimo"/>
              </a:rPr>
              <a:t>Interfaces should be User-friendly</a:t>
            </a:r>
          </a:p>
          <a:p>
            <a:pPr marL="302260" lvl="1" indent="-151130" algn="just">
              <a:lnSpc>
                <a:spcPct val="150000"/>
              </a:lnSpc>
              <a:buFont typeface="Arial"/>
              <a:buChar char="•"/>
            </a:pPr>
            <a:r>
              <a:rPr lang="en-US">
                <a:latin typeface="Arimo"/>
              </a:rPr>
              <a:t>The application should be reliable</a:t>
            </a:r>
          </a:p>
          <a:p>
            <a:pPr marL="302260" lvl="1" indent="-151130" algn="just">
              <a:lnSpc>
                <a:spcPct val="150000"/>
              </a:lnSpc>
              <a:buFont typeface="Arial"/>
              <a:buChar char="•"/>
            </a:pPr>
            <a:r>
              <a:rPr lang="en-US">
                <a:latin typeface="Arimo"/>
              </a:rPr>
              <a:t>Results should be more  efficient</a:t>
            </a:r>
          </a:p>
        </p:txBody>
      </p:sp>
      <p:grpSp>
        <p:nvGrpSpPr>
          <p:cNvPr id="2" name="Group 17">
            <a:extLst>
              <a:ext uri="{FF2B5EF4-FFF2-40B4-BE49-F238E27FC236}">
                <a16:creationId xmlns:a16="http://schemas.microsoft.com/office/drawing/2014/main" id="{63BBAB30-1894-53F7-5A1E-AD57D341FF81}"/>
              </a:ext>
            </a:extLst>
          </p:cNvPr>
          <p:cNvGrpSpPr/>
          <p:nvPr/>
        </p:nvGrpSpPr>
        <p:grpSpPr>
          <a:xfrm rot="-10800000">
            <a:off x="8956465" y="1166541"/>
            <a:ext cx="437341" cy="406663"/>
            <a:chOff x="0" y="0"/>
            <a:chExt cx="1166243" cy="1084435"/>
          </a:xfrm>
        </p:grpSpPr>
        <p:sp>
          <p:nvSpPr>
            <p:cNvPr id="3" name="Freeform 18">
              <a:extLst>
                <a:ext uri="{FF2B5EF4-FFF2-40B4-BE49-F238E27FC236}">
                  <a16:creationId xmlns:a16="http://schemas.microsoft.com/office/drawing/2014/main" id="{FD51DE8D-4C10-E802-509C-386EA21B247D}"/>
                </a:ext>
              </a:extLst>
            </p:cNvPr>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sz="700"/>
            </a:p>
          </p:txBody>
        </p:sp>
      </p:grpSp>
      <p:grpSp>
        <p:nvGrpSpPr>
          <p:cNvPr id="6" name="Group 19">
            <a:extLst>
              <a:ext uri="{FF2B5EF4-FFF2-40B4-BE49-F238E27FC236}">
                <a16:creationId xmlns:a16="http://schemas.microsoft.com/office/drawing/2014/main" id="{78DECD4D-0D11-F457-4BCE-1F7B69979D11}"/>
              </a:ext>
            </a:extLst>
          </p:cNvPr>
          <p:cNvGrpSpPr/>
          <p:nvPr/>
        </p:nvGrpSpPr>
        <p:grpSpPr>
          <a:xfrm rot="-10800000">
            <a:off x="9293176" y="712391"/>
            <a:ext cx="447008" cy="406432"/>
            <a:chOff x="635" y="635"/>
            <a:chExt cx="1192022" cy="1083818"/>
          </a:xfrm>
        </p:grpSpPr>
        <p:sp>
          <p:nvSpPr>
            <p:cNvPr id="7" name="Freeform 20">
              <a:extLst>
                <a:ext uri="{FF2B5EF4-FFF2-40B4-BE49-F238E27FC236}">
                  <a16:creationId xmlns:a16="http://schemas.microsoft.com/office/drawing/2014/main" id="{94101949-F4DE-0788-57D9-B794ECF9E510}"/>
                </a:ext>
              </a:extLst>
            </p:cNvPr>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sz="700"/>
            </a:p>
          </p:txBody>
        </p:sp>
      </p:grpSp>
      <p:grpSp>
        <p:nvGrpSpPr>
          <p:cNvPr id="10" name="Group 25">
            <a:extLst>
              <a:ext uri="{FF2B5EF4-FFF2-40B4-BE49-F238E27FC236}">
                <a16:creationId xmlns:a16="http://schemas.microsoft.com/office/drawing/2014/main" id="{50ED6904-67B4-D0E4-39B3-C9FDC4A5C1CF}"/>
              </a:ext>
            </a:extLst>
          </p:cNvPr>
          <p:cNvGrpSpPr/>
          <p:nvPr/>
        </p:nvGrpSpPr>
        <p:grpSpPr>
          <a:xfrm rot="-10800000">
            <a:off x="1367062" y="-488345"/>
            <a:ext cx="491465" cy="491475"/>
            <a:chOff x="0" y="0"/>
            <a:chExt cx="1310573" cy="1310600"/>
          </a:xfrm>
        </p:grpSpPr>
        <p:sp>
          <p:nvSpPr>
            <p:cNvPr id="11" name="Freeform 26">
              <a:extLst>
                <a:ext uri="{FF2B5EF4-FFF2-40B4-BE49-F238E27FC236}">
                  <a16:creationId xmlns:a16="http://schemas.microsoft.com/office/drawing/2014/main" id="{D8005822-AB1E-F47C-ADFB-031EA2B9C070}"/>
                </a:ext>
              </a:extLst>
            </p:cNvPr>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sz="700"/>
            </a:p>
          </p:txBody>
        </p:sp>
      </p:grpSp>
      <p:grpSp>
        <p:nvGrpSpPr>
          <p:cNvPr id="12" name="Group 27">
            <a:extLst>
              <a:ext uri="{FF2B5EF4-FFF2-40B4-BE49-F238E27FC236}">
                <a16:creationId xmlns:a16="http://schemas.microsoft.com/office/drawing/2014/main" id="{E7E8C692-C030-C4FB-E82B-749A1852C5FC}"/>
              </a:ext>
            </a:extLst>
          </p:cNvPr>
          <p:cNvGrpSpPr/>
          <p:nvPr/>
        </p:nvGrpSpPr>
        <p:grpSpPr>
          <a:xfrm rot="-10800000">
            <a:off x="-342713" y="-829538"/>
            <a:ext cx="1305500" cy="1305527"/>
            <a:chOff x="0" y="0"/>
            <a:chExt cx="3481333" cy="3481405"/>
          </a:xfrm>
        </p:grpSpPr>
        <p:sp>
          <p:nvSpPr>
            <p:cNvPr id="13" name="Freeform 28">
              <a:extLst>
                <a:ext uri="{FF2B5EF4-FFF2-40B4-BE49-F238E27FC236}">
                  <a16:creationId xmlns:a16="http://schemas.microsoft.com/office/drawing/2014/main" id="{DF3EB52C-730F-DCF0-60B6-9F99E60B5538}"/>
                </a:ext>
              </a:extLst>
            </p:cNvPr>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sz="700"/>
            </a:p>
          </p:txBody>
        </p:sp>
      </p:grpSp>
      <p:grpSp>
        <p:nvGrpSpPr>
          <p:cNvPr id="14" name="Group 31">
            <a:extLst>
              <a:ext uri="{FF2B5EF4-FFF2-40B4-BE49-F238E27FC236}">
                <a16:creationId xmlns:a16="http://schemas.microsoft.com/office/drawing/2014/main" id="{C4DFF328-F16F-2541-D264-749C0A3CB8E0}"/>
              </a:ext>
            </a:extLst>
          </p:cNvPr>
          <p:cNvGrpSpPr/>
          <p:nvPr/>
        </p:nvGrpSpPr>
        <p:grpSpPr>
          <a:xfrm rot="-10800000">
            <a:off x="-614169" y="958334"/>
            <a:ext cx="749037" cy="680672"/>
            <a:chOff x="0" y="0"/>
            <a:chExt cx="1997432" cy="1815125"/>
          </a:xfrm>
        </p:grpSpPr>
        <p:sp>
          <p:nvSpPr>
            <p:cNvPr id="15" name="Freeform 32">
              <a:extLst>
                <a:ext uri="{FF2B5EF4-FFF2-40B4-BE49-F238E27FC236}">
                  <a16:creationId xmlns:a16="http://schemas.microsoft.com/office/drawing/2014/main" id="{13738A40-8E06-A13A-7104-FBB84EAD1C08}"/>
                </a:ext>
              </a:extLst>
            </p:cNvPr>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sz="700"/>
            </a:p>
          </p:txBody>
        </p:sp>
      </p:grpSp>
      <p:sp>
        <p:nvSpPr>
          <p:cNvPr id="16" name="Freeform 33">
            <a:extLst>
              <a:ext uri="{FF2B5EF4-FFF2-40B4-BE49-F238E27FC236}">
                <a16:creationId xmlns:a16="http://schemas.microsoft.com/office/drawing/2014/main" id="{204C74FE-6099-7287-47B5-97641B59CBEC}"/>
              </a:ext>
            </a:extLst>
          </p:cNvPr>
          <p:cNvSpPr/>
          <p:nvPr/>
        </p:nvSpPr>
        <p:spPr>
          <a:xfrm>
            <a:off x="-4290004" y="224399"/>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17" name="Freeform 35">
            <a:extLst>
              <a:ext uri="{FF2B5EF4-FFF2-40B4-BE49-F238E27FC236}">
                <a16:creationId xmlns:a16="http://schemas.microsoft.com/office/drawing/2014/main" id="{C01F66FD-AB8B-7266-09B6-0269257CDCBA}"/>
              </a:ext>
            </a:extLst>
          </p:cNvPr>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8" name="Rectangle 7">
            <a:extLst>
              <a:ext uri="{FF2B5EF4-FFF2-40B4-BE49-F238E27FC236}">
                <a16:creationId xmlns:a16="http://schemas.microsoft.com/office/drawing/2014/main" id="{25D49F8C-25D2-BF50-29D3-A9D9DC9110C6}"/>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60689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sz="700"/>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sz="700"/>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sz="700"/>
            </a:p>
          </p:txBody>
        </p:sp>
      </p:grpSp>
      <p:grpSp>
        <p:nvGrpSpPr>
          <p:cNvPr id="10" name="Group 10"/>
          <p:cNvGrpSpPr/>
          <p:nvPr/>
        </p:nvGrpSpPr>
        <p:grpSpPr>
          <a:xfrm>
            <a:off x="8032916" y="-819247"/>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sz="700"/>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sz="700"/>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sz="700"/>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sz="700"/>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sz="700"/>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sz="700"/>
            </a:p>
          </p:txBody>
        </p:sp>
      </p:grpSp>
      <p:sp>
        <p:nvSpPr>
          <p:cNvPr id="25" name="TextBox 25"/>
          <p:cNvSpPr txBox="1"/>
          <p:nvPr/>
        </p:nvSpPr>
        <p:spPr>
          <a:xfrm>
            <a:off x="927949" y="361807"/>
            <a:ext cx="6780603" cy="436017"/>
          </a:xfrm>
          <a:prstGeom prst="rect">
            <a:avLst/>
          </a:prstGeom>
        </p:spPr>
        <p:txBody>
          <a:bodyPr lIns="0" tIns="0" rIns="0" bIns="0" rtlCol="0" anchor="t">
            <a:spAutoFit/>
          </a:bodyPr>
          <a:lstStyle/>
          <a:p>
            <a:pPr algn="ctr">
              <a:lnSpc>
                <a:spcPts val="3420"/>
              </a:lnSpc>
            </a:pPr>
            <a:r>
              <a:rPr lang="en-US" sz="2850">
                <a:solidFill>
                  <a:srgbClr val="010440"/>
                </a:solidFill>
                <a:latin typeface="Arimo Bold"/>
              </a:rPr>
              <a:t>References </a:t>
            </a:r>
          </a:p>
        </p:txBody>
      </p:sp>
      <p:sp>
        <p:nvSpPr>
          <p:cNvPr id="26" name="TextBox 26"/>
          <p:cNvSpPr txBox="1"/>
          <p:nvPr/>
        </p:nvSpPr>
        <p:spPr>
          <a:xfrm>
            <a:off x="752190" y="987966"/>
            <a:ext cx="8391811" cy="3052118"/>
          </a:xfrm>
          <a:prstGeom prst="rect">
            <a:avLst/>
          </a:prstGeom>
        </p:spPr>
        <p:txBody>
          <a:bodyPr lIns="0" tIns="0" rIns="0" bIns="0" rtlCol="0" anchor="t">
            <a:spAutoFit/>
          </a:bodyPr>
          <a:lstStyle/>
          <a:p>
            <a:pPr>
              <a:lnSpc>
                <a:spcPts val="1439"/>
              </a:lnSpc>
              <a:spcBef>
                <a:spcPct val="0"/>
              </a:spcBef>
            </a:pPr>
            <a:r>
              <a:rPr lang="en-US" sz="1199">
                <a:solidFill>
                  <a:srgbClr val="010440"/>
                </a:solidFill>
                <a:latin typeface="Arimo"/>
              </a:rPr>
              <a:t>[1] </a:t>
            </a:r>
            <a:r>
              <a:rPr lang="en-US" sz="1199" err="1">
                <a:solidFill>
                  <a:srgbClr val="010440"/>
                </a:solidFill>
                <a:latin typeface="Arimo"/>
              </a:rPr>
              <a:t>Yongning</a:t>
            </a:r>
            <a:r>
              <a:rPr lang="en-US" sz="1199">
                <a:solidFill>
                  <a:srgbClr val="010440"/>
                </a:solidFill>
                <a:latin typeface="Arimo"/>
              </a:rPr>
              <a:t> Zou and </a:t>
            </a:r>
            <a:r>
              <a:rPr lang="en-US" sz="1199" err="1">
                <a:solidFill>
                  <a:srgbClr val="010440"/>
                </a:solidFill>
                <a:latin typeface="Arimo"/>
              </a:rPr>
              <a:t>Zhenyu</a:t>
            </a:r>
            <a:r>
              <a:rPr lang="en-US" sz="1199">
                <a:solidFill>
                  <a:srgbClr val="010440"/>
                </a:solidFill>
                <a:latin typeface="Arimo"/>
              </a:rPr>
              <a:t> Guo, "A Palm Pilot based pocket ECG recorder," Proceedings 2000 IEEE EMBS International Conference on Information Technology Applications in Biomedicine. ITAB-ITIS 2000. Joint Meeting Third IEEE EMBS International Conference on Information Technol, Arlington, VA, USA, 2000, pp. 110-112, </a:t>
            </a:r>
            <a:r>
              <a:rPr lang="en-US" sz="1199" err="1">
                <a:solidFill>
                  <a:srgbClr val="010440"/>
                </a:solidFill>
                <a:latin typeface="Arimo"/>
              </a:rPr>
              <a:t>doi</a:t>
            </a:r>
            <a:r>
              <a:rPr lang="en-US" sz="1199">
                <a:solidFill>
                  <a:srgbClr val="010440"/>
                </a:solidFill>
                <a:latin typeface="Arimo"/>
              </a:rPr>
              <a:t>: 10.1109/ITAB.2000.892359.</a:t>
            </a:r>
          </a:p>
          <a:p>
            <a:pPr>
              <a:lnSpc>
                <a:spcPts val="1439"/>
              </a:lnSpc>
              <a:spcBef>
                <a:spcPct val="0"/>
              </a:spcBef>
            </a:pPr>
            <a:endParaRPr lang="en-US" sz="1199">
              <a:solidFill>
                <a:srgbClr val="010440"/>
              </a:solidFill>
              <a:latin typeface="Arimo"/>
            </a:endParaRPr>
          </a:p>
          <a:p>
            <a:pPr>
              <a:lnSpc>
                <a:spcPts val="1439"/>
              </a:lnSpc>
              <a:spcBef>
                <a:spcPct val="0"/>
              </a:spcBef>
            </a:pPr>
            <a:r>
              <a:rPr lang="en-US" sz="1199">
                <a:solidFill>
                  <a:srgbClr val="010440"/>
                </a:solidFill>
                <a:latin typeface="Arimo"/>
              </a:rPr>
              <a:t>[2] F. </a:t>
            </a:r>
            <a:r>
              <a:rPr lang="en-US" sz="1199" err="1">
                <a:solidFill>
                  <a:srgbClr val="010440"/>
                </a:solidFill>
                <a:latin typeface="Arimo"/>
              </a:rPr>
              <a:t>Chiarugi</a:t>
            </a:r>
            <a:r>
              <a:rPr lang="en-US" sz="1199">
                <a:solidFill>
                  <a:srgbClr val="010440"/>
                </a:solidFill>
                <a:latin typeface="Arimo"/>
              </a:rPr>
              <a:t>, M. </a:t>
            </a:r>
            <a:r>
              <a:rPr lang="en-US" sz="1199" err="1">
                <a:solidFill>
                  <a:srgbClr val="010440"/>
                </a:solidFill>
                <a:latin typeface="Arimo"/>
              </a:rPr>
              <a:t>Spanakis</a:t>
            </a:r>
            <a:r>
              <a:rPr lang="en-US" sz="1199">
                <a:solidFill>
                  <a:srgbClr val="010440"/>
                </a:solidFill>
                <a:latin typeface="Arimo"/>
              </a:rPr>
              <a:t>, P. J. Lees, C. E. </a:t>
            </a:r>
            <a:r>
              <a:rPr lang="en-US" sz="1199" err="1">
                <a:solidFill>
                  <a:srgbClr val="010440"/>
                </a:solidFill>
                <a:latin typeface="Arimo"/>
              </a:rPr>
              <a:t>Chronaki</a:t>
            </a:r>
            <a:r>
              <a:rPr lang="en-US" sz="1199">
                <a:solidFill>
                  <a:srgbClr val="010440"/>
                </a:solidFill>
                <a:latin typeface="Arimo"/>
              </a:rPr>
              <a:t>, M. </a:t>
            </a:r>
            <a:r>
              <a:rPr lang="en-US" sz="1199" err="1">
                <a:solidFill>
                  <a:srgbClr val="010440"/>
                </a:solidFill>
                <a:latin typeface="Arimo"/>
              </a:rPr>
              <a:t>Tsiknakis</a:t>
            </a:r>
            <a:r>
              <a:rPr lang="en-US" sz="1199">
                <a:solidFill>
                  <a:srgbClr val="010440"/>
                </a:solidFill>
                <a:latin typeface="Arimo"/>
              </a:rPr>
              <a:t> and S. C. </a:t>
            </a:r>
            <a:r>
              <a:rPr lang="en-US" sz="1199" err="1">
                <a:solidFill>
                  <a:srgbClr val="010440"/>
                </a:solidFill>
                <a:latin typeface="Arimo"/>
              </a:rPr>
              <a:t>Orphanoudakis</a:t>
            </a:r>
            <a:r>
              <a:rPr lang="en-US" sz="1199">
                <a:solidFill>
                  <a:srgbClr val="010440"/>
                </a:solidFill>
                <a:latin typeface="Arimo"/>
              </a:rPr>
              <a:t>, "ECG in your hands: a multi-vendor ECG viewer for personal digital assistants," Computers in Cardiology, 2003, Thessaloniki, Greece, 2003, pp. 359-362, </a:t>
            </a:r>
            <a:r>
              <a:rPr lang="en-US" sz="1199" err="1">
                <a:solidFill>
                  <a:srgbClr val="010440"/>
                </a:solidFill>
                <a:latin typeface="Arimo"/>
              </a:rPr>
              <a:t>doi</a:t>
            </a:r>
            <a:r>
              <a:rPr lang="en-US" sz="1199">
                <a:solidFill>
                  <a:srgbClr val="010440"/>
                </a:solidFill>
                <a:latin typeface="Arimo"/>
              </a:rPr>
              <a:t>: 10.1109/CIC.2003.1291166.</a:t>
            </a:r>
          </a:p>
          <a:p>
            <a:pPr>
              <a:lnSpc>
                <a:spcPts val="1439"/>
              </a:lnSpc>
              <a:spcBef>
                <a:spcPct val="0"/>
              </a:spcBef>
            </a:pPr>
            <a:endParaRPr lang="en-US" sz="1199">
              <a:solidFill>
                <a:srgbClr val="010440"/>
              </a:solidFill>
              <a:latin typeface="Arimo"/>
            </a:endParaRPr>
          </a:p>
          <a:p>
            <a:pPr>
              <a:lnSpc>
                <a:spcPts val="1439"/>
              </a:lnSpc>
              <a:spcBef>
                <a:spcPct val="0"/>
              </a:spcBef>
            </a:pPr>
            <a:r>
              <a:rPr lang="en-US" sz="1199">
                <a:solidFill>
                  <a:srgbClr val="010440"/>
                </a:solidFill>
                <a:latin typeface="Arimo"/>
              </a:rPr>
              <a:t>[3] Hoffmann, K. P., &amp; Ruff, R. (2007). Flexible dry surface-electrodes for ECG long-term monitoring. Annual International Conference of the IEEE Engineering in Medicine and Biology Society. IEEE Engineering in Medicine and Biology Society. Annual International Conference, 2007, 5740–5743. https://doi.org/10.1109/IEMBS.2007.4353650 </a:t>
            </a:r>
          </a:p>
          <a:p>
            <a:pPr>
              <a:lnSpc>
                <a:spcPts val="1439"/>
              </a:lnSpc>
              <a:spcBef>
                <a:spcPct val="0"/>
              </a:spcBef>
            </a:pPr>
            <a:endParaRPr lang="en-US" sz="1199">
              <a:solidFill>
                <a:srgbClr val="010440"/>
              </a:solidFill>
              <a:latin typeface="Arimo"/>
            </a:endParaRPr>
          </a:p>
          <a:p>
            <a:pPr>
              <a:lnSpc>
                <a:spcPts val="1439"/>
              </a:lnSpc>
              <a:spcBef>
                <a:spcPct val="0"/>
              </a:spcBef>
            </a:pPr>
            <a:r>
              <a:rPr lang="en-US" sz="1199">
                <a:solidFill>
                  <a:srgbClr val="010440"/>
                </a:solidFill>
                <a:latin typeface="Arimo"/>
              </a:rPr>
              <a:t>[4] André Lourenço, Ana Fred and Hugo Silva, “Palm-based ECG biometrics”, academia.edu, 2011.</a:t>
            </a:r>
          </a:p>
          <a:p>
            <a:pPr>
              <a:lnSpc>
                <a:spcPts val="1439"/>
              </a:lnSpc>
              <a:spcBef>
                <a:spcPct val="0"/>
              </a:spcBef>
            </a:pPr>
            <a:endParaRPr lang="en-US" sz="1199">
              <a:solidFill>
                <a:srgbClr val="010440"/>
              </a:solidFill>
              <a:latin typeface="Arimo"/>
            </a:endParaRPr>
          </a:p>
          <a:p>
            <a:pPr>
              <a:lnSpc>
                <a:spcPts val="1439"/>
              </a:lnSpc>
              <a:spcBef>
                <a:spcPct val="0"/>
              </a:spcBef>
            </a:pPr>
            <a:r>
              <a:rPr lang="en-US" sz="1199">
                <a:solidFill>
                  <a:srgbClr val="010440"/>
                </a:solidFill>
                <a:latin typeface="Arimo"/>
              </a:rPr>
              <a:t>[5] A. Garg, V. V. </a:t>
            </a:r>
            <a:r>
              <a:rPr lang="en-US" sz="1199" err="1">
                <a:solidFill>
                  <a:srgbClr val="010440"/>
                </a:solidFill>
                <a:latin typeface="Arimo"/>
              </a:rPr>
              <a:t>Venkataramani</a:t>
            </a:r>
            <a:r>
              <a:rPr lang="en-US" sz="1199">
                <a:solidFill>
                  <a:srgbClr val="010440"/>
                </a:solidFill>
                <a:latin typeface="Arimo"/>
              </a:rPr>
              <a:t>, and U. D. </a:t>
            </a:r>
            <a:r>
              <a:rPr lang="en-US" sz="1199" err="1">
                <a:solidFill>
                  <a:srgbClr val="010440"/>
                </a:solidFill>
                <a:latin typeface="Arimo"/>
              </a:rPr>
              <a:t>Priyakumar</a:t>
            </a:r>
            <a:r>
              <a:rPr lang="en-US" sz="1199">
                <a:solidFill>
                  <a:srgbClr val="010440"/>
                </a:solidFill>
                <a:latin typeface="Arimo"/>
              </a:rPr>
              <a:t>, “Single-Lead to Multi-Lead Electrocardiogram Reconstruction Using a Modified Attention U-Net Framework,” 2023 International Joint Conference on Neural Networks (IJCNN), Jun. 2023, Published, </a:t>
            </a:r>
            <a:r>
              <a:rPr lang="en-US" sz="1199" err="1">
                <a:solidFill>
                  <a:srgbClr val="010440"/>
                </a:solidFill>
                <a:latin typeface="Arimo"/>
              </a:rPr>
              <a:t>doi</a:t>
            </a:r>
            <a:r>
              <a:rPr lang="en-US" sz="1199">
                <a:solidFill>
                  <a:srgbClr val="010440"/>
                </a:solidFill>
                <a:latin typeface="Arimo"/>
              </a:rPr>
              <a:t>: 10.1109/ijcnn54540.2023.10191213. </a:t>
            </a:r>
          </a:p>
        </p:txBody>
      </p:sp>
      <p:sp>
        <p:nvSpPr>
          <p:cNvPr id="2" name="Rectangle 1">
            <a:extLst>
              <a:ext uri="{FF2B5EF4-FFF2-40B4-BE49-F238E27FC236}">
                <a16:creationId xmlns:a16="http://schemas.microsoft.com/office/drawing/2014/main" id="{931336B2-3AAC-567D-D388-621884E18FB2}"/>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IT21126888</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Senadheera P.V.P.P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15;p39">
            <a:extLst>
              <a:ext uri="{FF2B5EF4-FFF2-40B4-BE49-F238E27FC236}">
                <a16:creationId xmlns:a16="http://schemas.microsoft.com/office/drawing/2014/main" id="{59F3F198-CFD2-064A-F879-EEC8490526E8}"/>
              </a:ext>
            </a:extLst>
          </p:cNvPr>
          <p:cNvSpPr txBox="1">
            <a:spLocks/>
          </p:cNvSpPr>
          <p:nvPr/>
        </p:nvSpPr>
        <p:spPr>
          <a:xfrm>
            <a:off x="2104869" y="2303991"/>
            <a:ext cx="6405259" cy="8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l"/>
            <a:r>
              <a:rPr lang="en-US" sz="3200"/>
              <a:t>IT21127946| Christy H.M</a:t>
            </a:r>
          </a:p>
        </p:txBody>
      </p:sp>
      <p:sp>
        <p:nvSpPr>
          <p:cNvPr id="6" name="Google Shape;817;p39">
            <a:extLst>
              <a:ext uri="{FF2B5EF4-FFF2-40B4-BE49-F238E27FC236}">
                <a16:creationId xmlns:a16="http://schemas.microsoft.com/office/drawing/2014/main" id="{159A6988-4ED7-D64B-0D30-F5DE80A41CCF}"/>
              </a:ext>
            </a:extLst>
          </p:cNvPr>
          <p:cNvSpPr txBox="1">
            <a:spLocks/>
          </p:cNvSpPr>
          <p:nvPr/>
        </p:nvSpPr>
        <p:spPr>
          <a:xfrm>
            <a:off x="2329313" y="2989950"/>
            <a:ext cx="4485374"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kern="1200">
                <a:solidFill>
                  <a:schemeClr val="tx1">
                    <a:lumMod val="75000"/>
                    <a:lumOff val="25000"/>
                  </a:schemeClr>
                </a:solidFill>
                <a:latin typeface="Cambria" panose="02040503050406030204" pitchFamily="18" charset="0"/>
                <a:ea typeface="+mn-ea"/>
                <a:cs typeface="+mn-cs"/>
              </a:rPr>
              <a:t>Specialization : Software Engineering</a:t>
            </a:r>
            <a:endParaRPr lang="en-US" b="1">
              <a:solidFill>
                <a:schemeClr val="tx1">
                  <a:lumMod val="75000"/>
                  <a:lumOff val="25000"/>
                </a:schemeClr>
              </a:solidFill>
            </a:endParaRPr>
          </a:p>
        </p:txBody>
      </p:sp>
      <p:pic>
        <p:nvPicPr>
          <p:cNvPr id="7" name="Picture 6" descr="A person smiling at the camera&#10;&#10;Description automatically generated">
            <a:extLst>
              <a:ext uri="{FF2B5EF4-FFF2-40B4-BE49-F238E27FC236}">
                <a16:creationId xmlns:a16="http://schemas.microsoft.com/office/drawing/2014/main" id="{2C73C5F8-D70F-6284-F9DA-78816198C95F}"/>
              </a:ext>
            </a:extLst>
          </p:cNvPr>
          <p:cNvPicPr>
            <a:picLocks noChangeAspect="1"/>
          </p:cNvPicPr>
          <p:nvPr/>
        </p:nvPicPr>
        <p:blipFill>
          <a:blip r:embed="rId2"/>
          <a:stretch>
            <a:fillRect/>
          </a:stretch>
        </p:blipFill>
        <p:spPr>
          <a:xfrm>
            <a:off x="7403956" y="1299"/>
            <a:ext cx="1765588" cy="2014969"/>
          </a:xfrm>
          <a:prstGeom prst="rect">
            <a:avLst/>
          </a:prstGeom>
        </p:spPr>
      </p:pic>
    </p:spTree>
    <p:extLst>
      <p:ext uri="{BB962C8B-B14F-4D97-AF65-F5344CB8AC3E}">
        <p14:creationId xmlns:p14="http://schemas.microsoft.com/office/powerpoint/2010/main" val="391917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a:p>
          </p:txBody>
        </p:sp>
      </p:grpSp>
      <p:grpSp>
        <p:nvGrpSpPr>
          <p:cNvPr id="10" name="Group 10"/>
          <p:cNvGrpSpPr/>
          <p:nvPr/>
        </p:nvGrpSpPr>
        <p:grpSpPr>
          <a:xfrm>
            <a:off x="7488655" y="-64576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a:p>
          </p:txBody>
        </p:sp>
      </p:grpSp>
      <p:sp>
        <p:nvSpPr>
          <p:cNvPr id="25" name="TextBox 25"/>
          <p:cNvSpPr txBox="1"/>
          <p:nvPr/>
        </p:nvSpPr>
        <p:spPr>
          <a:xfrm>
            <a:off x="1458915" y="-10346"/>
            <a:ext cx="5498775" cy="5381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140"/>
              </a:lnSpc>
            </a:pPr>
            <a:r>
              <a:rPr lang="en-US" sz="3450">
                <a:solidFill>
                  <a:srgbClr val="010440"/>
                </a:solidFill>
                <a:latin typeface="Arimo"/>
              </a:rPr>
              <a:t>System Diagram</a:t>
            </a:r>
          </a:p>
        </p:txBody>
      </p:sp>
      <p:pic>
        <p:nvPicPr>
          <p:cNvPr id="1026" name="Picture 2">
            <a:extLst>
              <a:ext uri="{FF2B5EF4-FFF2-40B4-BE49-F238E27FC236}">
                <a16:creationId xmlns:a16="http://schemas.microsoft.com/office/drawing/2014/main" id="{4495EB0C-BF36-176A-0F9D-D5635725AC84}"/>
              </a:ext>
            </a:extLst>
          </p:cNvPr>
          <p:cNvPicPr>
            <a:picLocks noChangeAspect="1" noChangeArrowheads="1"/>
          </p:cNvPicPr>
          <p:nvPr/>
        </p:nvPicPr>
        <p:blipFill>
          <a:blip r:embed="rId3"/>
          <a:srcRect/>
          <a:stretch/>
        </p:blipFill>
        <p:spPr bwMode="auto">
          <a:xfrm>
            <a:off x="1310221" y="639779"/>
            <a:ext cx="6749036" cy="41066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3" descr="A picture containing photo, table, person, monitor&#10;&#10;Description automatically generated">
            <a:extLst>
              <a:ext uri="{FF2B5EF4-FFF2-40B4-BE49-F238E27FC236}">
                <a16:creationId xmlns:a16="http://schemas.microsoft.com/office/drawing/2014/main" id="{79F3E23B-3142-48D4-D51E-C33A285D1120}"/>
              </a:ext>
            </a:extLst>
          </p:cNvPr>
          <p:cNvPicPr>
            <a:picLocks noChangeAspect="1"/>
          </p:cNvPicPr>
          <p:nvPr/>
        </p:nvPicPr>
        <p:blipFill rotWithShape="1">
          <a:blip r:embed="rId4"/>
          <a:srcRect t="90286" r="71976"/>
          <a:stretch/>
        </p:blipFill>
        <p:spPr>
          <a:xfrm>
            <a:off x="0" y="4863902"/>
            <a:ext cx="1433945" cy="279597"/>
          </a:xfrm>
          <a:prstGeom prst="rect">
            <a:avLst/>
          </a:prstGeom>
        </p:spPr>
      </p:pic>
      <p:sp>
        <p:nvSpPr>
          <p:cNvPr id="26" name="Slide Number Placeholder 5">
            <a:extLst>
              <a:ext uri="{FF2B5EF4-FFF2-40B4-BE49-F238E27FC236}">
                <a16:creationId xmlns:a16="http://schemas.microsoft.com/office/drawing/2014/main" id="{D3DEA6B5-8515-DAEC-2B0A-19E07CD60AB9}"/>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5</a:t>
            </a:fld>
            <a:endParaRPr lang="en-US"/>
          </a:p>
        </p:txBody>
      </p:sp>
      <p:sp>
        <p:nvSpPr>
          <p:cNvPr id="27" name="TextBox 26">
            <a:extLst>
              <a:ext uri="{FF2B5EF4-FFF2-40B4-BE49-F238E27FC236}">
                <a16:creationId xmlns:a16="http://schemas.microsoft.com/office/drawing/2014/main" id="{9A952356-B2C4-B48D-6D14-8685317FC7CE}"/>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28" name="Picture 27" descr="A white and black logo&#10;&#10;Description automatically generated">
            <a:extLst>
              <a:ext uri="{FF2B5EF4-FFF2-40B4-BE49-F238E27FC236}">
                <a16:creationId xmlns:a16="http://schemas.microsoft.com/office/drawing/2014/main" id="{5C841388-005E-0828-5A75-9E8518CCA447}"/>
              </a:ext>
            </a:extLst>
          </p:cNvPr>
          <p:cNvPicPr>
            <a:picLocks noChangeAspect="1"/>
          </p:cNvPicPr>
          <p:nvPr/>
        </p:nvPicPr>
        <p:blipFill>
          <a:blip r:embed="rId5"/>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2476306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3" name="Google Shape;943;p45"/>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80A00"/>
                </a:solidFill>
              </a:rPr>
              <a:t>Background</a:t>
            </a:r>
          </a:p>
        </p:txBody>
      </p:sp>
      <p:pic>
        <p:nvPicPr>
          <p:cNvPr id="3" name="Picture 2" descr="A graph with a number of deaths&#10;&#10;Description automatically generated">
            <a:extLst>
              <a:ext uri="{FF2B5EF4-FFF2-40B4-BE49-F238E27FC236}">
                <a16:creationId xmlns:a16="http://schemas.microsoft.com/office/drawing/2014/main" id="{3368A420-5508-3105-5163-A3980871823C}"/>
              </a:ext>
            </a:extLst>
          </p:cNvPr>
          <p:cNvPicPr>
            <a:picLocks noChangeAspect="1"/>
          </p:cNvPicPr>
          <p:nvPr/>
        </p:nvPicPr>
        <p:blipFill>
          <a:blip r:embed="rId3"/>
          <a:stretch>
            <a:fillRect/>
          </a:stretch>
        </p:blipFill>
        <p:spPr>
          <a:xfrm>
            <a:off x="519546" y="1193200"/>
            <a:ext cx="8104908" cy="3042850"/>
          </a:xfrm>
          <a:prstGeom prst="rect">
            <a:avLst/>
          </a:prstGeom>
        </p:spPr>
      </p:pic>
      <p:sp>
        <p:nvSpPr>
          <p:cNvPr id="5" name="TextBox 4">
            <a:extLst>
              <a:ext uri="{FF2B5EF4-FFF2-40B4-BE49-F238E27FC236}">
                <a16:creationId xmlns:a16="http://schemas.microsoft.com/office/drawing/2014/main" id="{890AAFC7-E5A6-9A93-5D52-F6BACEC4EED7}"/>
              </a:ext>
            </a:extLst>
          </p:cNvPr>
          <p:cNvSpPr txBox="1"/>
          <p:nvPr/>
        </p:nvSpPr>
        <p:spPr>
          <a:xfrm>
            <a:off x="1196914" y="4350947"/>
            <a:ext cx="72147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 </a:t>
            </a:r>
            <a:r>
              <a:rPr lang="en-US">
                <a:hlinkClick r:id="rId4"/>
              </a:rPr>
              <a:t>https://platform.who.int/mortality/countries/country-details/MDB/sri-lanka</a:t>
            </a:r>
          </a:p>
        </p:txBody>
      </p:sp>
      <p:sp>
        <p:nvSpPr>
          <p:cNvPr id="4" name="Google Shape;952;p45">
            <a:extLst>
              <a:ext uri="{FF2B5EF4-FFF2-40B4-BE49-F238E27FC236}">
                <a16:creationId xmlns:a16="http://schemas.microsoft.com/office/drawing/2014/main" id="{C53CC356-03BF-C49C-5C6B-BDFAF56C6144}"/>
              </a:ext>
            </a:extLst>
          </p:cNvPr>
          <p:cNvSpPr txBox="1">
            <a:spLocks/>
          </p:cNvSpPr>
          <p:nvPr/>
        </p:nvSpPr>
        <p:spPr>
          <a:xfrm>
            <a:off x="3836866" y="1605658"/>
            <a:ext cx="4859576" cy="9779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r>
              <a:rPr lang="en" sz="4000" b="1">
                <a:solidFill>
                  <a:schemeClr val="accent1"/>
                </a:solidFill>
              </a:rPr>
              <a:t>Count = 17,347</a:t>
            </a:r>
          </a:p>
        </p:txBody>
      </p:sp>
      <p:sp>
        <p:nvSpPr>
          <p:cNvPr id="2" name="Rectangle 1">
            <a:extLst>
              <a:ext uri="{FF2B5EF4-FFF2-40B4-BE49-F238E27FC236}">
                <a16:creationId xmlns:a16="http://schemas.microsoft.com/office/drawing/2014/main" id="{E960F608-F7AF-D8B0-F9DD-2405AF680650}"/>
              </a:ext>
            </a:extLst>
          </p:cNvPr>
          <p:cNvSpPr/>
          <p:nvPr/>
        </p:nvSpPr>
        <p:spPr>
          <a:xfrm>
            <a:off x="30231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8" name="Google Shape;978;p47"/>
          <p:cNvSpPr txBox="1">
            <a:spLocks noGrp="1"/>
          </p:cNvSpPr>
          <p:nvPr>
            <p:ph type="subTitle" idx="5"/>
          </p:nvPr>
        </p:nvSpPr>
        <p:spPr>
          <a:xfrm>
            <a:off x="728057" y="1285837"/>
            <a:ext cx="6903666" cy="2734618"/>
          </a:xfrm>
          <a:prstGeom prst="rect">
            <a:avLst/>
          </a:prstGeom>
        </p:spPr>
        <p:txBody>
          <a:bodyPr spcFirstLastPara="1" wrap="square" lIns="91425" tIns="91425" rIns="91425" bIns="91425" anchor="t" anchorCtr="0">
            <a:noAutofit/>
          </a:bodyPr>
          <a:lstStyle/>
          <a:p>
            <a:pPr algn="just">
              <a:lnSpc>
                <a:spcPct val="120000"/>
              </a:lnSpc>
            </a:pPr>
            <a:r>
              <a:rPr lang="en" sz="2400">
                <a:latin typeface="Wingdings"/>
                <a:sym typeface="Wingdings"/>
              </a:rPr>
              <a:t>Ø </a:t>
            </a:r>
            <a:r>
              <a:rPr lang="en" sz="1800" b="1">
                <a:solidFill>
                  <a:srgbClr val="FF0000"/>
                </a:solidFill>
              </a:rPr>
              <a:t>How to avoid potential loss of lives via the prevention of the misdiagnosis of cardiac diseases, and make informed decision on patient admission for optimal care.</a:t>
            </a:r>
            <a:endParaRPr lang="en-US" sz="1800" b="1">
              <a:solidFill>
                <a:srgbClr val="010440"/>
              </a:solidFill>
            </a:endParaRPr>
          </a:p>
          <a:p>
            <a:pPr marL="0" lvl="0" indent="0" algn="l">
              <a:lnSpc>
                <a:spcPct val="120000"/>
              </a:lnSpc>
              <a:spcBef>
                <a:spcPts val="0"/>
              </a:spcBef>
              <a:spcAft>
                <a:spcPts val="0"/>
              </a:spcAft>
              <a:buNone/>
            </a:pPr>
            <a:endParaRPr lang="en" sz="1800"/>
          </a:p>
        </p:txBody>
      </p:sp>
      <p:sp>
        <p:nvSpPr>
          <p:cNvPr id="3" name="Google Shape;943;p45">
            <a:extLst>
              <a:ext uri="{FF2B5EF4-FFF2-40B4-BE49-F238E27FC236}">
                <a16:creationId xmlns:a16="http://schemas.microsoft.com/office/drawing/2014/main" id="{5DE7B22D-C6AD-E805-CEF7-BC9E0EDBD88C}"/>
              </a:ext>
            </a:extLst>
          </p:cNvPr>
          <p:cNvSpPr txBox="1">
            <a:spLocks/>
          </p:cNvSpPr>
          <p:nvPr/>
        </p:nvSpPr>
        <p:spPr>
          <a:xfrm>
            <a:off x="732300" y="98661"/>
            <a:ext cx="767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200"/>
              <a:buFont typeface="Outfit ExtraBold"/>
              <a:buNone/>
              <a:defRPr sz="45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6200"/>
              <a:buFont typeface="Outfit"/>
              <a:buNone/>
              <a:defRPr sz="6200" b="0" i="0" u="none" strike="noStrike" cap="none">
                <a:solidFill>
                  <a:schemeClr val="dk1"/>
                </a:solidFill>
                <a:latin typeface="Outfit"/>
                <a:ea typeface="Outfit"/>
                <a:cs typeface="Outfit"/>
                <a:sym typeface="Outfit"/>
              </a:defRPr>
            </a:lvl9pPr>
          </a:lstStyle>
          <a:p>
            <a:pPr algn="ctr"/>
            <a:r>
              <a:rPr lang="en">
                <a:solidFill>
                  <a:srgbClr val="680A00"/>
                </a:solidFill>
              </a:rPr>
              <a:t>Research Problem</a:t>
            </a:r>
          </a:p>
        </p:txBody>
      </p:sp>
      <p:pic>
        <p:nvPicPr>
          <p:cNvPr id="15" name="Picture 14" descr="A person holding his chest&#10;&#10;Description automatically generated">
            <a:extLst>
              <a:ext uri="{FF2B5EF4-FFF2-40B4-BE49-F238E27FC236}">
                <a16:creationId xmlns:a16="http://schemas.microsoft.com/office/drawing/2014/main" id="{3C448050-320F-0184-3012-0F5FA3905823}"/>
              </a:ext>
            </a:extLst>
          </p:cNvPr>
          <p:cNvPicPr>
            <a:picLocks noChangeAspect="1"/>
          </p:cNvPicPr>
          <p:nvPr/>
        </p:nvPicPr>
        <p:blipFill>
          <a:blip r:embed="rId3">
            <a:alphaModFix amt="28000"/>
            <a:extLst>
              <a:ext uri="{BEBA8EAE-BF5A-486C-A8C5-ECC9F3942E4B}">
                <a14:imgProps xmlns:a14="http://schemas.microsoft.com/office/drawing/2010/main">
                  <a14:imgLayer r:embed="rId4">
                    <a14:imgEffect>
                      <a14:saturation sat="165000"/>
                    </a14:imgEffect>
                    <a14:imgEffect>
                      <a14:brightnessContrast bright="-42000"/>
                    </a14:imgEffect>
                  </a14:imgLayer>
                </a14:imgProps>
              </a:ext>
            </a:extLst>
          </a:blip>
          <a:stretch>
            <a:fillRect/>
          </a:stretch>
        </p:blipFill>
        <p:spPr>
          <a:xfrm>
            <a:off x="736022" y="934656"/>
            <a:ext cx="8266652" cy="4353266"/>
          </a:xfrm>
          <a:prstGeom prst="rect">
            <a:avLst/>
          </a:prstGeom>
          <a:effectLst>
            <a:outerShdw blurRad="469900" dist="38100" dir="2280000">
              <a:srgbClr val="000000">
                <a:alpha val="40000"/>
              </a:srgbClr>
            </a:outerShdw>
          </a:effectLst>
        </p:spPr>
      </p:pic>
      <p:sp>
        <p:nvSpPr>
          <p:cNvPr id="2" name="Rectangle 1">
            <a:extLst>
              <a:ext uri="{FF2B5EF4-FFF2-40B4-BE49-F238E27FC236}">
                <a16:creationId xmlns:a16="http://schemas.microsoft.com/office/drawing/2014/main" id="{A037A50A-98A1-5EEB-8A7C-958A23C606AC}"/>
              </a:ext>
            </a:extLst>
          </p:cNvPr>
          <p:cNvSpPr/>
          <p:nvPr/>
        </p:nvSpPr>
        <p:spPr>
          <a:xfrm>
            <a:off x="1989268"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cxnSp>
        <p:nvCxnSpPr>
          <p:cNvPr id="1108" name="Google Shape;1108;p52"/>
          <p:cNvCxnSpPr>
            <a:cxnSpLocks/>
          </p:cNvCxnSpPr>
          <p:nvPr/>
        </p:nvCxnSpPr>
        <p:spPr>
          <a:xfrm>
            <a:off x="4247355" y="956602"/>
            <a:ext cx="794400" cy="166800"/>
          </a:xfrm>
          <a:prstGeom prst="bentConnector2">
            <a:avLst/>
          </a:prstGeom>
          <a:noFill/>
          <a:ln w="19050" cap="flat" cmpd="sng">
            <a:solidFill>
              <a:schemeClr val="dk2"/>
            </a:solidFill>
            <a:prstDash val="solid"/>
            <a:round/>
            <a:headEnd type="none" w="med" len="med"/>
            <a:tailEnd type="none" w="med" len="med"/>
          </a:ln>
        </p:spPr>
      </p:cxnSp>
      <p:cxnSp>
        <p:nvCxnSpPr>
          <p:cNvPr id="1111" name="Google Shape;1111;p52"/>
          <p:cNvCxnSpPr>
            <a:cxnSpLocks/>
          </p:cNvCxnSpPr>
          <p:nvPr/>
        </p:nvCxnSpPr>
        <p:spPr>
          <a:xfrm flipH="1">
            <a:off x="3818905" y="1539877"/>
            <a:ext cx="806400" cy="128100"/>
          </a:xfrm>
          <a:prstGeom prst="bentConnector2">
            <a:avLst/>
          </a:prstGeom>
          <a:noFill/>
          <a:ln w="19050" cap="flat" cmpd="sng">
            <a:solidFill>
              <a:schemeClr val="dk2"/>
            </a:solidFill>
            <a:prstDash val="solid"/>
            <a:round/>
            <a:headEnd type="none" w="med" len="med"/>
            <a:tailEnd type="none" w="med" len="med"/>
          </a:ln>
        </p:spPr>
      </p:cxnSp>
      <p:cxnSp>
        <p:nvCxnSpPr>
          <p:cNvPr id="1113" name="Google Shape;1113;p52"/>
          <p:cNvCxnSpPr>
            <a:cxnSpLocks/>
          </p:cNvCxnSpPr>
          <p:nvPr/>
        </p:nvCxnSpPr>
        <p:spPr>
          <a:xfrm>
            <a:off x="4247355" y="2096376"/>
            <a:ext cx="794400" cy="194400"/>
          </a:xfrm>
          <a:prstGeom prst="bentConnector2">
            <a:avLst/>
          </a:prstGeom>
          <a:noFill/>
          <a:ln w="19050" cap="flat" cmpd="sng">
            <a:solidFill>
              <a:schemeClr val="dk2"/>
            </a:solidFill>
            <a:prstDash val="solid"/>
            <a:round/>
            <a:headEnd type="none" w="med" len="med"/>
            <a:tailEnd type="none" w="med" len="med"/>
          </a:ln>
        </p:spPr>
      </p:cxnSp>
      <p:cxnSp>
        <p:nvCxnSpPr>
          <p:cNvPr id="1115" name="Google Shape;1115;p52"/>
          <p:cNvCxnSpPr>
            <a:cxnSpLocks/>
          </p:cNvCxnSpPr>
          <p:nvPr/>
        </p:nvCxnSpPr>
        <p:spPr>
          <a:xfrm rot="10800000">
            <a:off x="2710455" y="956602"/>
            <a:ext cx="680100" cy="0"/>
          </a:xfrm>
          <a:prstGeom prst="straightConnector1">
            <a:avLst/>
          </a:prstGeom>
          <a:noFill/>
          <a:ln w="19050" cap="flat" cmpd="sng">
            <a:solidFill>
              <a:schemeClr val="dk2"/>
            </a:solidFill>
            <a:prstDash val="solid"/>
            <a:round/>
            <a:headEnd type="none" w="med" len="med"/>
            <a:tailEnd type="oval" w="med" len="med"/>
          </a:ln>
        </p:spPr>
      </p:cxnSp>
      <p:cxnSp>
        <p:nvCxnSpPr>
          <p:cNvPr id="1116" name="Google Shape;1116;p52"/>
          <p:cNvCxnSpPr>
            <a:cxnSpLocks/>
          </p:cNvCxnSpPr>
          <p:nvPr/>
        </p:nvCxnSpPr>
        <p:spPr>
          <a:xfrm rot="10800000">
            <a:off x="2710455" y="2096376"/>
            <a:ext cx="680100" cy="0"/>
          </a:xfrm>
          <a:prstGeom prst="straightConnector1">
            <a:avLst/>
          </a:prstGeom>
          <a:noFill/>
          <a:ln w="19050" cap="flat" cmpd="sng">
            <a:solidFill>
              <a:schemeClr val="dk2"/>
            </a:solidFill>
            <a:prstDash val="solid"/>
            <a:round/>
            <a:headEnd type="none" w="med" len="med"/>
            <a:tailEnd type="oval" w="med" len="med"/>
          </a:ln>
        </p:spPr>
      </p:cxnSp>
      <p:cxnSp>
        <p:nvCxnSpPr>
          <p:cNvPr id="1117" name="Google Shape;1117;p52"/>
          <p:cNvCxnSpPr>
            <a:cxnSpLocks/>
          </p:cNvCxnSpPr>
          <p:nvPr/>
        </p:nvCxnSpPr>
        <p:spPr>
          <a:xfrm>
            <a:off x="5458405" y="1539877"/>
            <a:ext cx="674700" cy="0"/>
          </a:xfrm>
          <a:prstGeom prst="straightConnector1">
            <a:avLst/>
          </a:prstGeom>
          <a:noFill/>
          <a:ln w="19050" cap="flat" cmpd="sng">
            <a:solidFill>
              <a:schemeClr val="dk2"/>
            </a:solidFill>
            <a:prstDash val="solid"/>
            <a:round/>
            <a:headEnd type="none" w="med" len="med"/>
            <a:tailEnd type="oval" w="med" len="med"/>
          </a:ln>
        </p:spPr>
      </p:cxnSp>
      <p:cxnSp>
        <p:nvCxnSpPr>
          <p:cNvPr id="1118" name="Google Shape;1118;p52"/>
          <p:cNvCxnSpPr>
            <a:cxnSpLocks/>
          </p:cNvCxnSpPr>
          <p:nvPr/>
        </p:nvCxnSpPr>
        <p:spPr>
          <a:xfrm>
            <a:off x="5435080" y="2684202"/>
            <a:ext cx="674700" cy="0"/>
          </a:xfrm>
          <a:prstGeom prst="straightConnector1">
            <a:avLst/>
          </a:prstGeom>
          <a:noFill/>
          <a:ln w="19050" cap="flat" cmpd="sng">
            <a:solidFill>
              <a:schemeClr val="dk2"/>
            </a:solidFill>
            <a:prstDash val="solid"/>
            <a:round/>
            <a:headEnd type="none" w="med" len="med"/>
            <a:tailEnd type="oval" w="med" len="med"/>
          </a:ln>
        </p:spPr>
      </p:cxnSp>
      <p:sp>
        <p:nvSpPr>
          <p:cNvPr id="1119" name="Google Shape;1119;p52"/>
          <p:cNvSpPr txBox="1">
            <a:spLocks noGrp="1"/>
          </p:cNvSpPr>
          <p:nvPr>
            <p:ph type="title"/>
          </p:nvPr>
        </p:nvSpPr>
        <p:spPr>
          <a:xfrm>
            <a:off x="148500" y="-4854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Objectives</a:t>
            </a:r>
            <a:endParaRPr lang="en-US"/>
          </a:p>
        </p:txBody>
      </p:sp>
      <p:sp>
        <p:nvSpPr>
          <p:cNvPr id="1120" name="Google Shape;1120;p52"/>
          <p:cNvSpPr txBox="1">
            <a:spLocks noGrp="1"/>
          </p:cNvSpPr>
          <p:nvPr>
            <p:ph type="title" idx="4294967295"/>
          </p:nvPr>
        </p:nvSpPr>
        <p:spPr>
          <a:xfrm>
            <a:off x="751568" y="655477"/>
            <a:ext cx="1958700" cy="5277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t>Step 1</a:t>
            </a:r>
            <a:endParaRPr sz="2000"/>
          </a:p>
          <a:p>
            <a:pPr marL="0" lvl="0" indent="0" algn="r" rtl="0">
              <a:spcBef>
                <a:spcPts val="0"/>
              </a:spcBef>
              <a:spcAft>
                <a:spcPts val="0"/>
              </a:spcAft>
              <a:buNone/>
            </a:pPr>
            <a:endParaRPr sz="2000"/>
          </a:p>
        </p:txBody>
      </p:sp>
      <p:sp>
        <p:nvSpPr>
          <p:cNvPr id="1121" name="Google Shape;1121;p52"/>
          <p:cNvSpPr txBox="1">
            <a:spLocks noGrp="1"/>
          </p:cNvSpPr>
          <p:nvPr>
            <p:ph type="subTitle" idx="4294967295"/>
          </p:nvPr>
        </p:nvSpPr>
        <p:spPr>
          <a:xfrm>
            <a:off x="1167329" y="966700"/>
            <a:ext cx="1958700" cy="484800"/>
          </a:xfrm>
          <a:prstGeom prst="rect">
            <a:avLst/>
          </a:prstGeom>
          <a:ln>
            <a:noFill/>
          </a:ln>
        </p:spPr>
        <p:txBody>
          <a:bodyPr spcFirstLastPara="1" wrap="square" lIns="91425" tIns="91425" rIns="91425" bIns="91425" anchor="t" anchorCtr="0">
            <a:noAutofit/>
          </a:bodyPr>
          <a:lstStyle/>
          <a:p>
            <a:pPr>
              <a:buNone/>
            </a:pPr>
            <a:r>
              <a:rPr lang="en" sz="1400"/>
              <a:t>Preprocess</a:t>
            </a:r>
            <a:r>
              <a:rPr lang="en" b="1">
                <a:solidFill>
                  <a:srgbClr val="083763"/>
                </a:solidFill>
                <a:latin typeface="Cambria"/>
                <a:ea typeface="Cambria"/>
              </a:rPr>
              <a:t> </a:t>
            </a:r>
            <a:r>
              <a:rPr lang="en" sz="1400"/>
              <a:t>dataset.</a:t>
            </a:r>
            <a:endParaRPr lang="en-US" sz="1400"/>
          </a:p>
          <a:p>
            <a:pPr marL="0" lvl="0" indent="0" algn="r">
              <a:spcBef>
                <a:spcPts val="0"/>
              </a:spcBef>
              <a:spcAft>
                <a:spcPts val="1200"/>
              </a:spcAft>
              <a:buNone/>
            </a:pPr>
            <a:endParaRPr lang="en" sz="1400"/>
          </a:p>
        </p:txBody>
      </p:sp>
      <p:sp>
        <p:nvSpPr>
          <p:cNvPr id="1122" name="Google Shape;1122;p52"/>
          <p:cNvSpPr txBox="1">
            <a:spLocks noGrp="1"/>
          </p:cNvSpPr>
          <p:nvPr>
            <p:ph type="title" idx="4294967295"/>
          </p:nvPr>
        </p:nvSpPr>
        <p:spPr>
          <a:xfrm>
            <a:off x="751743" y="1850702"/>
            <a:ext cx="1958700" cy="5277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t>Step 3</a:t>
            </a:r>
            <a:endParaRPr sz="2000"/>
          </a:p>
          <a:p>
            <a:pPr marL="0" lvl="0" indent="0" algn="r" rtl="0">
              <a:spcBef>
                <a:spcPts val="0"/>
              </a:spcBef>
              <a:spcAft>
                <a:spcPts val="0"/>
              </a:spcAft>
              <a:buNone/>
            </a:pPr>
            <a:endParaRPr sz="2000"/>
          </a:p>
        </p:txBody>
      </p:sp>
      <p:sp>
        <p:nvSpPr>
          <p:cNvPr id="1123" name="Google Shape;1123;p52"/>
          <p:cNvSpPr txBox="1">
            <a:spLocks noGrp="1"/>
          </p:cNvSpPr>
          <p:nvPr>
            <p:ph type="subTitle" idx="4294967295"/>
          </p:nvPr>
        </p:nvSpPr>
        <p:spPr>
          <a:xfrm>
            <a:off x="864186" y="2205220"/>
            <a:ext cx="2530200" cy="450164"/>
          </a:xfrm>
          <a:prstGeom prst="rect">
            <a:avLst/>
          </a:prstGeom>
          <a:ln>
            <a:noFill/>
          </a:ln>
        </p:spPr>
        <p:txBody>
          <a:bodyPr spcFirstLastPara="1" wrap="square" lIns="91425" tIns="91425" rIns="91425" bIns="91425" anchor="t" anchorCtr="0">
            <a:noAutofit/>
          </a:bodyPr>
          <a:lstStyle/>
          <a:p>
            <a:pPr>
              <a:buNone/>
            </a:pPr>
            <a:r>
              <a:rPr lang="en" sz="1400"/>
              <a:t>Display predicted results.</a:t>
            </a:r>
            <a:endParaRPr lang="en-US" sz="1400"/>
          </a:p>
          <a:p>
            <a:pPr marL="0" lvl="0" indent="0" algn="r">
              <a:spcBef>
                <a:spcPts val="0"/>
              </a:spcBef>
              <a:spcAft>
                <a:spcPts val="1200"/>
              </a:spcAft>
              <a:buNone/>
            </a:pPr>
            <a:endParaRPr lang="en" sz="1400"/>
          </a:p>
        </p:txBody>
      </p:sp>
      <p:sp>
        <p:nvSpPr>
          <p:cNvPr id="1124" name="Google Shape;1124;p52"/>
          <p:cNvSpPr txBox="1">
            <a:spLocks noGrp="1"/>
          </p:cNvSpPr>
          <p:nvPr>
            <p:ph type="title" idx="4294967295"/>
          </p:nvPr>
        </p:nvSpPr>
        <p:spPr>
          <a:xfrm>
            <a:off x="6133105" y="1270352"/>
            <a:ext cx="1958700" cy="527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Step 2</a:t>
            </a:r>
            <a:endParaRPr sz="2000"/>
          </a:p>
          <a:p>
            <a:pPr marL="0" lvl="0" indent="0" algn="l" rtl="0">
              <a:spcBef>
                <a:spcPts val="0"/>
              </a:spcBef>
              <a:spcAft>
                <a:spcPts val="0"/>
              </a:spcAft>
              <a:buClr>
                <a:schemeClr val="dk1"/>
              </a:buClr>
              <a:buSzPts val="1100"/>
              <a:buFont typeface="Arial"/>
              <a:buNone/>
            </a:pPr>
            <a:endParaRPr sz="2000"/>
          </a:p>
        </p:txBody>
      </p:sp>
      <p:sp>
        <p:nvSpPr>
          <p:cNvPr id="1125" name="Google Shape;1125;p52"/>
          <p:cNvSpPr txBox="1">
            <a:spLocks noGrp="1"/>
          </p:cNvSpPr>
          <p:nvPr>
            <p:ph type="subTitle" idx="4294967295"/>
          </p:nvPr>
        </p:nvSpPr>
        <p:spPr>
          <a:xfrm>
            <a:off x="5752105" y="1670415"/>
            <a:ext cx="2668745" cy="502118"/>
          </a:xfrm>
          <a:prstGeom prst="rect">
            <a:avLst/>
          </a:prstGeom>
          <a:ln>
            <a:noFill/>
          </a:ln>
        </p:spPr>
        <p:txBody>
          <a:bodyPr spcFirstLastPara="1" wrap="square" lIns="91425" tIns="91425" rIns="91425" bIns="91425" anchor="t" anchorCtr="0">
            <a:noAutofit/>
          </a:bodyPr>
          <a:lstStyle/>
          <a:p>
            <a:pPr>
              <a:buNone/>
            </a:pPr>
            <a:r>
              <a:rPr lang="en" sz="1400"/>
              <a:t>Train a model and classify diseases.</a:t>
            </a:r>
            <a:endParaRPr lang="en-US" sz="1400"/>
          </a:p>
          <a:p>
            <a:pPr marL="0" lvl="0" indent="0" algn="l">
              <a:spcBef>
                <a:spcPts val="0"/>
              </a:spcBef>
              <a:spcAft>
                <a:spcPts val="1200"/>
              </a:spcAft>
              <a:buNone/>
            </a:pPr>
            <a:endParaRPr lang="en" sz="1400"/>
          </a:p>
        </p:txBody>
      </p:sp>
      <p:sp>
        <p:nvSpPr>
          <p:cNvPr id="1126" name="Google Shape;1126;p52"/>
          <p:cNvSpPr txBox="1">
            <a:spLocks noGrp="1"/>
          </p:cNvSpPr>
          <p:nvPr>
            <p:ph type="title" idx="4294967295"/>
          </p:nvPr>
        </p:nvSpPr>
        <p:spPr>
          <a:xfrm>
            <a:off x="6130207" y="3740225"/>
            <a:ext cx="1958700" cy="527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t>Step 6</a:t>
            </a:r>
            <a:endParaRPr sz="2000"/>
          </a:p>
        </p:txBody>
      </p:sp>
      <p:sp>
        <p:nvSpPr>
          <p:cNvPr id="1127" name="Google Shape;1127;p52"/>
          <p:cNvSpPr txBox="1">
            <a:spLocks noGrp="1"/>
          </p:cNvSpPr>
          <p:nvPr>
            <p:ph type="subTitle" idx="4294967295"/>
          </p:nvPr>
        </p:nvSpPr>
        <p:spPr>
          <a:xfrm>
            <a:off x="5376866" y="2865152"/>
            <a:ext cx="2911200" cy="528095"/>
          </a:xfrm>
          <a:prstGeom prst="rect">
            <a:avLst/>
          </a:prstGeom>
          <a:ln>
            <a:noFill/>
          </a:ln>
        </p:spPr>
        <p:txBody>
          <a:bodyPr spcFirstLastPara="1" wrap="square" lIns="91425" tIns="91425" rIns="91425" bIns="91425" anchor="t" anchorCtr="0">
            <a:noAutofit/>
          </a:bodyPr>
          <a:lstStyle/>
          <a:p>
            <a:pPr>
              <a:buNone/>
            </a:pPr>
            <a:r>
              <a:rPr lang="en" sz="1400">
                <a:solidFill>
                  <a:srgbClr val="010440"/>
                </a:solidFill>
                <a:ea typeface="Cambria"/>
              </a:rPr>
              <a:t>Provide medical prompts of patient admission.</a:t>
            </a:r>
            <a:endParaRPr lang="en-US" sz="1400">
              <a:solidFill>
                <a:srgbClr val="010440"/>
              </a:solidFill>
              <a:ea typeface="Cambria"/>
            </a:endParaRPr>
          </a:p>
          <a:p>
            <a:pPr marL="0" lvl="0" indent="0" algn="l">
              <a:spcBef>
                <a:spcPts val="0"/>
              </a:spcBef>
              <a:spcAft>
                <a:spcPts val="1200"/>
              </a:spcAft>
              <a:buNone/>
            </a:pPr>
            <a:endParaRPr lang="en" sz="1400"/>
          </a:p>
        </p:txBody>
      </p:sp>
      <p:sp>
        <p:nvSpPr>
          <p:cNvPr id="1109" name="Google Shape;1109;p52"/>
          <p:cNvSpPr/>
          <p:nvPr/>
        </p:nvSpPr>
        <p:spPr>
          <a:xfrm>
            <a:off x="3390555" y="528202"/>
            <a:ext cx="856800" cy="856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4625305" y="1123327"/>
            <a:ext cx="833100" cy="83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3390555" y="1667976"/>
            <a:ext cx="856800" cy="856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4648480" y="2290902"/>
            <a:ext cx="786600" cy="786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52"/>
          <p:cNvGrpSpPr/>
          <p:nvPr/>
        </p:nvGrpSpPr>
        <p:grpSpPr>
          <a:xfrm>
            <a:off x="3728590" y="1926734"/>
            <a:ext cx="180734" cy="358380"/>
            <a:chOff x="1778910" y="2131282"/>
            <a:chExt cx="180734" cy="358380"/>
          </a:xfrm>
        </p:grpSpPr>
        <p:sp>
          <p:nvSpPr>
            <p:cNvPr id="1129" name="Google Shape;1129;p52"/>
            <p:cNvSpPr/>
            <p:nvPr/>
          </p:nvSpPr>
          <p:spPr>
            <a:xfrm>
              <a:off x="1838875" y="2295833"/>
              <a:ext cx="44017" cy="10610"/>
            </a:xfrm>
            <a:custGeom>
              <a:avLst/>
              <a:gdLst/>
              <a:ahLst/>
              <a:cxnLst/>
              <a:rect l="l" t="t" r="r" b="b"/>
              <a:pathLst>
                <a:path w="1311" h="316" extrusionOk="0">
                  <a:moveTo>
                    <a:pt x="139" y="1"/>
                  </a:moveTo>
                  <a:cubicBezTo>
                    <a:pt x="78" y="1"/>
                    <a:pt x="24" y="63"/>
                    <a:pt x="24" y="125"/>
                  </a:cubicBezTo>
                  <a:cubicBezTo>
                    <a:pt x="0" y="220"/>
                    <a:pt x="72" y="315"/>
                    <a:pt x="167" y="315"/>
                  </a:cubicBezTo>
                  <a:lnTo>
                    <a:pt x="1144" y="315"/>
                  </a:lnTo>
                  <a:cubicBezTo>
                    <a:pt x="1239" y="315"/>
                    <a:pt x="1310" y="220"/>
                    <a:pt x="1286" y="125"/>
                  </a:cubicBezTo>
                  <a:cubicBezTo>
                    <a:pt x="1286" y="63"/>
                    <a:pt x="1233" y="1"/>
                    <a:pt x="1172" y="1"/>
                  </a:cubicBezTo>
                  <a:cubicBezTo>
                    <a:pt x="1163" y="1"/>
                    <a:pt x="1153" y="2"/>
                    <a:pt x="1144" y="6"/>
                  </a:cubicBezTo>
                  <a:lnTo>
                    <a:pt x="167" y="6"/>
                  </a:lnTo>
                  <a:cubicBezTo>
                    <a:pt x="158" y="2"/>
                    <a:pt x="148"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1822893" y="2315978"/>
              <a:ext cx="75980" cy="10442"/>
            </a:xfrm>
            <a:custGeom>
              <a:avLst/>
              <a:gdLst/>
              <a:ahLst/>
              <a:cxnLst/>
              <a:rect l="l" t="t" r="r" b="b"/>
              <a:pathLst>
                <a:path w="2263" h="311" extrusionOk="0">
                  <a:moveTo>
                    <a:pt x="167" y="1"/>
                  </a:moveTo>
                  <a:cubicBezTo>
                    <a:pt x="72" y="1"/>
                    <a:pt x="0" y="72"/>
                    <a:pt x="0" y="168"/>
                  </a:cubicBezTo>
                  <a:cubicBezTo>
                    <a:pt x="24" y="263"/>
                    <a:pt x="72" y="310"/>
                    <a:pt x="167" y="310"/>
                  </a:cubicBezTo>
                  <a:lnTo>
                    <a:pt x="2096" y="310"/>
                  </a:lnTo>
                  <a:cubicBezTo>
                    <a:pt x="2167" y="310"/>
                    <a:pt x="2239" y="263"/>
                    <a:pt x="2263" y="168"/>
                  </a:cubicBezTo>
                  <a:cubicBezTo>
                    <a:pt x="2263" y="72"/>
                    <a:pt x="2191"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1799692" y="2384069"/>
              <a:ext cx="56809" cy="48281"/>
            </a:xfrm>
            <a:custGeom>
              <a:avLst/>
              <a:gdLst/>
              <a:ahLst/>
              <a:cxnLst/>
              <a:rect l="l" t="t" r="r" b="b"/>
              <a:pathLst>
                <a:path w="1692" h="1438" extrusionOk="0">
                  <a:moveTo>
                    <a:pt x="1167" y="319"/>
                  </a:moveTo>
                  <a:cubicBezTo>
                    <a:pt x="1233" y="319"/>
                    <a:pt x="1298" y="354"/>
                    <a:pt x="1334" y="426"/>
                  </a:cubicBezTo>
                  <a:cubicBezTo>
                    <a:pt x="1358" y="497"/>
                    <a:pt x="1334" y="569"/>
                    <a:pt x="1287" y="616"/>
                  </a:cubicBezTo>
                  <a:lnTo>
                    <a:pt x="858" y="1069"/>
                  </a:lnTo>
                  <a:lnTo>
                    <a:pt x="405" y="616"/>
                  </a:lnTo>
                  <a:cubicBezTo>
                    <a:pt x="358" y="569"/>
                    <a:pt x="334" y="497"/>
                    <a:pt x="382" y="426"/>
                  </a:cubicBezTo>
                  <a:cubicBezTo>
                    <a:pt x="405" y="354"/>
                    <a:pt x="471" y="319"/>
                    <a:pt x="539" y="319"/>
                  </a:cubicBezTo>
                  <a:cubicBezTo>
                    <a:pt x="608" y="319"/>
                    <a:pt x="679" y="354"/>
                    <a:pt x="715" y="426"/>
                  </a:cubicBezTo>
                  <a:cubicBezTo>
                    <a:pt x="739" y="497"/>
                    <a:pt x="798" y="533"/>
                    <a:pt x="858" y="533"/>
                  </a:cubicBezTo>
                  <a:cubicBezTo>
                    <a:pt x="917" y="533"/>
                    <a:pt x="977" y="497"/>
                    <a:pt x="1001" y="426"/>
                  </a:cubicBezTo>
                  <a:cubicBezTo>
                    <a:pt x="1036" y="354"/>
                    <a:pt x="1102" y="319"/>
                    <a:pt x="1167" y="319"/>
                  </a:cubicBezTo>
                  <a:close/>
                  <a:moveTo>
                    <a:pt x="540" y="1"/>
                  </a:moveTo>
                  <a:cubicBezTo>
                    <a:pt x="352" y="1"/>
                    <a:pt x="171" y="111"/>
                    <a:pt x="96" y="307"/>
                  </a:cubicBezTo>
                  <a:cubicBezTo>
                    <a:pt x="1" y="497"/>
                    <a:pt x="48" y="712"/>
                    <a:pt x="191" y="854"/>
                  </a:cubicBezTo>
                  <a:lnTo>
                    <a:pt x="739" y="1402"/>
                  </a:lnTo>
                  <a:cubicBezTo>
                    <a:pt x="775" y="1426"/>
                    <a:pt x="816" y="1438"/>
                    <a:pt x="855" y="1438"/>
                  </a:cubicBezTo>
                  <a:cubicBezTo>
                    <a:pt x="894" y="1438"/>
                    <a:pt x="929" y="1426"/>
                    <a:pt x="953" y="1402"/>
                  </a:cubicBezTo>
                  <a:lnTo>
                    <a:pt x="1501" y="854"/>
                  </a:lnTo>
                  <a:cubicBezTo>
                    <a:pt x="1644" y="712"/>
                    <a:pt x="1691" y="497"/>
                    <a:pt x="1620" y="307"/>
                  </a:cubicBezTo>
                  <a:cubicBezTo>
                    <a:pt x="1529" y="111"/>
                    <a:pt x="1344" y="1"/>
                    <a:pt x="1159" y="1"/>
                  </a:cubicBezTo>
                  <a:cubicBezTo>
                    <a:pt x="1052" y="1"/>
                    <a:pt x="945" y="38"/>
                    <a:pt x="858" y="116"/>
                  </a:cubicBezTo>
                  <a:cubicBezTo>
                    <a:pt x="762" y="38"/>
                    <a:pt x="650" y="1"/>
                    <a:pt x="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2"/>
            <p:cNvSpPr/>
            <p:nvPr/>
          </p:nvSpPr>
          <p:spPr>
            <a:xfrm>
              <a:off x="1866070" y="2381550"/>
              <a:ext cx="54392" cy="10442"/>
            </a:xfrm>
            <a:custGeom>
              <a:avLst/>
              <a:gdLst/>
              <a:ahLst/>
              <a:cxnLst/>
              <a:rect l="l" t="t" r="r" b="b"/>
              <a:pathLst>
                <a:path w="1620" h="311" extrusionOk="0">
                  <a:moveTo>
                    <a:pt x="167" y="1"/>
                  </a:moveTo>
                  <a:cubicBezTo>
                    <a:pt x="95" y="1"/>
                    <a:pt x="24" y="72"/>
                    <a:pt x="0" y="144"/>
                  </a:cubicBezTo>
                  <a:cubicBezTo>
                    <a:pt x="0" y="239"/>
                    <a:pt x="72" y="310"/>
                    <a:pt x="167" y="310"/>
                  </a:cubicBezTo>
                  <a:lnTo>
                    <a:pt x="1453" y="310"/>
                  </a:lnTo>
                  <a:cubicBezTo>
                    <a:pt x="1524" y="310"/>
                    <a:pt x="1596" y="263"/>
                    <a:pt x="1620" y="191"/>
                  </a:cubicBezTo>
                  <a:cubicBezTo>
                    <a:pt x="1620" y="96"/>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2"/>
            <p:cNvSpPr/>
            <p:nvPr/>
          </p:nvSpPr>
          <p:spPr>
            <a:xfrm>
              <a:off x="1866070" y="2403945"/>
              <a:ext cx="54392" cy="10442"/>
            </a:xfrm>
            <a:custGeom>
              <a:avLst/>
              <a:gdLst/>
              <a:ahLst/>
              <a:cxnLst/>
              <a:rect l="l" t="t" r="r" b="b"/>
              <a:pathLst>
                <a:path w="1620" h="311" extrusionOk="0">
                  <a:moveTo>
                    <a:pt x="167" y="0"/>
                  </a:moveTo>
                  <a:cubicBezTo>
                    <a:pt x="95" y="0"/>
                    <a:pt x="24" y="48"/>
                    <a:pt x="0" y="143"/>
                  </a:cubicBezTo>
                  <a:cubicBezTo>
                    <a:pt x="0" y="239"/>
                    <a:pt x="72" y="310"/>
                    <a:pt x="167" y="310"/>
                  </a:cubicBezTo>
                  <a:lnTo>
                    <a:pt x="1453" y="310"/>
                  </a:lnTo>
                  <a:cubicBezTo>
                    <a:pt x="1548" y="310"/>
                    <a:pt x="1596" y="262"/>
                    <a:pt x="1620" y="167"/>
                  </a:cubicBezTo>
                  <a:cubicBezTo>
                    <a:pt x="1620" y="72"/>
                    <a:pt x="1548"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1778910" y="2131282"/>
              <a:ext cx="180734" cy="358380"/>
            </a:xfrm>
            <a:custGeom>
              <a:avLst/>
              <a:gdLst/>
              <a:ahLst/>
              <a:cxnLst/>
              <a:rect l="l" t="t" r="r" b="b"/>
              <a:pathLst>
                <a:path w="5383" h="10674" extrusionOk="0">
                  <a:moveTo>
                    <a:pt x="1310" y="310"/>
                  </a:moveTo>
                  <a:lnTo>
                    <a:pt x="1310" y="1930"/>
                  </a:lnTo>
                  <a:lnTo>
                    <a:pt x="977" y="1930"/>
                  </a:lnTo>
                  <a:lnTo>
                    <a:pt x="977" y="310"/>
                  </a:lnTo>
                  <a:close/>
                  <a:moveTo>
                    <a:pt x="1977" y="310"/>
                  </a:moveTo>
                  <a:lnTo>
                    <a:pt x="1977" y="1930"/>
                  </a:lnTo>
                  <a:lnTo>
                    <a:pt x="1644" y="1930"/>
                  </a:lnTo>
                  <a:lnTo>
                    <a:pt x="1644" y="310"/>
                  </a:lnTo>
                  <a:close/>
                  <a:moveTo>
                    <a:pt x="2620" y="310"/>
                  </a:moveTo>
                  <a:lnTo>
                    <a:pt x="2620" y="1930"/>
                  </a:lnTo>
                  <a:lnTo>
                    <a:pt x="2287" y="1930"/>
                  </a:lnTo>
                  <a:lnTo>
                    <a:pt x="2287" y="310"/>
                  </a:lnTo>
                  <a:close/>
                  <a:moveTo>
                    <a:pt x="3263" y="310"/>
                  </a:moveTo>
                  <a:lnTo>
                    <a:pt x="3263" y="1930"/>
                  </a:lnTo>
                  <a:lnTo>
                    <a:pt x="2930" y="1930"/>
                  </a:lnTo>
                  <a:lnTo>
                    <a:pt x="2930" y="310"/>
                  </a:lnTo>
                  <a:close/>
                  <a:moveTo>
                    <a:pt x="3906" y="310"/>
                  </a:moveTo>
                  <a:lnTo>
                    <a:pt x="3906" y="1930"/>
                  </a:lnTo>
                  <a:lnTo>
                    <a:pt x="3573" y="1930"/>
                  </a:lnTo>
                  <a:lnTo>
                    <a:pt x="3573" y="310"/>
                  </a:lnTo>
                  <a:close/>
                  <a:moveTo>
                    <a:pt x="3573" y="2263"/>
                  </a:moveTo>
                  <a:lnTo>
                    <a:pt x="3573" y="2597"/>
                  </a:lnTo>
                  <a:lnTo>
                    <a:pt x="1310" y="2597"/>
                  </a:lnTo>
                  <a:lnTo>
                    <a:pt x="1310" y="2263"/>
                  </a:lnTo>
                  <a:close/>
                  <a:moveTo>
                    <a:pt x="3930" y="2906"/>
                  </a:moveTo>
                  <a:lnTo>
                    <a:pt x="3930" y="3240"/>
                  </a:lnTo>
                  <a:lnTo>
                    <a:pt x="3334" y="3240"/>
                  </a:lnTo>
                  <a:cubicBezTo>
                    <a:pt x="3263" y="3240"/>
                    <a:pt x="3192" y="3311"/>
                    <a:pt x="3192" y="3382"/>
                  </a:cubicBezTo>
                  <a:cubicBezTo>
                    <a:pt x="3192" y="3478"/>
                    <a:pt x="3239" y="3525"/>
                    <a:pt x="3334" y="3549"/>
                  </a:cubicBezTo>
                  <a:lnTo>
                    <a:pt x="4073" y="3549"/>
                  </a:lnTo>
                  <a:cubicBezTo>
                    <a:pt x="4085" y="3548"/>
                    <a:pt x="4097" y="3547"/>
                    <a:pt x="4109" y="3547"/>
                  </a:cubicBezTo>
                  <a:cubicBezTo>
                    <a:pt x="4356" y="3547"/>
                    <a:pt x="4573" y="3776"/>
                    <a:pt x="4573" y="4025"/>
                  </a:cubicBezTo>
                  <a:lnTo>
                    <a:pt x="4573" y="4192"/>
                  </a:lnTo>
                  <a:lnTo>
                    <a:pt x="334" y="4216"/>
                  </a:lnTo>
                  <a:lnTo>
                    <a:pt x="334" y="3716"/>
                  </a:lnTo>
                  <a:cubicBezTo>
                    <a:pt x="334" y="3652"/>
                    <a:pt x="391" y="3569"/>
                    <a:pt x="471" y="3569"/>
                  </a:cubicBezTo>
                  <a:cubicBezTo>
                    <a:pt x="480" y="3569"/>
                    <a:pt x="490" y="3570"/>
                    <a:pt x="500" y="3573"/>
                  </a:cubicBezTo>
                  <a:lnTo>
                    <a:pt x="2644" y="3573"/>
                  </a:lnTo>
                  <a:cubicBezTo>
                    <a:pt x="2668" y="3573"/>
                    <a:pt x="2668" y="3549"/>
                    <a:pt x="2691" y="3549"/>
                  </a:cubicBezTo>
                  <a:cubicBezTo>
                    <a:pt x="2810" y="3454"/>
                    <a:pt x="2763" y="3240"/>
                    <a:pt x="2596" y="3240"/>
                  </a:cubicBezTo>
                  <a:lnTo>
                    <a:pt x="1001" y="3240"/>
                  </a:lnTo>
                  <a:lnTo>
                    <a:pt x="1001" y="2906"/>
                  </a:lnTo>
                  <a:close/>
                  <a:moveTo>
                    <a:pt x="4549" y="6454"/>
                  </a:moveTo>
                  <a:lnTo>
                    <a:pt x="4549" y="6788"/>
                  </a:lnTo>
                  <a:lnTo>
                    <a:pt x="334" y="6788"/>
                  </a:lnTo>
                  <a:lnTo>
                    <a:pt x="334" y="6454"/>
                  </a:lnTo>
                  <a:close/>
                  <a:moveTo>
                    <a:pt x="4549" y="7121"/>
                  </a:moveTo>
                  <a:lnTo>
                    <a:pt x="4549" y="8598"/>
                  </a:lnTo>
                  <a:cubicBezTo>
                    <a:pt x="4433" y="8556"/>
                    <a:pt x="4311" y="8535"/>
                    <a:pt x="4189" y="8535"/>
                  </a:cubicBezTo>
                  <a:cubicBezTo>
                    <a:pt x="3962" y="8535"/>
                    <a:pt x="3735" y="8609"/>
                    <a:pt x="3549" y="8764"/>
                  </a:cubicBezTo>
                  <a:lnTo>
                    <a:pt x="2787" y="8764"/>
                  </a:lnTo>
                  <a:cubicBezTo>
                    <a:pt x="2777" y="8761"/>
                    <a:pt x="2768" y="8760"/>
                    <a:pt x="2758" y="8760"/>
                  </a:cubicBezTo>
                  <a:cubicBezTo>
                    <a:pt x="2697" y="8760"/>
                    <a:pt x="2641" y="8822"/>
                    <a:pt x="2620" y="8884"/>
                  </a:cubicBezTo>
                  <a:cubicBezTo>
                    <a:pt x="2620" y="8979"/>
                    <a:pt x="2691" y="9074"/>
                    <a:pt x="2787" y="9074"/>
                  </a:cubicBezTo>
                  <a:lnTo>
                    <a:pt x="3287" y="9074"/>
                  </a:lnTo>
                  <a:cubicBezTo>
                    <a:pt x="3215" y="9169"/>
                    <a:pt x="3168" y="9288"/>
                    <a:pt x="3144" y="9407"/>
                  </a:cubicBezTo>
                  <a:lnTo>
                    <a:pt x="358" y="9407"/>
                  </a:lnTo>
                  <a:lnTo>
                    <a:pt x="334" y="7121"/>
                  </a:lnTo>
                  <a:close/>
                  <a:moveTo>
                    <a:pt x="4161" y="8835"/>
                  </a:moveTo>
                  <a:cubicBezTo>
                    <a:pt x="4171" y="8835"/>
                    <a:pt x="4181" y="8836"/>
                    <a:pt x="4192" y="8836"/>
                  </a:cubicBezTo>
                  <a:cubicBezTo>
                    <a:pt x="4358" y="8836"/>
                    <a:pt x="4501" y="8860"/>
                    <a:pt x="4620" y="8955"/>
                  </a:cubicBezTo>
                  <a:lnTo>
                    <a:pt x="3573" y="10027"/>
                  </a:lnTo>
                  <a:cubicBezTo>
                    <a:pt x="3221" y="9512"/>
                    <a:pt x="3561" y="8835"/>
                    <a:pt x="4161" y="8835"/>
                  </a:cubicBezTo>
                  <a:close/>
                  <a:moveTo>
                    <a:pt x="4835" y="9193"/>
                  </a:moveTo>
                  <a:lnTo>
                    <a:pt x="4835" y="9193"/>
                  </a:lnTo>
                  <a:cubicBezTo>
                    <a:pt x="5025" y="9479"/>
                    <a:pt x="4978" y="9884"/>
                    <a:pt x="4739" y="10146"/>
                  </a:cubicBezTo>
                  <a:cubicBezTo>
                    <a:pt x="4591" y="10294"/>
                    <a:pt x="4397" y="10366"/>
                    <a:pt x="4200" y="10366"/>
                  </a:cubicBezTo>
                  <a:cubicBezTo>
                    <a:pt x="4050" y="10366"/>
                    <a:pt x="3897" y="10324"/>
                    <a:pt x="3763" y="10241"/>
                  </a:cubicBezTo>
                  <a:lnTo>
                    <a:pt x="4835" y="9193"/>
                  </a:lnTo>
                  <a:close/>
                  <a:moveTo>
                    <a:pt x="1001" y="1"/>
                  </a:moveTo>
                  <a:cubicBezTo>
                    <a:pt x="834" y="1"/>
                    <a:pt x="691" y="144"/>
                    <a:pt x="691" y="310"/>
                  </a:cubicBezTo>
                  <a:lnTo>
                    <a:pt x="691" y="1954"/>
                  </a:lnTo>
                  <a:lnTo>
                    <a:pt x="524" y="1954"/>
                  </a:lnTo>
                  <a:cubicBezTo>
                    <a:pt x="453" y="1954"/>
                    <a:pt x="381" y="2025"/>
                    <a:pt x="381" y="2096"/>
                  </a:cubicBezTo>
                  <a:cubicBezTo>
                    <a:pt x="358" y="2192"/>
                    <a:pt x="429" y="2263"/>
                    <a:pt x="524" y="2263"/>
                  </a:cubicBezTo>
                  <a:lnTo>
                    <a:pt x="1001" y="2263"/>
                  </a:lnTo>
                  <a:lnTo>
                    <a:pt x="1001" y="2597"/>
                  </a:lnTo>
                  <a:lnTo>
                    <a:pt x="834" y="2597"/>
                  </a:lnTo>
                  <a:cubicBezTo>
                    <a:pt x="739" y="2597"/>
                    <a:pt x="667" y="2668"/>
                    <a:pt x="667" y="2763"/>
                  </a:cubicBezTo>
                  <a:lnTo>
                    <a:pt x="667" y="3263"/>
                  </a:lnTo>
                  <a:cubicBezTo>
                    <a:pt x="286" y="3335"/>
                    <a:pt x="24" y="3668"/>
                    <a:pt x="24" y="4049"/>
                  </a:cubicBezTo>
                  <a:lnTo>
                    <a:pt x="24" y="5002"/>
                  </a:lnTo>
                  <a:cubicBezTo>
                    <a:pt x="24" y="5073"/>
                    <a:pt x="48" y="5121"/>
                    <a:pt x="119" y="5145"/>
                  </a:cubicBezTo>
                  <a:cubicBezTo>
                    <a:pt x="145" y="5155"/>
                    <a:pt x="170" y="5160"/>
                    <a:pt x="195" y="5160"/>
                  </a:cubicBezTo>
                  <a:cubicBezTo>
                    <a:pt x="284" y="5160"/>
                    <a:pt x="358" y="5095"/>
                    <a:pt x="358" y="5002"/>
                  </a:cubicBezTo>
                  <a:lnTo>
                    <a:pt x="358" y="4526"/>
                  </a:lnTo>
                  <a:lnTo>
                    <a:pt x="4573" y="4526"/>
                  </a:lnTo>
                  <a:lnTo>
                    <a:pt x="4573" y="6145"/>
                  </a:lnTo>
                  <a:lnTo>
                    <a:pt x="334" y="6145"/>
                  </a:lnTo>
                  <a:lnTo>
                    <a:pt x="334" y="5669"/>
                  </a:lnTo>
                  <a:cubicBezTo>
                    <a:pt x="334" y="5669"/>
                    <a:pt x="262" y="5526"/>
                    <a:pt x="167" y="5526"/>
                  </a:cubicBezTo>
                  <a:cubicBezTo>
                    <a:pt x="96" y="5526"/>
                    <a:pt x="24" y="5597"/>
                    <a:pt x="0" y="5669"/>
                  </a:cubicBezTo>
                  <a:lnTo>
                    <a:pt x="0" y="9884"/>
                  </a:lnTo>
                  <a:cubicBezTo>
                    <a:pt x="0" y="10312"/>
                    <a:pt x="381" y="10670"/>
                    <a:pt x="810" y="10670"/>
                  </a:cubicBezTo>
                  <a:lnTo>
                    <a:pt x="1239" y="10670"/>
                  </a:lnTo>
                  <a:cubicBezTo>
                    <a:pt x="1310" y="10670"/>
                    <a:pt x="1382" y="10598"/>
                    <a:pt x="1382" y="10527"/>
                  </a:cubicBezTo>
                  <a:cubicBezTo>
                    <a:pt x="1382" y="10431"/>
                    <a:pt x="1239" y="10384"/>
                    <a:pt x="1239" y="10384"/>
                  </a:cubicBezTo>
                  <a:lnTo>
                    <a:pt x="810" y="10384"/>
                  </a:lnTo>
                  <a:cubicBezTo>
                    <a:pt x="548" y="10384"/>
                    <a:pt x="310" y="10170"/>
                    <a:pt x="310" y="9884"/>
                  </a:cubicBezTo>
                  <a:lnTo>
                    <a:pt x="310" y="9717"/>
                  </a:lnTo>
                  <a:lnTo>
                    <a:pt x="3144" y="9717"/>
                  </a:lnTo>
                  <a:cubicBezTo>
                    <a:pt x="3168" y="9955"/>
                    <a:pt x="3263" y="10193"/>
                    <a:pt x="3453" y="10384"/>
                  </a:cubicBezTo>
                  <a:lnTo>
                    <a:pt x="1906" y="10384"/>
                  </a:lnTo>
                  <a:cubicBezTo>
                    <a:pt x="1906" y="10384"/>
                    <a:pt x="1739" y="10431"/>
                    <a:pt x="1739" y="10527"/>
                  </a:cubicBezTo>
                  <a:cubicBezTo>
                    <a:pt x="1739" y="10598"/>
                    <a:pt x="1810" y="10670"/>
                    <a:pt x="1906" y="10670"/>
                  </a:cubicBezTo>
                  <a:lnTo>
                    <a:pt x="4073" y="10670"/>
                  </a:lnTo>
                  <a:cubicBezTo>
                    <a:pt x="4106" y="10672"/>
                    <a:pt x="4138" y="10673"/>
                    <a:pt x="4171" y="10673"/>
                  </a:cubicBezTo>
                  <a:cubicBezTo>
                    <a:pt x="4466" y="10673"/>
                    <a:pt x="4737" y="10575"/>
                    <a:pt x="4930" y="10360"/>
                  </a:cubicBezTo>
                  <a:cubicBezTo>
                    <a:pt x="5382" y="9908"/>
                    <a:pt x="5359" y="9169"/>
                    <a:pt x="4859" y="8764"/>
                  </a:cubicBezTo>
                  <a:lnTo>
                    <a:pt x="4882" y="8764"/>
                  </a:lnTo>
                  <a:lnTo>
                    <a:pt x="4882" y="4049"/>
                  </a:lnTo>
                  <a:cubicBezTo>
                    <a:pt x="4882" y="3644"/>
                    <a:pt x="4239" y="3263"/>
                    <a:pt x="4239" y="3263"/>
                  </a:cubicBezTo>
                  <a:lnTo>
                    <a:pt x="4239" y="2763"/>
                  </a:lnTo>
                  <a:cubicBezTo>
                    <a:pt x="4239" y="2668"/>
                    <a:pt x="4168" y="2597"/>
                    <a:pt x="4073" y="2597"/>
                  </a:cubicBezTo>
                  <a:lnTo>
                    <a:pt x="3906" y="2597"/>
                  </a:lnTo>
                  <a:lnTo>
                    <a:pt x="3906" y="2263"/>
                  </a:lnTo>
                  <a:lnTo>
                    <a:pt x="4430" y="2263"/>
                  </a:lnTo>
                  <a:cubicBezTo>
                    <a:pt x="4644" y="2263"/>
                    <a:pt x="4644" y="1930"/>
                    <a:pt x="4430" y="1930"/>
                  </a:cubicBezTo>
                  <a:lnTo>
                    <a:pt x="4239" y="1930"/>
                  </a:lnTo>
                  <a:lnTo>
                    <a:pt x="4239" y="310"/>
                  </a:lnTo>
                  <a:cubicBezTo>
                    <a:pt x="4239" y="144"/>
                    <a:pt x="4096"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2"/>
          <p:cNvGrpSpPr/>
          <p:nvPr/>
        </p:nvGrpSpPr>
        <p:grpSpPr>
          <a:xfrm>
            <a:off x="3639035" y="824441"/>
            <a:ext cx="359823" cy="264302"/>
            <a:chOff x="6348467" y="2177414"/>
            <a:chExt cx="359823" cy="264302"/>
          </a:xfrm>
        </p:grpSpPr>
        <p:sp>
          <p:nvSpPr>
            <p:cNvPr id="1136" name="Google Shape;1136;p52"/>
            <p:cNvSpPr/>
            <p:nvPr/>
          </p:nvSpPr>
          <p:spPr>
            <a:xfrm>
              <a:off x="6508250" y="2177414"/>
              <a:ext cx="196850" cy="152397"/>
            </a:xfrm>
            <a:custGeom>
              <a:avLst/>
              <a:gdLst/>
              <a:ahLst/>
              <a:cxnLst/>
              <a:rect l="l" t="t" r="r" b="b"/>
              <a:pathLst>
                <a:path w="5863" h="4539" extrusionOk="0">
                  <a:moveTo>
                    <a:pt x="2045" y="1"/>
                  </a:moveTo>
                  <a:cubicBezTo>
                    <a:pt x="1004" y="1"/>
                    <a:pt x="1" y="1245"/>
                    <a:pt x="909" y="2342"/>
                  </a:cubicBezTo>
                  <a:cubicBezTo>
                    <a:pt x="957" y="2413"/>
                    <a:pt x="1147" y="2556"/>
                    <a:pt x="3052" y="4485"/>
                  </a:cubicBezTo>
                  <a:lnTo>
                    <a:pt x="3076" y="4485"/>
                  </a:lnTo>
                  <a:cubicBezTo>
                    <a:pt x="3112" y="4521"/>
                    <a:pt x="3154" y="4539"/>
                    <a:pt x="3195" y="4539"/>
                  </a:cubicBezTo>
                  <a:cubicBezTo>
                    <a:pt x="3237" y="4539"/>
                    <a:pt x="3279" y="4521"/>
                    <a:pt x="3314" y="4485"/>
                  </a:cubicBezTo>
                  <a:lnTo>
                    <a:pt x="5362" y="2437"/>
                  </a:lnTo>
                  <a:cubicBezTo>
                    <a:pt x="5743" y="2032"/>
                    <a:pt x="5862" y="1437"/>
                    <a:pt x="5648" y="937"/>
                  </a:cubicBezTo>
                  <a:cubicBezTo>
                    <a:pt x="5621" y="856"/>
                    <a:pt x="5564" y="822"/>
                    <a:pt x="5506" y="822"/>
                  </a:cubicBezTo>
                  <a:cubicBezTo>
                    <a:pt x="5412" y="822"/>
                    <a:pt x="5318" y="913"/>
                    <a:pt x="5362" y="1032"/>
                  </a:cubicBezTo>
                  <a:cubicBezTo>
                    <a:pt x="5529" y="1437"/>
                    <a:pt x="5434" y="1913"/>
                    <a:pt x="5124" y="2223"/>
                  </a:cubicBezTo>
                  <a:lnTo>
                    <a:pt x="3171" y="4152"/>
                  </a:lnTo>
                  <a:lnTo>
                    <a:pt x="1409" y="2413"/>
                  </a:lnTo>
                  <a:lnTo>
                    <a:pt x="1885" y="2413"/>
                  </a:lnTo>
                  <a:cubicBezTo>
                    <a:pt x="1933" y="2413"/>
                    <a:pt x="1981" y="2366"/>
                    <a:pt x="2004" y="2342"/>
                  </a:cubicBezTo>
                  <a:lnTo>
                    <a:pt x="2338" y="1842"/>
                  </a:lnTo>
                  <a:lnTo>
                    <a:pt x="3052" y="3175"/>
                  </a:lnTo>
                  <a:cubicBezTo>
                    <a:pt x="3076" y="3235"/>
                    <a:pt x="3130" y="3265"/>
                    <a:pt x="3183" y="3265"/>
                  </a:cubicBezTo>
                  <a:cubicBezTo>
                    <a:pt x="3237" y="3265"/>
                    <a:pt x="3290" y="3235"/>
                    <a:pt x="3314" y="3175"/>
                  </a:cubicBezTo>
                  <a:lnTo>
                    <a:pt x="3695" y="2413"/>
                  </a:lnTo>
                  <a:lnTo>
                    <a:pt x="4291" y="2413"/>
                  </a:lnTo>
                  <a:cubicBezTo>
                    <a:pt x="4338" y="2413"/>
                    <a:pt x="4410" y="2366"/>
                    <a:pt x="4434" y="2318"/>
                  </a:cubicBezTo>
                  <a:cubicBezTo>
                    <a:pt x="4481" y="2199"/>
                    <a:pt x="4386" y="2080"/>
                    <a:pt x="4267" y="2080"/>
                  </a:cubicBezTo>
                  <a:lnTo>
                    <a:pt x="3576" y="2080"/>
                  </a:lnTo>
                  <a:cubicBezTo>
                    <a:pt x="3576" y="2080"/>
                    <a:pt x="3457" y="2127"/>
                    <a:pt x="3433" y="2175"/>
                  </a:cubicBezTo>
                  <a:lnTo>
                    <a:pt x="3148" y="2770"/>
                  </a:lnTo>
                  <a:lnTo>
                    <a:pt x="2481" y="1484"/>
                  </a:lnTo>
                  <a:cubicBezTo>
                    <a:pt x="2443" y="1422"/>
                    <a:pt x="2385" y="1392"/>
                    <a:pt x="2332" y="1392"/>
                  </a:cubicBezTo>
                  <a:cubicBezTo>
                    <a:pt x="2285" y="1392"/>
                    <a:pt x="2241" y="1416"/>
                    <a:pt x="2219" y="1461"/>
                  </a:cubicBezTo>
                  <a:lnTo>
                    <a:pt x="1790" y="2104"/>
                  </a:lnTo>
                  <a:lnTo>
                    <a:pt x="1100" y="2104"/>
                  </a:lnTo>
                  <a:cubicBezTo>
                    <a:pt x="458" y="1190"/>
                    <a:pt x="1263" y="341"/>
                    <a:pt x="2053" y="341"/>
                  </a:cubicBezTo>
                  <a:cubicBezTo>
                    <a:pt x="2437" y="341"/>
                    <a:pt x="2818" y="541"/>
                    <a:pt x="3028" y="1032"/>
                  </a:cubicBezTo>
                  <a:cubicBezTo>
                    <a:pt x="3040" y="1115"/>
                    <a:pt x="3100" y="1157"/>
                    <a:pt x="3162" y="1157"/>
                  </a:cubicBezTo>
                  <a:cubicBezTo>
                    <a:pt x="3225" y="1157"/>
                    <a:pt x="3290" y="1115"/>
                    <a:pt x="3314" y="1032"/>
                  </a:cubicBezTo>
                  <a:cubicBezTo>
                    <a:pt x="3488" y="605"/>
                    <a:pt x="3915" y="356"/>
                    <a:pt x="4349" y="356"/>
                  </a:cubicBezTo>
                  <a:cubicBezTo>
                    <a:pt x="4568" y="356"/>
                    <a:pt x="4789" y="420"/>
                    <a:pt x="4981" y="556"/>
                  </a:cubicBezTo>
                  <a:cubicBezTo>
                    <a:pt x="5013" y="577"/>
                    <a:pt x="5050" y="589"/>
                    <a:pt x="5086" y="589"/>
                  </a:cubicBezTo>
                  <a:cubicBezTo>
                    <a:pt x="5129" y="589"/>
                    <a:pt x="5169" y="571"/>
                    <a:pt x="5196" y="532"/>
                  </a:cubicBezTo>
                  <a:cubicBezTo>
                    <a:pt x="5243" y="460"/>
                    <a:pt x="5243" y="365"/>
                    <a:pt x="5172" y="318"/>
                  </a:cubicBezTo>
                  <a:cubicBezTo>
                    <a:pt x="4921" y="132"/>
                    <a:pt x="4630" y="44"/>
                    <a:pt x="4342" y="44"/>
                  </a:cubicBezTo>
                  <a:cubicBezTo>
                    <a:pt x="3892" y="44"/>
                    <a:pt x="3447" y="259"/>
                    <a:pt x="3171" y="651"/>
                  </a:cubicBezTo>
                  <a:cubicBezTo>
                    <a:pt x="2864" y="190"/>
                    <a:pt x="2452" y="1"/>
                    <a:pt x="2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2"/>
            <p:cNvSpPr/>
            <p:nvPr/>
          </p:nvSpPr>
          <p:spPr>
            <a:xfrm>
              <a:off x="6348467" y="2298251"/>
              <a:ext cx="359823" cy="143466"/>
            </a:xfrm>
            <a:custGeom>
              <a:avLst/>
              <a:gdLst/>
              <a:ahLst/>
              <a:cxnLst/>
              <a:rect l="l" t="t" r="r" b="b"/>
              <a:pathLst>
                <a:path w="10717" h="4273" extrusionOk="0">
                  <a:moveTo>
                    <a:pt x="7240" y="1696"/>
                  </a:moveTo>
                  <a:lnTo>
                    <a:pt x="9359" y="1791"/>
                  </a:lnTo>
                  <a:cubicBezTo>
                    <a:pt x="9645" y="1815"/>
                    <a:pt x="9788" y="2172"/>
                    <a:pt x="9597" y="2386"/>
                  </a:cubicBezTo>
                  <a:lnTo>
                    <a:pt x="7573" y="2291"/>
                  </a:lnTo>
                  <a:cubicBezTo>
                    <a:pt x="7526" y="2077"/>
                    <a:pt x="7406" y="1862"/>
                    <a:pt x="7240" y="1696"/>
                  </a:cubicBezTo>
                  <a:close/>
                  <a:moveTo>
                    <a:pt x="1929" y="457"/>
                  </a:moveTo>
                  <a:cubicBezTo>
                    <a:pt x="1953" y="743"/>
                    <a:pt x="2191" y="2267"/>
                    <a:pt x="2358" y="3410"/>
                  </a:cubicBezTo>
                  <a:lnTo>
                    <a:pt x="1929" y="3482"/>
                  </a:lnTo>
                  <a:lnTo>
                    <a:pt x="1524" y="529"/>
                  </a:lnTo>
                  <a:lnTo>
                    <a:pt x="1929" y="457"/>
                  </a:lnTo>
                  <a:close/>
                  <a:moveTo>
                    <a:pt x="1316" y="0"/>
                  </a:moveTo>
                  <a:cubicBezTo>
                    <a:pt x="1306" y="0"/>
                    <a:pt x="1296" y="2"/>
                    <a:pt x="1286" y="5"/>
                  </a:cubicBezTo>
                  <a:lnTo>
                    <a:pt x="167" y="148"/>
                  </a:lnTo>
                  <a:cubicBezTo>
                    <a:pt x="72" y="148"/>
                    <a:pt x="0" y="219"/>
                    <a:pt x="24" y="315"/>
                  </a:cubicBezTo>
                  <a:lnTo>
                    <a:pt x="143" y="1077"/>
                  </a:lnTo>
                  <a:cubicBezTo>
                    <a:pt x="122" y="1171"/>
                    <a:pt x="193" y="1210"/>
                    <a:pt x="271" y="1210"/>
                  </a:cubicBezTo>
                  <a:cubicBezTo>
                    <a:pt x="371" y="1210"/>
                    <a:pt x="482" y="1146"/>
                    <a:pt x="429" y="1053"/>
                  </a:cubicBezTo>
                  <a:lnTo>
                    <a:pt x="334" y="434"/>
                  </a:lnTo>
                  <a:lnTo>
                    <a:pt x="1143" y="338"/>
                  </a:lnTo>
                  <a:lnTo>
                    <a:pt x="1667" y="3863"/>
                  </a:lnTo>
                  <a:lnTo>
                    <a:pt x="857" y="3958"/>
                  </a:lnTo>
                  <a:lnTo>
                    <a:pt x="524" y="1720"/>
                  </a:lnTo>
                  <a:cubicBezTo>
                    <a:pt x="524" y="1624"/>
                    <a:pt x="429" y="1577"/>
                    <a:pt x="357" y="1577"/>
                  </a:cubicBezTo>
                  <a:cubicBezTo>
                    <a:pt x="262" y="1601"/>
                    <a:pt x="214" y="1672"/>
                    <a:pt x="214" y="1767"/>
                  </a:cubicBezTo>
                  <a:lnTo>
                    <a:pt x="572" y="4149"/>
                  </a:lnTo>
                  <a:cubicBezTo>
                    <a:pt x="572" y="4211"/>
                    <a:pt x="625" y="4272"/>
                    <a:pt x="702" y="4272"/>
                  </a:cubicBezTo>
                  <a:cubicBezTo>
                    <a:pt x="713" y="4272"/>
                    <a:pt x="726" y="4271"/>
                    <a:pt x="738" y="4268"/>
                  </a:cubicBezTo>
                  <a:lnTo>
                    <a:pt x="1858" y="4149"/>
                  </a:lnTo>
                  <a:cubicBezTo>
                    <a:pt x="1953" y="4125"/>
                    <a:pt x="2001" y="4053"/>
                    <a:pt x="2001" y="3958"/>
                  </a:cubicBezTo>
                  <a:lnTo>
                    <a:pt x="1977" y="3768"/>
                  </a:lnTo>
                  <a:lnTo>
                    <a:pt x="2524" y="3696"/>
                  </a:lnTo>
                  <a:cubicBezTo>
                    <a:pt x="2620" y="3672"/>
                    <a:pt x="2667" y="3601"/>
                    <a:pt x="2667" y="3506"/>
                  </a:cubicBezTo>
                  <a:lnTo>
                    <a:pt x="2620" y="3244"/>
                  </a:lnTo>
                  <a:cubicBezTo>
                    <a:pt x="3005" y="3115"/>
                    <a:pt x="3397" y="3049"/>
                    <a:pt x="3789" y="3049"/>
                  </a:cubicBezTo>
                  <a:cubicBezTo>
                    <a:pt x="4124" y="3049"/>
                    <a:pt x="4458" y="3097"/>
                    <a:pt x="4787" y="3196"/>
                  </a:cubicBezTo>
                  <a:cubicBezTo>
                    <a:pt x="4800" y="3199"/>
                    <a:pt x="4812" y="3201"/>
                    <a:pt x="4825" y="3201"/>
                  </a:cubicBezTo>
                  <a:cubicBezTo>
                    <a:pt x="4906" y="3201"/>
                    <a:pt x="4977" y="3139"/>
                    <a:pt x="4977" y="3077"/>
                  </a:cubicBezTo>
                  <a:cubicBezTo>
                    <a:pt x="5025" y="3006"/>
                    <a:pt x="4977" y="2910"/>
                    <a:pt x="4882" y="2887"/>
                  </a:cubicBezTo>
                  <a:cubicBezTo>
                    <a:pt x="4511" y="2782"/>
                    <a:pt x="4134" y="2729"/>
                    <a:pt x="3758" y="2729"/>
                  </a:cubicBezTo>
                  <a:cubicBezTo>
                    <a:pt x="3361" y="2729"/>
                    <a:pt x="2963" y="2788"/>
                    <a:pt x="2572" y="2910"/>
                  </a:cubicBezTo>
                  <a:lnTo>
                    <a:pt x="2286" y="743"/>
                  </a:lnTo>
                  <a:lnTo>
                    <a:pt x="3120" y="529"/>
                  </a:lnTo>
                  <a:cubicBezTo>
                    <a:pt x="3413" y="404"/>
                    <a:pt x="3695" y="345"/>
                    <a:pt x="3963" y="345"/>
                  </a:cubicBezTo>
                  <a:cubicBezTo>
                    <a:pt x="4565" y="345"/>
                    <a:pt x="5097" y="644"/>
                    <a:pt x="5525" y="1172"/>
                  </a:cubicBezTo>
                  <a:cubicBezTo>
                    <a:pt x="5549" y="1196"/>
                    <a:pt x="5573" y="1220"/>
                    <a:pt x="5573" y="1220"/>
                  </a:cubicBezTo>
                  <a:lnTo>
                    <a:pt x="6216" y="1529"/>
                  </a:lnTo>
                  <a:cubicBezTo>
                    <a:pt x="6525" y="1601"/>
                    <a:pt x="6811" y="1743"/>
                    <a:pt x="7073" y="1958"/>
                  </a:cubicBezTo>
                  <a:cubicBezTo>
                    <a:pt x="7274" y="2181"/>
                    <a:pt x="7308" y="2510"/>
                    <a:pt x="7153" y="2510"/>
                  </a:cubicBezTo>
                  <a:cubicBezTo>
                    <a:pt x="7143" y="2510"/>
                    <a:pt x="7132" y="2508"/>
                    <a:pt x="7121" y="2505"/>
                  </a:cubicBezTo>
                  <a:cubicBezTo>
                    <a:pt x="4977" y="1862"/>
                    <a:pt x="5787" y="2124"/>
                    <a:pt x="4596" y="1601"/>
                  </a:cubicBezTo>
                  <a:cubicBezTo>
                    <a:pt x="4574" y="1595"/>
                    <a:pt x="4551" y="1592"/>
                    <a:pt x="4530" y="1592"/>
                  </a:cubicBezTo>
                  <a:cubicBezTo>
                    <a:pt x="4460" y="1592"/>
                    <a:pt x="4400" y="1623"/>
                    <a:pt x="4382" y="1696"/>
                  </a:cubicBezTo>
                  <a:cubicBezTo>
                    <a:pt x="4334" y="1767"/>
                    <a:pt x="4382" y="1862"/>
                    <a:pt x="4453" y="1886"/>
                  </a:cubicBezTo>
                  <a:lnTo>
                    <a:pt x="5239" y="2244"/>
                  </a:lnTo>
                  <a:cubicBezTo>
                    <a:pt x="5382" y="2315"/>
                    <a:pt x="5335" y="2291"/>
                    <a:pt x="7025" y="2815"/>
                  </a:cubicBezTo>
                  <a:cubicBezTo>
                    <a:pt x="7064" y="2825"/>
                    <a:pt x="7103" y="2829"/>
                    <a:pt x="7141" y="2829"/>
                  </a:cubicBezTo>
                  <a:cubicBezTo>
                    <a:pt x="7297" y="2829"/>
                    <a:pt x="7449" y="2753"/>
                    <a:pt x="7526" y="2601"/>
                  </a:cubicBezTo>
                  <a:lnTo>
                    <a:pt x="10050" y="2720"/>
                  </a:lnTo>
                  <a:cubicBezTo>
                    <a:pt x="10526" y="2791"/>
                    <a:pt x="10502" y="3482"/>
                    <a:pt x="10002" y="3506"/>
                  </a:cubicBezTo>
                  <a:lnTo>
                    <a:pt x="7478" y="3506"/>
                  </a:lnTo>
                  <a:cubicBezTo>
                    <a:pt x="7422" y="3508"/>
                    <a:pt x="7367" y="3509"/>
                    <a:pt x="7312" y="3509"/>
                  </a:cubicBezTo>
                  <a:cubicBezTo>
                    <a:pt x="6704" y="3509"/>
                    <a:pt x="6117" y="3389"/>
                    <a:pt x="5549" y="3148"/>
                  </a:cubicBezTo>
                  <a:cubicBezTo>
                    <a:pt x="5528" y="3141"/>
                    <a:pt x="5508" y="3137"/>
                    <a:pt x="5489" y="3137"/>
                  </a:cubicBezTo>
                  <a:cubicBezTo>
                    <a:pt x="5336" y="3137"/>
                    <a:pt x="5263" y="3371"/>
                    <a:pt x="5454" y="3434"/>
                  </a:cubicBezTo>
                  <a:cubicBezTo>
                    <a:pt x="6015" y="3684"/>
                    <a:pt x="6613" y="3824"/>
                    <a:pt x="7215" y="3824"/>
                  </a:cubicBezTo>
                  <a:cubicBezTo>
                    <a:pt x="7302" y="3824"/>
                    <a:pt x="7390" y="3821"/>
                    <a:pt x="7478" y="3815"/>
                  </a:cubicBezTo>
                  <a:lnTo>
                    <a:pt x="10026" y="3815"/>
                  </a:lnTo>
                  <a:cubicBezTo>
                    <a:pt x="10407" y="3815"/>
                    <a:pt x="10693" y="3506"/>
                    <a:pt x="10693" y="3125"/>
                  </a:cubicBezTo>
                  <a:cubicBezTo>
                    <a:pt x="10717" y="2767"/>
                    <a:pt x="10455" y="2434"/>
                    <a:pt x="10074" y="2410"/>
                  </a:cubicBezTo>
                  <a:lnTo>
                    <a:pt x="9955" y="2410"/>
                  </a:lnTo>
                  <a:cubicBezTo>
                    <a:pt x="10145" y="1982"/>
                    <a:pt x="9836" y="1505"/>
                    <a:pt x="9359" y="1481"/>
                  </a:cubicBezTo>
                  <a:lnTo>
                    <a:pt x="6621" y="1362"/>
                  </a:lnTo>
                  <a:cubicBezTo>
                    <a:pt x="6049" y="1124"/>
                    <a:pt x="6359" y="1243"/>
                    <a:pt x="5739" y="958"/>
                  </a:cubicBezTo>
                  <a:cubicBezTo>
                    <a:pt x="5296" y="366"/>
                    <a:pt x="4615" y="36"/>
                    <a:pt x="3922" y="36"/>
                  </a:cubicBezTo>
                  <a:cubicBezTo>
                    <a:pt x="3611" y="36"/>
                    <a:pt x="3296" y="103"/>
                    <a:pt x="3001" y="243"/>
                  </a:cubicBezTo>
                  <a:lnTo>
                    <a:pt x="2215" y="434"/>
                  </a:lnTo>
                  <a:lnTo>
                    <a:pt x="2191" y="267"/>
                  </a:lnTo>
                  <a:cubicBezTo>
                    <a:pt x="2191" y="172"/>
                    <a:pt x="2096" y="124"/>
                    <a:pt x="2024" y="124"/>
                  </a:cubicBezTo>
                  <a:lnTo>
                    <a:pt x="1453" y="219"/>
                  </a:lnTo>
                  <a:lnTo>
                    <a:pt x="1453" y="124"/>
                  </a:lnTo>
                  <a:cubicBezTo>
                    <a:pt x="1453" y="62"/>
                    <a:pt x="1381"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2"/>
          <p:cNvGrpSpPr/>
          <p:nvPr/>
        </p:nvGrpSpPr>
        <p:grpSpPr>
          <a:xfrm>
            <a:off x="4861940" y="1359974"/>
            <a:ext cx="359823" cy="359823"/>
            <a:chOff x="2464948" y="3275485"/>
            <a:chExt cx="359823" cy="359823"/>
          </a:xfrm>
        </p:grpSpPr>
        <p:sp>
          <p:nvSpPr>
            <p:cNvPr id="1139" name="Google Shape;1139;p52"/>
            <p:cNvSpPr/>
            <p:nvPr/>
          </p:nvSpPr>
          <p:spPr>
            <a:xfrm>
              <a:off x="2613651" y="3383261"/>
              <a:ext cx="11248" cy="16183"/>
            </a:xfrm>
            <a:custGeom>
              <a:avLst/>
              <a:gdLst/>
              <a:ahLst/>
              <a:cxnLst/>
              <a:rect l="l" t="t" r="r" b="b"/>
              <a:pathLst>
                <a:path w="335" h="482" extrusionOk="0">
                  <a:moveTo>
                    <a:pt x="154" y="0"/>
                  </a:moveTo>
                  <a:cubicBezTo>
                    <a:pt x="73" y="0"/>
                    <a:pt x="1" y="65"/>
                    <a:pt x="1" y="148"/>
                  </a:cubicBezTo>
                  <a:lnTo>
                    <a:pt x="1" y="315"/>
                  </a:lnTo>
                  <a:cubicBezTo>
                    <a:pt x="1" y="410"/>
                    <a:pt x="96" y="481"/>
                    <a:pt x="191" y="481"/>
                  </a:cubicBezTo>
                  <a:cubicBezTo>
                    <a:pt x="263" y="458"/>
                    <a:pt x="310" y="386"/>
                    <a:pt x="334" y="315"/>
                  </a:cubicBezTo>
                  <a:lnTo>
                    <a:pt x="334" y="172"/>
                  </a:lnTo>
                  <a:cubicBezTo>
                    <a:pt x="334" y="77"/>
                    <a:pt x="263" y="5"/>
                    <a:pt x="191" y="5"/>
                  </a:cubicBezTo>
                  <a:cubicBezTo>
                    <a:pt x="179" y="2"/>
                    <a:pt x="166"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2566478" y="3383261"/>
              <a:ext cx="10442" cy="16183"/>
            </a:xfrm>
            <a:custGeom>
              <a:avLst/>
              <a:gdLst/>
              <a:ahLst/>
              <a:cxnLst/>
              <a:rect l="l" t="t" r="r" b="b"/>
              <a:pathLst>
                <a:path w="311" h="482" extrusionOk="0">
                  <a:moveTo>
                    <a:pt x="180" y="0"/>
                  </a:moveTo>
                  <a:cubicBezTo>
                    <a:pt x="168" y="0"/>
                    <a:pt x="156" y="2"/>
                    <a:pt x="144" y="5"/>
                  </a:cubicBezTo>
                  <a:cubicBezTo>
                    <a:pt x="48" y="5"/>
                    <a:pt x="1" y="77"/>
                    <a:pt x="1" y="148"/>
                  </a:cubicBezTo>
                  <a:lnTo>
                    <a:pt x="1" y="315"/>
                  </a:lnTo>
                  <a:cubicBezTo>
                    <a:pt x="1" y="386"/>
                    <a:pt x="48" y="458"/>
                    <a:pt x="144" y="481"/>
                  </a:cubicBezTo>
                  <a:cubicBezTo>
                    <a:pt x="239" y="481"/>
                    <a:pt x="310" y="410"/>
                    <a:pt x="310" y="315"/>
                  </a:cubicBezTo>
                  <a:lnTo>
                    <a:pt x="310" y="148"/>
                  </a:lnTo>
                  <a:cubicBezTo>
                    <a:pt x="310" y="65"/>
                    <a:pt x="256"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2"/>
            <p:cNvSpPr/>
            <p:nvPr/>
          </p:nvSpPr>
          <p:spPr>
            <a:xfrm>
              <a:off x="2571280" y="3419387"/>
              <a:ext cx="42405" cy="23234"/>
            </a:xfrm>
            <a:custGeom>
              <a:avLst/>
              <a:gdLst/>
              <a:ahLst/>
              <a:cxnLst/>
              <a:rect l="l" t="t" r="r" b="b"/>
              <a:pathLst>
                <a:path w="1263" h="692" extrusionOk="0">
                  <a:moveTo>
                    <a:pt x="334" y="1"/>
                  </a:moveTo>
                  <a:cubicBezTo>
                    <a:pt x="1" y="1"/>
                    <a:pt x="191" y="691"/>
                    <a:pt x="715" y="691"/>
                  </a:cubicBezTo>
                  <a:cubicBezTo>
                    <a:pt x="1025" y="691"/>
                    <a:pt x="1263" y="453"/>
                    <a:pt x="1263" y="144"/>
                  </a:cubicBezTo>
                  <a:cubicBezTo>
                    <a:pt x="1263" y="72"/>
                    <a:pt x="1191" y="1"/>
                    <a:pt x="1120" y="1"/>
                  </a:cubicBezTo>
                  <a:cubicBezTo>
                    <a:pt x="1025" y="1"/>
                    <a:pt x="953" y="48"/>
                    <a:pt x="953" y="144"/>
                  </a:cubicBezTo>
                  <a:cubicBezTo>
                    <a:pt x="953" y="310"/>
                    <a:pt x="834" y="394"/>
                    <a:pt x="715" y="394"/>
                  </a:cubicBezTo>
                  <a:cubicBezTo>
                    <a:pt x="596" y="394"/>
                    <a:pt x="477" y="310"/>
                    <a:pt x="477" y="144"/>
                  </a:cubicBezTo>
                  <a:cubicBezTo>
                    <a:pt x="477" y="72"/>
                    <a:pt x="405"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2464948" y="3275485"/>
              <a:ext cx="359823" cy="359823"/>
            </a:xfrm>
            <a:custGeom>
              <a:avLst/>
              <a:gdLst/>
              <a:ahLst/>
              <a:cxnLst/>
              <a:rect l="l" t="t" r="r" b="b"/>
              <a:pathLst>
                <a:path w="10717" h="10717" extrusionOk="0">
                  <a:moveTo>
                    <a:pt x="5216" y="595"/>
                  </a:moveTo>
                  <a:cubicBezTo>
                    <a:pt x="5692" y="691"/>
                    <a:pt x="6025" y="1119"/>
                    <a:pt x="6049" y="1596"/>
                  </a:cubicBezTo>
                  <a:lnTo>
                    <a:pt x="6049" y="2644"/>
                  </a:lnTo>
                  <a:cubicBezTo>
                    <a:pt x="5930" y="2596"/>
                    <a:pt x="5787" y="2596"/>
                    <a:pt x="5668" y="2596"/>
                  </a:cubicBezTo>
                  <a:lnTo>
                    <a:pt x="5668" y="2120"/>
                  </a:lnTo>
                  <a:cubicBezTo>
                    <a:pt x="5668" y="1858"/>
                    <a:pt x="5501" y="1643"/>
                    <a:pt x="5239" y="1596"/>
                  </a:cubicBezTo>
                  <a:cubicBezTo>
                    <a:pt x="5239" y="857"/>
                    <a:pt x="5263" y="786"/>
                    <a:pt x="5216" y="595"/>
                  </a:cubicBezTo>
                  <a:close/>
                  <a:moveTo>
                    <a:pt x="2096" y="2882"/>
                  </a:moveTo>
                  <a:lnTo>
                    <a:pt x="2096" y="3834"/>
                  </a:lnTo>
                  <a:lnTo>
                    <a:pt x="1929" y="3834"/>
                  </a:lnTo>
                  <a:cubicBezTo>
                    <a:pt x="1762" y="3834"/>
                    <a:pt x="1620" y="3691"/>
                    <a:pt x="1620" y="3525"/>
                  </a:cubicBezTo>
                  <a:lnTo>
                    <a:pt x="1620" y="3191"/>
                  </a:lnTo>
                  <a:cubicBezTo>
                    <a:pt x="1620" y="3025"/>
                    <a:pt x="1762" y="2882"/>
                    <a:pt x="1929" y="2882"/>
                  </a:cubicBezTo>
                  <a:close/>
                  <a:moveTo>
                    <a:pt x="5859" y="2882"/>
                  </a:moveTo>
                  <a:cubicBezTo>
                    <a:pt x="6025" y="2882"/>
                    <a:pt x="6144" y="3001"/>
                    <a:pt x="6144" y="3167"/>
                  </a:cubicBezTo>
                  <a:lnTo>
                    <a:pt x="6144" y="3525"/>
                  </a:lnTo>
                  <a:cubicBezTo>
                    <a:pt x="6144" y="3691"/>
                    <a:pt x="6025" y="3834"/>
                    <a:pt x="5859" y="3834"/>
                  </a:cubicBezTo>
                  <a:lnTo>
                    <a:pt x="5859" y="3810"/>
                  </a:lnTo>
                  <a:lnTo>
                    <a:pt x="5668" y="3810"/>
                  </a:lnTo>
                  <a:lnTo>
                    <a:pt x="5668" y="2882"/>
                  </a:lnTo>
                  <a:close/>
                  <a:moveTo>
                    <a:pt x="5144" y="1881"/>
                  </a:moveTo>
                  <a:cubicBezTo>
                    <a:pt x="5263" y="1881"/>
                    <a:pt x="5358" y="1977"/>
                    <a:pt x="5358" y="2096"/>
                  </a:cubicBezTo>
                  <a:lnTo>
                    <a:pt x="5358" y="4287"/>
                  </a:lnTo>
                  <a:cubicBezTo>
                    <a:pt x="5358" y="5049"/>
                    <a:pt x="4763" y="5644"/>
                    <a:pt x="4001" y="5644"/>
                  </a:cubicBezTo>
                  <a:lnTo>
                    <a:pt x="3739" y="5644"/>
                  </a:lnTo>
                  <a:cubicBezTo>
                    <a:pt x="3001" y="5644"/>
                    <a:pt x="2382" y="5049"/>
                    <a:pt x="2382" y="4287"/>
                  </a:cubicBezTo>
                  <a:lnTo>
                    <a:pt x="2382" y="2405"/>
                  </a:lnTo>
                  <a:cubicBezTo>
                    <a:pt x="2382" y="2262"/>
                    <a:pt x="2501" y="2167"/>
                    <a:pt x="2644" y="2167"/>
                  </a:cubicBezTo>
                  <a:cubicBezTo>
                    <a:pt x="2906" y="2207"/>
                    <a:pt x="3194" y="2231"/>
                    <a:pt x="3488" y="2231"/>
                  </a:cubicBezTo>
                  <a:cubicBezTo>
                    <a:pt x="4075" y="2231"/>
                    <a:pt x="4684" y="2135"/>
                    <a:pt x="5144" y="1881"/>
                  </a:cubicBezTo>
                  <a:close/>
                  <a:moveTo>
                    <a:pt x="4477" y="5906"/>
                  </a:moveTo>
                  <a:lnTo>
                    <a:pt x="4477" y="6406"/>
                  </a:lnTo>
                  <a:lnTo>
                    <a:pt x="4406" y="6859"/>
                  </a:lnTo>
                  <a:cubicBezTo>
                    <a:pt x="4251" y="6954"/>
                    <a:pt x="4072" y="7002"/>
                    <a:pt x="3894" y="7002"/>
                  </a:cubicBezTo>
                  <a:cubicBezTo>
                    <a:pt x="3715" y="7002"/>
                    <a:pt x="3537" y="6954"/>
                    <a:pt x="3382" y="6859"/>
                  </a:cubicBezTo>
                  <a:lnTo>
                    <a:pt x="3287" y="6406"/>
                  </a:lnTo>
                  <a:lnTo>
                    <a:pt x="3287" y="5906"/>
                  </a:lnTo>
                  <a:cubicBezTo>
                    <a:pt x="3525" y="5954"/>
                    <a:pt x="3763" y="5978"/>
                    <a:pt x="4025" y="5978"/>
                  </a:cubicBezTo>
                  <a:cubicBezTo>
                    <a:pt x="4168" y="5954"/>
                    <a:pt x="4334" y="5954"/>
                    <a:pt x="4477" y="5906"/>
                  </a:cubicBezTo>
                  <a:close/>
                  <a:moveTo>
                    <a:pt x="3453" y="7216"/>
                  </a:moveTo>
                  <a:lnTo>
                    <a:pt x="3453" y="7216"/>
                  </a:lnTo>
                  <a:cubicBezTo>
                    <a:pt x="3596" y="7275"/>
                    <a:pt x="3745" y="7305"/>
                    <a:pt x="3894" y="7305"/>
                  </a:cubicBezTo>
                  <a:cubicBezTo>
                    <a:pt x="4043" y="7305"/>
                    <a:pt x="4192" y="7275"/>
                    <a:pt x="4334" y="7216"/>
                  </a:cubicBezTo>
                  <a:lnTo>
                    <a:pt x="4334" y="7216"/>
                  </a:lnTo>
                  <a:lnTo>
                    <a:pt x="3882" y="9669"/>
                  </a:lnTo>
                  <a:lnTo>
                    <a:pt x="3453" y="7216"/>
                  </a:lnTo>
                  <a:close/>
                  <a:moveTo>
                    <a:pt x="3001" y="6621"/>
                  </a:moveTo>
                  <a:lnTo>
                    <a:pt x="3644" y="10050"/>
                  </a:lnTo>
                  <a:lnTo>
                    <a:pt x="2286" y="8669"/>
                  </a:lnTo>
                  <a:lnTo>
                    <a:pt x="2477" y="8311"/>
                  </a:lnTo>
                  <a:cubicBezTo>
                    <a:pt x="2525" y="8240"/>
                    <a:pt x="2501" y="8145"/>
                    <a:pt x="2453" y="8097"/>
                  </a:cubicBezTo>
                  <a:lnTo>
                    <a:pt x="2453" y="8121"/>
                  </a:lnTo>
                  <a:lnTo>
                    <a:pt x="2096" y="7859"/>
                  </a:lnTo>
                  <a:lnTo>
                    <a:pt x="2382" y="6787"/>
                  </a:lnTo>
                  <a:lnTo>
                    <a:pt x="3001" y="6621"/>
                  </a:lnTo>
                  <a:close/>
                  <a:moveTo>
                    <a:pt x="4763" y="6597"/>
                  </a:moveTo>
                  <a:lnTo>
                    <a:pt x="5406" y="6787"/>
                  </a:lnTo>
                  <a:lnTo>
                    <a:pt x="5668" y="7835"/>
                  </a:lnTo>
                  <a:lnTo>
                    <a:pt x="5335" y="8097"/>
                  </a:lnTo>
                  <a:cubicBezTo>
                    <a:pt x="5263" y="8145"/>
                    <a:pt x="5239" y="8240"/>
                    <a:pt x="5287" y="8311"/>
                  </a:cubicBezTo>
                  <a:lnTo>
                    <a:pt x="5501" y="8645"/>
                  </a:lnTo>
                  <a:lnTo>
                    <a:pt x="4144" y="10050"/>
                  </a:lnTo>
                  <a:lnTo>
                    <a:pt x="4763" y="6597"/>
                  </a:lnTo>
                  <a:close/>
                  <a:moveTo>
                    <a:pt x="5739" y="6882"/>
                  </a:moveTo>
                  <a:lnTo>
                    <a:pt x="5739" y="6882"/>
                  </a:lnTo>
                  <a:cubicBezTo>
                    <a:pt x="6930" y="7240"/>
                    <a:pt x="6906" y="7216"/>
                    <a:pt x="6978" y="7240"/>
                  </a:cubicBezTo>
                  <a:cubicBezTo>
                    <a:pt x="6454" y="7692"/>
                    <a:pt x="6216" y="8383"/>
                    <a:pt x="6335" y="9073"/>
                  </a:cubicBezTo>
                  <a:lnTo>
                    <a:pt x="6335" y="10383"/>
                  </a:lnTo>
                  <a:lnTo>
                    <a:pt x="4263" y="10383"/>
                  </a:lnTo>
                  <a:lnTo>
                    <a:pt x="5787" y="8788"/>
                  </a:lnTo>
                  <a:cubicBezTo>
                    <a:pt x="5835" y="8740"/>
                    <a:pt x="5859" y="8645"/>
                    <a:pt x="5811" y="8597"/>
                  </a:cubicBezTo>
                  <a:lnTo>
                    <a:pt x="5620" y="8264"/>
                  </a:lnTo>
                  <a:lnTo>
                    <a:pt x="5954" y="8026"/>
                  </a:lnTo>
                  <a:cubicBezTo>
                    <a:pt x="6001" y="7978"/>
                    <a:pt x="6025" y="7930"/>
                    <a:pt x="6001" y="7859"/>
                  </a:cubicBezTo>
                  <a:lnTo>
                    <a:pt x="5739" y="6882"/>
                  </a:lnTo>
                  <a:close/>
                  <a:moveTo>
                    <a:pt x="6644" y="9835"/>
                  </a:moveTo>
                  <a:cubicBezTo>
                    <a:pt x="6787" y="10050"/>
                    <a:pt x="6978" y="10240"/>
                    <a:pt x="7216" y="10383"/>
                  </a:cubicBezTo>
                  <a:lnTo>
                    <a:pt x="6644" y="10383"/>
                  </a:lnTo>
                  <a:lnTo>
                    <a:pt x="6644" y="9835"/>
                  </a:lnTo>
                  <a:close/>
                  <a:moveTo>
                    <a:pt x="3215" y="0"/>
                  </a:moveTo>
                  <a:cubicBezTo>
                    <a:pt x="2882" y="0"/>
                    <a:pt x="2525" y="119"/>
                    <a:pt x="2239" y="310"/>
                  </a:cubicBezTo>
                  <a:cubicBezTo>
                    <a:pt x="2167" y="357"/>
                    <a:pt x="2144" y="453"/>
                    <a:pt x="2191" y="524"/>
                  </a:cubicBezTo>
                  <a:cubicBezTo>
                    <a:pt x="2222" y="570"/>
                    <a:pt x="2273" y="596"/>
                    <a:pt x="2324" y="596"/>
                  </a:cubicBezTo>
                  <a:cubicBezTo>
                    <a:pt x="2352" y="596"/>
                    <a:pt x="2380" y="589"/>
                    <a:pt x="2405" y="572"/>
                  </a:cubicBezTo>
                  <a:cubicBezTo>
                    <a:pt x="2644" y="405"/>
                    <a:pt x="2929" y="334"/>
                    <a:pt x="3215" y="334"/>
                  </a:cubicBezTo>
                  <a:lnTo>
                    <a:pt x="4430" y="334"/>
                  </a:lnTo>
                  <a:cubicBezTo>
                    <a:pt x="4715" y="334"/>
                    <a:pt x="4930" y="572"/>
                    <a:pt x="4930" y="834"/>
                  </a:cubicBezTo>
                  <a:lnTo>
                    <a:pt x="4930" y="1643"/>
                  </a:lnTo>
                  <a:cubicBezTo>
                    <a:pt x="4434" y="1841"/>
                    <a:pt x="3916" y="1937"/>
                    <a:pt x="3391" y="1937"/>
                  </a:cubicBezTo>
                  <a:cubicBezTo>
                    <a:pt x="3159" y="1937"/>
                    <a:pt x="2925" y="1918"/>
                    <a:pt x="2691" y="1881"/>
                  </a:cubicBezTo>
                  <a:cubicBezTo>
                    <a:pt x="2667" y="1877"/>
                    <a:pt x="2642" y="1875"/>
                    <a:pt x="2616" y="1875"/>
                  </a:cubicBezTo>
                  <a:cubicBezTo>
                    <a:pt x="2493" y="1875"/>
                    <a:pt x="2361" y="1922"/>
                    <a:pt x="2263" y="2001"/>
                  </a:cubicBezTo>
                  <a:cubicBezTo>
                    <a:pt x="2120" y="2167"/>
                    <a:pt x="2048" y="2382"/>
                    <a:pt x="2096" y="2596"/>
                  </a:cubicBezTo>
                  <a:cubicBezTo>
                    <a:pt x="1953" y="2596"/>
                    <a:pt x="1834" y="2596"/>
                    <a:pt x="1715" y="2644"/>
                  </a:cubicBezTo>
                  <a:lnTo>
                    <a:pt x="1715" y="1858"/>
                  </a:lnTo>
                  <a:cubicBezTo>
                    <a:pt x="1715" y="1548"/>
                    <a:pt x="1810" y="1262"/>
                    <a:pt x="1977" y="1024"/>
                  </a:cubicBezTo>
                  <a:cubicBezTo>
                    <a:pt x="2045" y="889"/>
                    <a:pt x="1944" y="765"/>
                    <a:pt x="1837" y="765"/>
                  </a:cubicBezTo>
                  <a:cubicBezTo>
                    <a:pt x="1794" y="765"/>
                    <a:pt x="1749" y="786"/>
                    <a:pt x="1715" y="834"/>
                  </a:cubicBezTo>
                  <a:cubicBezTo>
                    <a:pt x="1501" y="1143"/>
                    <a:pt x="1405" y="1500"/>
                    <a:pt x="1405" y="1858"/>
                  </a:cubicBezTo>
                  <a:lnTo>
                    <a:pt x="1405" y="2882"/>
                  </a:lnTo>
                  <a:cubicBezTo>
                    <a:pt x="1286" y="3120"/>
                    <a:pt x="1334" y="3287"/>
                    <a:pt x="1310" y="3548"/>
                  </a:cubicBezTo>
                  <a:cubicBezTo>
                    <a:pt x="1310" y="3882"/>
                    <a:pt x="1596" y="4168"/>
                    <a:pt x="1929" y="4168"/>
                  </a:cubicBezTo>
                  <a:lnTo>
                    <a:pt x="2120" y="4168"/>
                  </a:lnTo>
                  <a:lnTo>
                    <a:pt x="2120" y="4311"/>
                  </a:lnTo>
                  <a:cubicBezTo>
                    <a:pt x="2120" y="4930"/>
                    <a:pt x="2453" y="5501"/>
                    <a:pt x="3001" y="5787"/>
                  </a:cubicBezTo>
                  <a:lnTo>
                    <a:pt x="3001" y="6335"/>
                  </a:lnTo>
                  <a:lnTo>
                    <a:pt x="786" y="6954"/>
                  </a:lnTo>
                  <a:cubicBezTo>
                    <a:pt x="334" y="7097"/>
                    <a:pt x="24" y="7502"/>
                    <a:pt x="24" y="7978"/>
                  </a:cubicBezTo>
                  <a:lnTo>
                    <a:pt x="24" y="8288"/>
                  </a:lnTo>
                  <a:cubicBezTo>
                    <a:pt x="24" y="8359"/>
                    <a:pt x="95" y="8430"/>
                    <a:pt x="167" y="8430"/>
                  </a:cubicBezTo>
                  <a:cubicBezTo>
                    <a:pt x="179" y="8434"/>
                    <a:pt x="192" y="8435"/>
                    <a:pt x="203" y="8435"/>
                  </a:cubicBezTo>
                  <a:cubicBezTo>
                    <a:pt x="280" y="8435"/>
                    <a:pt x="334" y="8370"/>
                    <a:pt x="334" y="8288"/>
                  </a:cubicBezTo>
                  <a:lnTo>
                    <a:pt x="334" y="7978"/>
                  </a:lnTo>
                  <a:cubicBezTo>
                    <a:pt x="334" y="7645"/>
                    <a:pt x="548" y="7359"/>
                    <a:pt x="881" y="7264"/>
                  </a:cubicBezTo>
                  <a:lnTo>
                    <a:pt x="2048" y="6930"/>
                  </a:lnTo>
                  <a:lnTo>
                    <a:pt x="1786" y="7906"/>
                  </a:lnTo>
                  <a:cubicBezTo>
                    <a:pt x="1762" y="7954"/>
                    <a:pt x="1786" y="8026"/>
                    <a:pt x="1834" y="8073"/>
                  </a:cubicBezTo>
                  <a:lnTo>
                    <a:pt x="2167" y="8311"/>
                  </a:lnTo>
                  <a:lnTo>
                    <a:pt x="1977" y="8621"/>
                  </a:lnTo>
                  <a:cubicBezTo>
                    <a:pt x="1929" y="8692"/>
                    <a:pt x="1953" y="8764"/>
                    <a:pt x="2001" y="8811"/>
                  </a:cubicBezTo>
                  <a:lnTo>
                    <a:pt x="3525" y="10407"/>
                  </a:lnTo>
                  <a:lnTo>
                    <a:pt x="1405" y="10407"/>
                  </a:lnTo>
                  <a:lnTo>
                    <a:pt x="1405" y="8907"/>
                  </a:lnTo>
                  <a:cubicBezTo>
                    <a:pt x="1405" y="8835"/>
                    <a:pt x="1358" y="8764"/>
                    <a:pt x="1262" y="8764"/>
                  </a:cubicBezTo>
                  <a:cubicBezTo>
                    <a:pt x="1250" y="8761"/>
                    <a:pt x="1238" y="8759"/>
                    <a:pt x="1226" y="8759"/>
                  </a:cubicBezTo>
                  <a:cubicBezTo>
                    <a:pt x="1150" y="8759"/>
                    <a:pt x="1096" y="8824"/>
                    <a:pt x="1096" y="8907"/>
                  </a:cubicBezTo>
                  <a:lnTo>
                    <a:pt x="1096" y="10407"/>
                  </a:lnTo>
                  <a:lnTo>
                    <a:pt x="310" y="10407"/>
                  </a:lnTo>
                  <a:lnTo>
                    <a:pt x="310" y="8978"/>
                  </a:lnTo>
                  <a:cubicBezTo>
                    <a:pt x="310" y="8883"/>
                    <a:pt x="262" y="8811"/>
                    <a:pt x="191" y="8811"/>
                  </a:cubicBezTo>
                  <a:cubicBezTo>
                    <a:pt x="95" y="8811"/>
                    <a:pt x="0" y="8883"/>
                    <a:pt x="0" y="8954"/>
                  </a:cubicBezTo>
                  <a:lnTo>
                    <a:pt x="0" y="10550"/>
                  </a:lnTo>
                  <a:cubicBezTo>
                    <a:pt x="0" y="10645"/>
                    <a:pt x="72" y="10717"/>
                    <a:pt x="167" y="10717"/>
                  </a:cubicBezTo>
                  <a:lnTo>
                    <a:pt x="8264" y="10717"/>
                  </a:lnTo>
                  <a:cubicBezTo>
                    <a:pt x="8669" y="10645"/>
                    <a:pt x="9074" y="10526"/>
                    <a:pt x="9431" y="10336"/>
                  </a:cubicBezTo>
                  <a:cubicBezTo>
                    <a:pt x="9502" y="10288"/>
                    <a:pt x="9526" y="10169"/>
                    <a:pt x="9455" y="10121"/>
                  </a:cubicBezTo>
                  <a:cubicBezTo>
                    <a:pt x="9424" y="10075"/>
                    <a:pt x="9373" y="10049"/>
                    <a:pt x="9322" y="10049"/>
                  </a:cubicBezTo>
                  <a:cubicBezTo>
                    <a:pt x="9294" y="10049"/>
                    <a:pt x="9266" y="10057"/>
                    <a:pt x="9240" y="10074"/>
                  </a:cubicBezTo>
                  <a:cubicBezTo>
                    <a:pt x="8913" y="10322"/>
                    <a:pt x="8572" y="10429"/>
                    <a:pt x="8246" y="10429"/>
                  </a:cubicBezTo>
                  <a:cubicBezTo>
                    <a:pt x="6984" y="10429"/>
                    <a:pt x="5970" y="8819"/>
                    <a:pt x="7049" y="7645"/>
                  </a:cubicBezTo>
                  <a:cubicBezTo>
                    <a:pt x="7401" y="7256"/>
                    <a:pt x="7821" y="7091"/>
                    <a:pt x="8231" y="7091"/>
                  </a:cubicBezTo>
                  <a:cubicBezTo>
                    <a:pt x="9378" y="7091"/>
                    <a:pt x="10441" y="8376"/>
                    <a:pt x="9669" y="9621"/>
                  </a:cubicBezTo>
                  <a:cubicBezTo>
                    <a:pt x="9621" y="9693"/>
                    <a:pt x="9645" y="9788"/>
                    <a:pt x="9717" y="9835"/>
                  </a:cubicBezTo>
                  <a:cubicBezTo>
                    <a:pt x="9742" y="9852"/>
                    <a:pt x="9770" y="9860"/>
                    <a:pt x="9798" y="9860"/>
                  </a:cubicBezTo>
                  <a:cubicBezTo>
                    <a:pt x="9849" y="9860"/>
                    <a:pt x="9900" y="9834"/>
                    <a:pt x="9931" y="9788"/>
                  </a:cubicBezTo>
                  <a:cubicBezTo>
                    <a:pt x="10717" y="8478"/>
                    <a:pt x="9788" y="6811"/>
                    <a:pt x="8264" y="6787"/>
                  </a:cubicBezTo>
                  <a:lnTo>
                    <a:pt x="8264" y="6763"/>
                  </a:lnTo>
                  <a:cubicBezTo>
                    <a:pt x="7907" y="6763"/>
                    <a:pt x="7573" y="6859"/>
                    <a:pt x="7264" y="7049"/>
                  </a:cubicBezTo>
                  <a:cubicBezTo>
                    <a:pt x="7025" y="6906"/>
                    <a:pt x="6978" y="6930"/>
                    <a:pt x="4787" y="6287"/>
                  </a:cubicBezTo>
                  <a:lnTo>
                    <a:pt x="4787" y="5763"/>
                  </a:lnTo>
                  <a:cubicBezTo>
                    <a:pt x="5311" y="5477"/>
                    <a:pt x="5668" y="4287"/>
                    <a:pt x="5668" y="4287"/>
                  </a:cubicBezTo>
                  <a:lnTo>
                    <a:pt x="5668" y="4120"/>
                  </a:lnTo>
                  <a:lnTo>
                    <a:pt x="5835" y="4120"/>
                  </a:lnTo>
                  <a:cubicBezTo>
                    <a:pt x="6168" y="4120"/>
                    <a:pt x="6454" y="3858"/>
                    <a:pt x="6478" y="3525"/>
                  </a:cubicBezTo>
                  <a:cubicBezTo>
                    <a:pt x="6454" y="3287"/>
                    <a:pt x="6525" y="3072"/>
                    <a:pt x="6359" y="2858"/>
                  </a:cubicBezTo>
                  <a:lnTo>
                    <a:pt x="6359" y="1596"/>
                  </a:lnTo>
                  <a:cubicBezTo>
                    <a:pt x="6335" y="857"/>
                    <a:pt x="5739" y="286"/>
                    <a:pt x="5001" y="262"/>
                  </a:cubicBezTo>
                  <a:cubicBezTo>
                    <a:pt x="4858" y="95"/>
                    <a:pt x="4644" y="0"/>
                    <a:pt x="4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2704807" y="3530520"/>
              <a:ext cx="75980" cy="75208"/>
            </a:xfrm>
            <a:custGeom>
              <a:avLst/>
              <a:gdLst/>
              <a:ahLst/>
              <a:cxnLst/>
              <a:rect l="l" t="t" r="r" b="b"/>
              <a:pathLst>
                <a:path w="2263" h="2240" extrusionOk="0">
                  <a:moveTo>
                    <a:pt x="1310" y="310"/>
                  </a:moveTo>
                  <a:lnTo>
                    <a:pt x="1310" y="787"/>
                  </a:lnTo>
                  <a:cubicBezTo>
                    <a:pt x="1310" y="882"/>
                    <a:pt x="1382" y="953"/>
                    <a:pt x="1453" y="953"/>
                  </a:cubicBezTo>
                  <a:lnTo>
                    <a:pt x="1953" y="953"/>
                  </a:lnTo>
                  <a:lnTo>
                    <a:pt x="1953" y="1287"/>
                  </a:lnTo>
                  <a:lnTo>
                    <a:pt x="1453" y="1287"/>
                  </a:lnTo>
                  <a:cubicBezTo>
                    <a:pt x="1382" y="1287"/>
                    <a:pt x="1310" y="1358"/>
                    <a:pt x="1310" y="1454"/>
                  </a:cubicBezTo>
                  <a:lnTo>
                    <a:pt x="1310" y="1930"/>
                  </a:lnTo>
                  <a:lnTo>
                    <a:pt x="977" y="1930"/>
                  </a:lnTo>
                  <a:lnTo>
                    <a:pt x="977" y="1454"/>
                  </a:lnTo>
                  <a:cubicBezTo>
                    <a:pt x="977" y="1358"/>
                    <a:pt x="905" y="1287"/>
                    <a:pt x="810" y="1287"/>
                  </a:cubicBezTo>
                  <a:lnTo>
                    <a:pt x="310" y="1287"/>
                  </a:lnTo>
                  <a:lnTo>
                    <a:pt x="310" y="953"/>
                  </a:lnTo>
                  <a:lnTo>
                    <a:pt x="810" y="953"/>
                  </a:lnTo>
                  <a:cubicBezTo>
                    <a:pt x="905" y="953"/>
                    <a:pt x="977" y="882"/>
                    <a:pt x="977" y="787"/>
                  </a:cubicBezTo>
                  <a:lnTo>
                    <a:pt x="977" y="310"/>
                  </a:lnTo>
                  <a:close/>
                  <a:moveTo>
                    <a:pt x="810" y="1"/>
                  </a:moveTo>
                  <a:cubicBezTo>
                    <a:pt x="715" y="1"/>
                    <a:pt x="644" y="72"/>
                    <a:pt x="667" y="144"/>
                  </a:cubicBezTo>
                  <a:lnTo>
                    <a:pt x="667" y="644"/>
                  </a:lnTo>
                  <a:lnTo>
                    <a:pt x="167" y="644"/>
                  </a:lnTo>
                  <a:cubicBezTo>
                    <a:pt x="72" y="644"/>
                    <a:pt x="1" y="715"/>
                    <a:pt x="1" y="811"/>
                  </a:cubicBezTo>
                  <a:lnTo>
                    <a:pt x="1" y="1454"/>
                  </a:lnTo>
                  <a:cubicBezTo>
                    <a:pt x="1" y="1525"/>
                    <a:pt x="72" y="1596"/>
                    <a:pt x="167" y="1596"/>
                  </a:cubicBezTo>
                  <a:lnTo>
                    <a:pt x="667" y="1596"/>
                  </a:lnTo>
                  <a:lnTo>
                    <a:pt x="667" y="2097"/>
                  </a:lnTo>
                  <a:cubicBezTo>
                    <a:pt x="644" y="2168"/>
                    <a:pt x="715" y="2239"/>
                    <a:pt x="810" y="2239"/>
                  </a:cubicBezTo>
                  <a:lnTo>
                    <a:pt x="1453" y="2239"/>
                  </a:lnTo>
                  <a:cubicBezTo>
                    <a:pt x="1548" y="2239"/>
                    <a:pt x="1620" y="2168"/>
                    <a:pt x="1620" y="2097"/>
                  </a:cubicBezTo>
                  <a:lnTo>
                    <a:pt x="1620" y="1596"/>
                  </a:lnTo>
                  <a:lnTo>
                    <a:pt x="2096" y="1596"/>
                  </a:lnTo>
                  <a:cubicBezTo>
                    <a:pt x="2191" y="1596"/>
                    <a:pt x="2263" y="1525"/>
                    <a:pt x="2263" y="1454"/>
                  </a:cubicBezTo>
                  <a:lnTo>
                    <a:pt x="2263" y="811"/>
                  </a:lnTo>
                  <a:cubicBezTo>
                    <a:pt x="2263" y="715"/>
                    <a:pt x="2191" y="644"/>
                    <a:pt x="2096" y="644"/>
                  </a:cubicBezTo>
                  <a:lnTo>
                    <a:pt x="1620" y="644"/>
                  </a:lnTo>
                  <a:lnTo>
                    <a:pt x="1620" y="144"/>
                  </a:lnTo>
                  <a:cubicBezTo>
                    <a:pt x="1620" y="72"/>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2"/>
          <p:cNvGrpSpPr/>
          <p:nvPr/>
        </p:nvGrpSpPr>
        <p:grpSpPr>
          <a:xfrm>
            <a:off x="4860660" y="2505200"/>
            <a:ext cx="362241" cy="358010"/>
            <a:chOff x="6346855" y="3857373"/>
            <a:chExt cx="362241" cy="358010"/>
          </a:xfrm>
        </p:grpSpPr>
        <p:sp>
          <p:nvSpPr>
            <p:cNvPr id="1145" name="Google Shape;1145;p52"/>
            <p:cNvSpPr/>
            <p:nvPr/>
          </p:nvSpPr>
          <p:spPr>
            <a:xfrm>
              <a:off x="6370056" y="3878962"/>
              <a:ext cx="213503" cy="212093"/>
            </a:xfrm>
            <a:custGeom>
              <a:avLst/>
              <a:gdLst/>
              <a:ahLst/>
              <a:cxnLst/>
              <a:rect l="l" t="t" r="r" b="b"/>
              <a:pathLst>
                <a:path w="6359" h="6317" extrusionOk="0">
                  <a:moveTo>
                    <a:pt x="2956" y="0"/>
                  </a:moveTo>
                  <a:cubicBezTo>
                    <a:pt x="2900" y="0"/>
                    <a:pt x="2846" y="18"/>
                    <a:pt x="2810" y="54"/>
                  </a:cubicBezTo>
                  <a:lnTo>
                    <a:pt x="95" y="2768"/>
                  </a:lnTo>
                  <a:cubicBezTo>
                    <a:pt x="0" y="2864"/>
                    <a:pt x="0" y="3007"/>
                    <a:pt x="95" y="3078"/>
                  </a:cubicBezTo>
                  <a:lnTo>
                    <a:pt x="3287" y="6245"/>
                  </a:lnTo>
                  <a:cubicBezTo>
                    <a:pt x="3322" y="6293"/>
                    <a:pt x="3370" y="6317"/>
                    <a:pt x="3420" y="6317"/>
                  </a:cubicBezTo>
                  <a:cubicBezTo>
                    <a:pt x="3471" y="6317"/>
                    <a:pt x="3525" y="6293"/>
                    <a:pt x="3572" y="6245"/>
                  </a:cubicBezTo>
                  <a:lnTo>
                    <a:pt x="6287" y="3554"/>
                  </a:lnTo>
                  <a:cubicBezTo>
                    <a:pt x="6359" y="3459"/>
                    <a:pt x="6359" y="3340"/>
                    <a:pt x="6287" y="3245"/>
                  </a:cubicBezTo>
                  <a:lnTo>
                    <a:pt x="5668" y="2602"/>
                  </a:lnTo>
                  <a:cubicBezTo>
                    <a:pt x="5620" y="2578"/>
                    <a:pt x="5597" y="2554"/>
                    <a:pt x="5549" y="2554"/>
                  </a:cubicBezTo>
                  <a:cubicBezTo>
                    <a:pt x="5406" y="2554"/>
                    <a:pt x="5335" y="2721"/>
                    <a:pt x="5430" y="2816"/>
                  </a:cubicBezTo>
                  <a:lnTo>
                    <a:pt x="6001" y="3388"/>
                  </a:lnTo>
                  <a:lnTo>
                    <a:pt x="3429" y="5960"/>
                  </a:lnTo>
                  <a:lnTo>
                    <a:pt x="381" y="2911"/>
                  </a:lnTo>
                  <a:lnTo>
                    <a:pt x="2953" y="339"/>
                  </a:lnTo>
                  <a:cubicBezTo>
                    <a:pt x="5025" y="2387"/>
                    <a:pt x="4930" y="2387"/>
                    <a:pt x="5073" y="2387"/>
                  </a:cubicBezTo>
                  <a:cubicBezTo>
                    <a:pt x="5192" y="2387"/>
                    <a:pt x="5263" y="2221"/>
                    <a:pt x="5168" y="2125"/>
                  </a:cubicBezTo>
                  <a:lnTo>
                    <a:pt x="3120" y="54"/>
                  </a:lnTo>
                  <a:cubicBezTo>
                    <a:pt x="3072" y="18"/>
                    <a:pt x="3013" y="0"/>
                    <a:pt x="2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6492840" y="4062684"/>
              <a:ext cx="63524" cy="56507"/>
            </a:xfrm>
            <a:custGeom>
              <a:avLst/>
              <a:gdLst/>
              <a:ahLst/>
              <a:cxnLst/>
              <a:rect l="l" t="t" r="r" b="b"/>
              <a:pathLst>
                <a:path w="1892" h="1683" extrusionOk="0">
                  <a:moveTo>
                    <a:pt x="1391" y="315"/>
                  </a:moveTo>
                  <a:cubicBezTo>
                    <a:pt x="1527" y="315"/>
                    <a:pt x="1645" y="501"/>
                    <a:pt x="1535" y="630"/>
                  </a:cubicBezTo>
                  <a:cubicBezTo>
                    <a:pt x="820" y="1321"/>
                    <a:pt x="820" y="1369"/>
                    <a:pt x="701" y="1369"/>
                  </a:cubicBezTo>
                  <a:cubicBezTo>
                    <a:pt x="606" y="1369"/>
                    <a:pt x="534" y="1297"/>
                    <a:pt x="534" y="1202"/>
                  </a:cubicBezTo>
                  <a:cubicBezTo>
                    <a:pt x="534" y="1059"/>
                    <a:pt x="582" y="1083"/>
                    <a:pt x="1273" y="368"/>
                  </a:cubicBezTo>
                  <a:cubicBezTo>
                    <a:pt x="1310" y="331"/>
                    <a:pt x="1352" y="315"/>
                    <a:pt x="1391" y="315"/>
                  </a:cubicBezTo>
                  <a:close/>
                  <a:moveTo>
                    <a:pt x="1390" y="0"/>
                  </a:moveTo>
                  <a:cubicBezTo>
                    <a:pt x="1274" y="0"/>
                    <a:pt x="1156" y="41"/>
                    <a:pt x="1058" y="130"/>
                  </a:cubicBezTo>
                  <a:lnTo>
                    <a:pt x="368" y="845"/>
                  </a:lnTo>
                  <a:cubicBezTo>
                    <a:pt x="1" y="1193"/>
                    <a:pt x="326" y="1683"/>
                    <a:pt x="713" y="1683"/>
                  </a:cubicBezTo>
                  <a:cubicBezTo>
                    <a:pt x="828" y="1683"/>
                    <a:pt x="949" y="1639"/>
                    <a:pt x="1058" y="1535"/>
                  </a:cubicBezTo>
                  <a:lnTo>
                    <a:pt x="1749" y="821"/>
                  </a:lnTo>
                  <a:cubicBezTo>
                    <a:pt x="1844" y="726"/>
                    <a:pt x="1892" y="607"/>
                    <a:pt x="1892" y="488"/>
                  </a:cubicBezTo>
                  <a:cubicBezTo>
                    <a:pt x="1892" y="193"/>
                    <a:pt x="1645" y="0"/>
                    <a:pt x="1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6553140" y="4003727"/>
              <a:ext cx="68493" cy="56137"/>
            </a:xfrm>
            <a:custGeom>
              <a:avLst/>
              <a:gdLst/>
              <a:ahLst/>
              <a:cxnLst/>
              <a:rect l="l" t="t" r="r" b="b"/>
              <a:pathLst>
                <a:path w="2040" h="1672" extrusionOk="0">
                  <a:moveTo>
                    <a:pt x="1365" y="329"/>
                  </a:moveTo>
                  <a:cubicBezTo>
                    <a:pt x="1497" y="329"/>
                    <a:pt x="1604" y="497"/>
                    <a:pt x="1477" y="624"/>
                  </a:cubicBezTo>
                  <a:lnTo>
                    <a:pt x="810" y="1315"/>
                  </a:lnTo>
                  <a:cubicBezTo>
                    <a:pt x="763" y="1339"/>
                    <a:pt x="715" y="1362"/>
                    <a:pt x="667" y="1362"/>
                  </a:cubicBezTo>
                  <a:cubicBezTo>
                    <a:pt x="660" y="1364"/>
                    <a:pt x="653" y="1364"/>
                    <a:pt x="646" y="1364"/>
                  </a:cubicBezTo>
                  <a:cubicBezTo>
                    <a:pt x="515" y="1364"/>
                    <a:pt x="436" y="1167"/>
                    <a:pt x="548" y="1077"/>
                  </a:cubicBezTo>
                  <a:lnTo>
                    <a:pt x="1239" y="386"/>
                  </a:lnTo>
                  <a:cubicBezTo>
                    <a:pt x="1279" y="346"/>
                    <a:pt x="1323" y="329"/>
                    <a:pt x="1365" y="329"/>
                  </a:cubicBezTo>
                  <a:close/>
                  <a:moveTo>
                    <a:pt x="1344" y="0"/>
                  </a:moveTo>
                  <a:cubicBezTo>
                    <a:pt x="1230" y="0"/>
                    <a:pt x="1110" y="44"/>
                    <a:pt x="1001" y="148"/>
                  </a:cubicBezTo>
                  <a:lnTo>
                    <a:pt x="310" y="839"/>
                  </a:lnTo>
                  <a:cubicBezTo>
                    <a:pt x="1" y="1148"/>
                    <a:pt x="215" y="1672"/>
                    <a:pt x="667" y="1672"/>
                  </a:cubicBezTo>
                  <a:cubicBezTo>
                    <a:pt x="787" y="1672"/>
                    <a:pt x="906" y="1624"/>
                    <a:pt x="1001" y="1529"/>
                  </a:cubicBezTo>
                  <a:lnTo>
                    <a:pt x="1691" y="839"/>
                  </a:lnTo>
                  <a:cubicBezTo>
                    <a:pt x="2040" y="490"/>
                    <a:pt x="1725" y="0"/>
                    <a:pt x="1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6346855" y="3857373"/>
              <a:ext cx="362241" cy="358010"/>
            </a:xfrm>
            <a:custGeom>
              <a:avLst/>
              <a:gdLst/>
              <a:ahLst/>
              <a:cxnLst/>
              <a:rect l="l" t="t" r="r" b="b"/>
              <a:pathLst>
                <a:path w="10789" h="10663" extrusionOk="0">
                  <a:moveTo>
                    <a:pt x="7955" y="6549"/>
                  </a:moveTo>
                  <a:cubicBezTo>
                    <a:pt x="7996" y="6549"/>
                    <a:pt x="8038" y="6567"/>
                    <a:pt x="8074" y="6603"/>
                  </a:cubicBezTo>
                  <a:lnTo>
                    <a:pt x="8431" y="6960"/>
                  </a:lnTo>
                  <a:lnTo>
                    <a:pt x="8193" y="7198"/>
                  </a:lnTo>
                  <a:lnTo>
                    <a:pt x="7716" y="6722"/>
                  </a:lnTo>
                  <a:lnTo>
                    <a:pt x="7835" y="6603"/>
                  </a:lnTo>
                  <a:cubicBezTo>
                    <a:pt x="7871" y="6567"/>
                    <a:pt x="7913" y="6549"/>
                    <a:pt x="7955" y="6549"/>
                  </a:cubicBezTo>
                  <a:close/>
                  <a:moveTo>
                    <a:pt x="6788" y="7650"/>
                  </a:moveTo>
                  <a:lnTo>
                    <a:pt x="7288" y="8127"/>
                  </a:lnTo>
                  <a:lnTo>
                    <a:pt x="7026" y="8365"/>
                  </a:lnTo>
                  <a:cubicBezTo>
                    <a:pt x="6716" y="8031"/>
                    <a:pt x="6621" y="8008"/>
                    <a:pt x="6621" y="7889"/>
                  </a:cubicBezTo>
                  <a:cubicBezTo>
                    <a:pt x="6621" y="7769"/>
                    <a:pt x="6716" y="7746"/>
                    <a:pt x="6788" y="7650"/>
                  </a:cubicBezTo>
                  <a:close/>
                  <a:moveTo>
                    <a:pt x="9526" y="8984"/>
                  </a:moveTo>
                  <a:lnTo>
                    <a:pt x="10360" y="9817"/>
                  </a:lnTo>
                  <a:lnTo>
                    <a:pt x="9884" y="10294"/>
                  </a:lnTo>
                  <a:lnTo>
                    <a:pt x="9050" y="9460"/>
                  </a:lnTo>
                  <a:lnTo>
                    <a:pt x="9526" y="8984"/>
                  </a:lnTo>
                  <a:close/>
                  <a:moveTo>
                    <a:pt x="3671" y="0"/>
                  </a:moveTo>
                  <a:cubicBezTo>
                    <a:pt x="3442" y="0"/>
                    <a:pt x="3215" y="89"/>
                    <a:pt x="3049" y="268"/>
                  </a:cubicBezTo>
                  <a:lnTo>
                    <a:pt x="358" y="2935"/>
                  </a:lnTo>
                  <a:cubicBezTo>
                    <a:pt x="1" y="3292"/>
                    <a:pt x="1" y="3864"/>
                    <a:pt x="358" y="4221"/>
                  </a:cubicBezTo>
                  <a:lnTo>
                    <a:pt x="739" y="4578"/>
                  </a:lnTo>
                  <a:cubicBezTo>
                    <a:pt x="763" y="4626"/>
                    <a:pt x="810" y="4626"/>
                    <a:pt x="858" y="4626"/>
                  </a:cubicBezTo>
                  <a:cubicBezTo>
                    <a:pt x="929" y="4626"/>
                    <a:pt x="1001" y="4578"/>
                    <a:pt x="1001" y="4483"/>
                  </a:cubicBezTo>
                  <a:cubicBezTo>
                    <a:pt x="1001" y="4435"/>
                    <a:pt x="1001" y="4388"/>
                    <a:pt x="953" y="4364"/>
                  </a:cubicBezTo>
                  <a:lnTo>
                    <a:pt x="596" y="3983"/>
                  </a:lnTo>
                  <a:cubicBezTo>
                    <a:pt x="358" y="3769"/>
                    <a:pt x="358" y="3388"/>
                    <a:pt x="596" y="3173"/>
                  </a:cubicBezTo>
                  <a:lnTo>
                    <a:pt x="3263" y="482"/>
                  </a:lnTo>
                  <a:cubicBezTo>
                    <a:pt x="3382" y="375"/>
                    <a:pt x="3531" y="322"/>
                    <a:pt x="3680" y="322"/>
                  </a:cubicBezTo>
                  <a:cubicBezTo>
                    <a:pt x="3829" y="322"/>
                    <a:pt x="3978" y="375"/>
                    <a:pt x="4097" y="482"/>
                  </a:cubicBezTo>
                  <a:cubicBezTo>
                    <a:pt x="8740" y="5174"/>
                    <a:pt x="8645" y="4959"/>
                    <a:pt x="8717" y="5198"/>
                  </a:cubicBezTo>
                  <a:cubicBezTo>
                    <a:pt x="8979" y="5983"/>
                    <a:pt x="9002" y="6007"/>
                    <a:pt x="9002" y="6174"/>
                  </a:cubicBezTo>
                  <a:cubicBezTo>
                    <a:pt x="9002" y="6412"/>
                    <a:pt x="8883" y="6603"/>
                    <a:pt x="8693" y="6745"/>
                  </a:cubicBezTo>
                  <a:lnTo>
                    <a:pt x="8336" y="6388"/>
                  </a:lnTo>
                  <a:cubicBezTo>
                    <a:pt x="8240" y="6293"/>
                    <a:pt x="8115" y="6245"/>
                    <a:pt x="7990" y="6245"/>
                  </a:cubicBezTo>
                  <a:cubicBezTo>
                    <a:pt x="7865" y="6245"/>
                    <a:pt x="7740" y="6293"/>
                    <a:pt x="7645" y="6388"/>
                  </a:cubicBezTo>
                  <a:lnTo>
                    <a:pt x="6478" y="7555"/>
                  </a:lnTo>
                  <a:cubicBezTo>
                    <a:pt x="6288" y="7746"/>
                    <a:pt x="6288" y="8031"/>
                    <a:pt x="6478" y="8222"/>
                  </a:cubicBezTo>
                  <a:lnTo>
                    <a:pt x="6835" y="8579"/>
                  </a:lnTo>
                  <a:cubicBezTo>
                    <a:pt x="6716" y="8770"/>
                    <a:pt x="6502" y="8889"/>
                    <a:pt x="6288" y="8913"/>
                  </a:cubicBezTo>
                  <a:cubicBezTo>
                    <a:pt x="6121" y="8913"/>
                    <a:pt x="6073" y="8865"/>
                    <a:pt x="5287" y="8603"/>
                  </a:cubicBezTo>
                  <a:cubicBezTo>
                    <a:pt x="5216" y="8579"/>
                    <a:pt x="5121" y="8532"/>
                    <a:pt x="5073" y="8484"/>
                  </a:cubicBezTo>
                  <a:cubicBezTo>
                    <a:pt x="1464" y="4898"/>
                    <a:pt x="1442" y="4792"/>
                    <a:pt x="1353" y="4792"/>
                  </a:cubicBezTo>
                  <a:cubicBezTo>
                    <a:pt x="1347" y="4792"/>
                    <a:pt x="1341" y="4793"/>
                    <a:pt x="1334" y="4793"/>
                  </a:cubicBezTo>
                  <a:cubicBezTo>
                    <a:pt x="1191" y="4793"/>
                    <a:pt x="1120" y="4983"/>
                    <a:pt x="1215" y="5078"/>
                  </a:cubicBezTo>
                  <a:lnTo>
                    <a:pt x="4835" y="8698"/>
                  </a:lnTo>
                  <a:cubicBezTo>
                    <a:pt x="5073" y="8936"/>
                    <a:pt x="5311" y="8936"/>
                    <a:pt x="6002" y="9175"/>
                  </a:cubicBezTo>
                  <a:cubicBezTo>
                    <a:pt x="6092" y="9209"/>
                    <a:pt x="6187" y="9226"/>
                    <a:pt x="6281" y="9226"/>
                  </a:cubicBezTo>
                  <a:cubicBezTo>
                    <a:pt x="6510" y="9226"/>
                    <a:pt x="6738" y="9129"/>
                    <a:pt x="6907" y="8960"/>
                  </a:cubicBezTo>
                  <a:lnTo>
                    <a:pt x="7526" y="8341"/>
                  </a:lnTo>
                  <a:lnTo>
                    <a:pt x="7835" y="8651"/>
                  </a:lnTo>
                  <a:cubicBezTo>
                    <a:pt x="7865" y="8680"/>
                    <a:pt x="7902" y="8694"/>
                    <a:pt x="7939" y="8694"/>
                  </a:cubicBezTo>
                  <a:cubicBezTo>
                    <a:pt x="8019" y="8694"/>
                    <a:pt x="8097" y="8630"/>
                    <a:pt x="8097" y="8532"/>
                  </a:cubicBezTo>
                  <a:cubicBezTo>
                    <a:pt x="8097" y="8412"/>
                    <a:pt x="8050" y="8460"/>
                    <a:pt x="7050" y="7412"/>
                  </a:cubicBezTo>
                  <a:lnTo>
                    <a:pt x="7526" y="6936"/>
                  </a:lnTo>
                  <a:lnTo>
                    <a:pt x="8121" y="7531"/>
                  </a:lnTo>
                  <a:lnTo>
                    <a:pt x="9336" y="8746"/>
                  </a:lnTo>
                  <a:lnTo>
                    <a:pt x="8860" y="9222"/>
                  </a:lnTo>
                  <a:cubicBezTo>
                    <a:pt x="8550" y="8936"/>
                    <a:pt x="8526" y="8865"/>
                    <a:pt x="8431" y="8865"/>
                  </a:cubicBezTo>
                  <a:cubicBezTo>
                    <a:pt x="8288" y="8865"/>
                    <a:pt x="8217" y="9032"/>
                    <a:pt x="8312" y="9127"/>
                  </a:cubicBezTo>
                  <a:lnTo>
                    <a:pt x="9812" y="10627"/>
                  </a:lnTo>
                  <a:cubicBezTo>
                    <a:pt x="9836" y="10651"/>
                    <a:pt x="9872" y="10663"/>
                    <a:pt x="9910" y="10663"/>
                  </a:cubicBezTo>
                  <a:cubicBezTo>
                    <a:pt x="9949" y="10663"/>
                    <a:pt x="9991" y="10651"/>
                    <a:pt x="10026" y="10627"/>
                  </a:cubicBezTo>
                  <a:lnTo>
                    <a:pt x="10717" y="9913"/>
                  </a:lnTo>
                  <a:cubicBezTo>
                    <a:pt x="10788" y="9865"/>
                    <a:pt x="10788" y="9770"/>
                    <a:pt x="10717" y="9698"/>
                  </a:cubicBezTo>
                  <a:lnTo>
                    <a:pt x="10693" y="9722"/>
                  </a:lnTo>
                  <a:lnTo>
                    <a:pt x="8431" y="7412"/>
                  </a:lnTo>
                  <a:lnTo>
                    <a:pt x="9050" y="6793"/>
                  </a:lnTo>
                  <a:cubicBezTo>
                    <a:pt x="9288" y="6555"/>
                    <a:pt x="9383" y="6198"/>
                    <a:pt x="9264" y="5888"/>
                  </a:cubicBezTo>
                  <a:cubicBezTo>
                    <a:pt x="9002" y="5198"/>
                    <a:pt x="9026" y="4983"/>
                    <a:pt x="8788" y="4721"/>
                  </a:cubicBezTo>
                  <a:lnTo>
                    <a:pt x="4311" y="268"/>
                  </a:lnTo>
                  <a:cubicBezTo>
                    <a:pt x="4132" y="89"/>
                    <a:pt x="3900" y="0"/>
                    <a:pt x="36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6476992" y="4027061"/>
              <a:ext cx="37000" cy="34280"/>
            </a:xfrm>
            <a:custGeom>
              <a:avLst/>
              <a:gdLst/>
              <a:ahLst/>
              <a:cxnLst/>
              <a:rect l="l" t="t" r="r" b="b"/>
              <a:pathLst>
                <a:path w="1102" h="1021" extrusionOk="0">
                  <a:moveTo>
                    <a:pt x="935" y="1"/>
                  </a:moveTo>
                  <a:cubicBezTo>
                    <a:pt x="816" y="1"/>
                    <a:pt x="840" y="48"/>
                    <a:pt x="125" y="739"/>
                  </a:cubicBezTo>
                  <a:cubicBezTo>
                    <a:pt x="0" y="846"/>
                    <a:pt x="103" y="1020"/>
                    <a:pt x="233" y="1020"/>
                  </a:cubicBezTo>
                  <a:cubicBezTo>
                    <a:pt x="276" y="1020"/>
                    <a:pt x="322" y="1001"/>
                    <a:pt x="364" y="953"/>
                  </a:cubicBezTo>
                  <a:cubicBezTo>
                    <a:pt x="1030" y="239"/>
                    <a:pt x="1102" y="263"/>
                    <a:pt x="1102" y="144"/>
                  </a:cubicBezTo>
                  <a:cubicBezTo>
                    <a:pt x="1102" y="48"/>
                    <a:pt x="1030" y="1"/>
                    <a:pt x="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6517181" y="3987745"/>
              <a:ext cx="35992" cy="33743"/>
            </a:xfrm>
            <a:custGeom>
              <a:avLst/>
              <a:gdLst/>
              <a:ahLst/>
              <a:cxnLst/>
              <a:rect l="l" t="t" r="r" b="b"/>
              <a:pathLst>
                <a:path w="1072" h="1005" extrusionOk="0">
                  <a:moveTo>
                    <a:pt x="941" y="0"/>
                  </a:moveTo>
                  <a:cubicBezTo>
                    <a:pt x="930" y="0"/>
                    <a:pt x="917" y="2"/>
                    <a:pt x="905" y="5"/>
                  </a:cubicBezTo>
                  <a:cubicBezTo>
                    <a:pt x="857" y="5"/>
                    <a:pt x="834" y="5"/>
                    <a:pt x="810" y="52"/>
                  </a:cubicBezTo>
                  <a:lnTo>
                    <a:pt x="95" y="743"/>
                  </a:lnTo>
                  <a:cubicBezTo>
                    <a:pt x="0" y="838"/>
                    <a:pt x="71" y="1005"/>
                    <a:pt x="214" y="1005"/>
                  </a:cubicBezTo>
                  <a:cubicBezTo>
                    <a:pt x="333" y="1005"/>
                    <a:pt x="310" y="957"/>
                    <a:pt x="1024" y="267"/>
                  </a:cubicBezTo>
                  <a:cubicBezTo>
                    <a:pt x="1048" y="243"/>
                    <a:pt x="1072" y="195"/>
                    <a:pt x="1072" y="148"/>
                  </a:cubicBezTo>
                  <a:cubicBezTo>
                    <a:pt x="1072" y="65"/>
                    <a:pt x="1018"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2"/>
            <p:cNvSpPr/>
            <p:nvPr/>
          </p:nvSpPr>
          <p:spPr>
            <a:xfrm>
              <a:off x="6432405" y="3940706"/>
              <a:ext cx="82393" cy="81587"/>
            </a:xfrm>
            <a:custGeom>
              <a:avLst/>
              <a:gdLst/>
              <a:ahLst/>
              <a:cxnLst/>
              <a:rect l="l" t="t" r="r" b="b"/>
              <a:pathLst>
                <a:path w="2454" h="2430" extrusionOk="0">
                  <a:moveTo>
                    <a:pt x="406" y="382"/>
                  </a:moveTo>
                  <a:lnTo>
                    <a:pt x="1596" y="691"/>
                  </a:lnTo>
                  <a:cubicBezTo>
                    <a:pt x="1906" y="787"/>
                    <a:pt x="2144" y="1072"/>
                    <a:pt x="2144" y="1406"/>
                  </a:cubicBezTo>
                  <a:cubicBezTo>
                    <a:pt x="2120" y="1787"/>
                    <a:pt x="1811" y="2120"/>
                    <a:pt x="1430" y="2120"/>
                  </a:cubicBezTo>
                  <a:cubicBezTo>
                    <a:pt x="1096" y="2120"/>
                    <a:pt x="810" y="1882"/>
                    <a:pt x="715" y="1572"/>
                  </a:cubicBezTo>
                  <a:lnTo>
                    <a:pt x="406" y="382"/>
                  </a:lnTo>
                  <a:close/>
                  <a:moveTo>
                    <a:pt x="197" y="0"/>
                  </a:moveTo>
                  <a:cubicBezTo>
                    <a:pt x="195" y="0"/>
                    <a:pt x="194" y="1"/>
                    <a:pt x="191" y="1"/>
                  </a:cubicBezTo>
                  <a:cubicBezTo>
                    <a:pt x="72" y="1"/>
                    <a:pt x="1" y="96"/>
                    <a:pt x="24" y="191"/>
                  </a:cubicBezTo>
                  <a:lnTo>
                    <a:pt x="429" y="1644"/>
                  </a:lnTo>
                  <a:cubicBezTo>
                    <a:pt x="548" y="2120"/>
                    <a:pt x="953" y="2430"/>
                    <a:pt x="1430" y="2430"/>
                  </a:cubicBezTo>
                  <a:cubicBezTo>
                    <a:pt x="2001" y="2430"/>
                    <a:pt x="2454" y="1977"/>
                    <a:pt x="2454" y="1406"/>
                  </a:cubicBezTo>
                  <a:cubicBezTo>
                    <a:pt x="2454" y="929"/>
                    <a:pt x="2120" y="525"/>
                    <a:pt x="1668" y="406"/>
                  </a:cubicBezTo>
                  <a:cubicBezTo>
                    <a:pt x="275" y="20"/>
                    <a:pt x="212"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6669881" y="4178988"/>
              <a:ext cx="14101" cy="10509"/>
            </a:xfrm>
            <a:custGeom>
              <a:avLst/>
              <a:gdLst/>
              <a:ahLst/>
              <a:cxnLst/>
              <a:rect l="l" t="t" r="r" b="b"/>
              <a:pathLst>
                <a:path w="420" h="313" extrusionOk="0">
                  <a:moveTo>
                    <a:pt x="202" y="1"/>
                  </a:moveTo>
                  <a:cubicBezTo>
                    <a:pt x="166" y="1"/>
                    <a:pt x="129" y="15"/>
                    <a:pt x="96" y="48"/>
                  </a:cubicBezTo>
                  <a:cubicBezTo>
                    <a:pt x="1" y="119"/>
                    <a:pt x="24" y="238"/>
                    <a:pt x="120" y="286"/>
                  </a:cubicBezTo>
                  <a:cubicBezTo>
                    <a:pt x="138" y="304"/>
                    <a:pt x="163" y="312"/>
                    <a:pt x="190" y="312"/>
                  </a:cubicBezTo>
                  <a:cubicBezTo>
                    <a:pt x="233" y="312"/>
                    <a:pt x="281" y="292"/>
                    <a:pt x="310" y="262"/>
                  </a:cubicBezTo>
                  <a:cubicBezTo>
                    <a:pt x="420" y="153"/>
                    <a:pt x="319"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Google Shape;1111;p52">
            <a:extLst>
              <a:ext uri="{FF2B5EF4-FFF2-40B4-BE49-F238E27FC236}">
                <a16:creationId xmlns:a16="http://schemas.microsoft.com/office/drawing/2014/main" id="{037CED77-DAEB-5F0B-F8A5-0A1B937D973B}"/>
              </a:ext>
            </a:extLst>
          </p:cNvPr>
          <p:cNvCxnSpPr>
            <a:cxnSpLocks/>
          </p:cNvCxnSpPr>
          <p:nvPr/>
        </p:nvCxnSpPr>
        <p:spPr>
          <a:xfrm flipH="1">
            <a:off x="3844881" y="2830081"/>
            <a:ext cx="806400" cy="128100"/>
          </a:xfrm>
          <a:prstGeom prst="bentConnector2">
            <a:avLst/>
          </a:prstGeom>
          <a:noFill/>
          <a:ln w="19050" cap="flat" cmpd="sng">
            <a:solidFill>
              <a:schemeClr val="dk2"/>
            </a:solidFill>
            <a:prstDash val="solid"/>
            <a:round/>
            <a:headEnd type="none" w="med" len="med"/>
            <a:tailEnd type="none" w="med" len="med"/>
          </a:ln>
        </p:spPr>
      </p:cxnSp>
      <p:sp>
        <p:nvSpPr>
          <p:cNvPr id="3" name="Google Shape;1112;p52">
            <a:extLst>
              <a:ext uri="{FF2B5EF4-FFF2-40B4-BE49-F238E27FC236}">
                <a16:creationId xmlns:a16="http://schemas.microsoft.com/office/drawing/2014/main" id="{4A91237D-CBD1-A511-DA03-46BEB8D9E15F}"/>
              </a:ext>
            </a:extLst>
          </p:cNvPr>
          <p:cNvSpPr/>
          <p:nvPr/>
        </p:nvSpPr>
        <p:spPr>
          <a:xfrm>
            <a:off x="3303964" y="2958181"/>
            <a:ext cx="856800" cy="856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135;p52">
            <a:extLst>
              <a:ext uri="{FF2B5EF4-FFF2-40B4-BE49-F238E27FC236}">
                <a16:creationId xmlns:a16="http://schemas.microsoft.com/office/drawing/2014/main" id="{D2210F3A-CA87-46AF-3FA8-E526C40AE05E}"/>
              </a:ext>
            </a:extLst>
          </p:cNvPr>
          <p:cNvGrpSpPr/>
          <p:nvPr/>
        </p:nvGrpSpPr>
        <p:grpSpPr>
          <a:xfrm>
            <a:off x="3483171" y="3248986"/>
            <a:ext cx="359823" cy="264303"/>
            <a:chOff x="6348467" y="2177414"/>
            <a:chExt cx="359823" cy="264303"/>
          </a:xfrm>
        </p:grpSpPr>
        <p:sp>
          <p:nvSpPr>
            <p:cNvPr id="5" name="Google Shape;1136;p52">
              <a:extLst>
                <a:ext uri="{FF2B5EF4-FFF2-40B4-BE49-F238E27FC236}">
                  <a16:creationId xmlns:a16="http://schemas.microsoft.com/office/drawing/2014/main" id="{8DBF3362-CBB5-C02E-2FEE-FFF0089262B1}"/>
                </a:ext>
              </a:extLst>
            </p:cNvPr>
            <p:cNvSpPr/>
            <p:nvPr/>
          </p:nvSpPr>
          <p:spPr>
            <a:xfrm>
              <a:off x="6508250" y="2177414"/>
              <a:ext cx="196850" cy="152397"/>
            </a:xfrm>
            <a:custGeom>
              <a:avLst/>
              <a:gdLst/>
              <a:ahLst/>
              <a:cxnLst/>
              <a:rect l="l" t="t" r="r" b="b"/>
              <a:pathLst>
                <a:path w="5863" h="4539" extrusionOk="0">
                  <a:moveTo>
                    <a:pt x="2045" y="1"/>
                  </a:moveTo>
                  <a:cubicBezTo>
                    <a:pt x="1004" y="1"/>
                    <a:pt x="1" y="1245"/>
                    <a:pt x="909" y="2342"/>
                  </a:cubicBezTo>
                  <a:cubicBezTo>
                    <a:pt x="957" y="2413"/>
                    <a:pt x="1147" y="2556"/>
                    <a:pt x="3052" y="4485"/>
                  </a:cubicBezTo>
                  <a:lnTo>
                    <a:pt x="3076" y="4485"/>
                  </a:lnTo>
                  <a:cubicBezTo>
                    <a:pt x="3112" y="4521"/>
                    <a:pt x="3154" y="4539"/>
                    <a:pt x="3195" y="4539"/>
                  </a:cubicBezTo>
                  <a:cubicBezTo>
                    <a:pt x="3237" y="4539"/>
                    <a:pt x="3279" y="4521"/>
                    <a:pt x="3314" y="4485"/>
                  </a:cubicBezTo>
                  <a:lnTo>
                    <a:pt x="5362" y="2437"/>
                  </a:lnTo>
                  <a:cubicBezTo>
                    <a:pt x="5743" y="2032"/>
                    <a:pt x="5862" y="1437"/>
                    <a:pt x="5648" y="937"/>
                  </a:cubicBezTo>
                  <a:cubicBezTo>
                    <a:pt x="5621" y="856"/>
                    <a:pt x="5564" y="822"/>
                    <a:pt x="5506" y="822"/>
                  </a:cubicBezTo>
                  <a:cubicBezTo>
                    <a:pt x="5412" y="822"/>
                    <a:pt x="5318" y="913"/>
                    <a:pt x="5362" y="1032"/>
                  </a:cubicBezTo>
                  <a:cubicBezTo>
                    <a:pt x="5529" y="1437"/>
                    <a:pt x="5434" y="1913"/>
                    <a:pt x="5124" y="2223"/>
                  </a:cubicBezTo>
                  <a:lnTo>
                    <a:pt x="3171" y="4152"/>
                  </a:lnTo>
                  <a:lnTo>
                    <a:pt x="1409" y="2413"/>
                  </a:lnTo>
                  <a:lnTo>
                    <a:pt x="1885" y="2413"/>
                  </a:lnTo>
                  <a:cubicBezTo>
                    <a:pt x="1933" y="2413"/>
                    <a:pt x="1981" y="2366"/>
                    <a:pt x="2004" y="2342"/>
                  </a:cubicBezTo>
                  <a:lnTo>
                    <a:pt x="2338" y="1842"/>
                  </a:lnTo>
                  <a:lnTo>
                    <a:pt x="3052" y="3175"/>
                  </a:lnTo>
                  <a:cubicBezTo>
                    <a:pt x="3076" y="3235"/>
                    <a:pt x="3130" y="3265"/>
                    <a:pt x="3183" y="3265"/>
                  </a:cubicBezTo>
                  <a:cubicBezTo>
                    <a:pt x="3237" y="3265"/>
                    <a:pt x="3290" y="3235"/>
                    <a:pt x="3314" y="3175"/>
                  </a:cubicBezTo>
                  <a:lnTo>
                    <a:pt x="3695" y="2413"/>
                  </a:lnTo>
                  <a:lnTo>
                    <a:pt x="4291" y="2413"/>
                  </a:lnTo>
                  <a:cubicBezTo>
                    <a:pt x="4338" y="2413"/>
                    <a:pt x="4410" y="2366"/>
                    <a:pt x="4434" y="2318"/>
                  </a:cubicBezTo>
                  <a:cubicBezTo>
                    <a:pt x="4481" y="2199"/>
                    <a:pt x="4386" y="2080"/>
                    <a:pt x="4267" y="2080"/>
                  </a:cubicBezTo>
                  <a:lnTo>
                    <a:pt x="3576" y="2080"/>
                  </a:lnTo>
                  <a:cubicBezTo>
                    <a:pt x="3576" y="2080"/>
                    <a:pt x="3457" y="2127"/>
                    <a:pt x="3433" y="2175"/>
                  </a:cubicBezTo>
                  <a:lnTo>
                    <a:pt x="3148" y="2770"/>
                  </a:lnTo>
                  <a:lnTo>
                    <a:pt x="2481" y="1484"/>
                  </a:lnTo>
                  <a:cubicBezTo>
                    <a:pt x="2443" y="1422"/>
                    <a:pt x="2385" y="1392"/>
                    <a:pt x="2332" y="1392"/>
                  </a:cubicBezTo>
                  <a:cubicBezTo>
                    <a:pt x="2285" y="1392"/>
                    <a:pt x="2241" y="1416"/>
                    <a:pt x="2219" y="1461"/>
                  </a:cubicBezTo>
                  <a:lnTo>
                    <a:pt x="1790" y="2104"/>
                  </a:lnTo>
                  <a:lnTo>
                    <a:pt x="1100" y="2104"/>
                  </a:lnTo>
                  <a:cubicBezTo>
                    <a:pt x="458" y="1190"/>
                    <a:pt x="1263" y="341"/>
                    <a:pt x="2053" y="341"/>
                  </a:cubicBezTo>
                  <a:cubicBezTo>
                    <a:pt x="2437" y="341"/>
                    <a:pt x="2818" y="541"/>
                    <a:pt x="3028" y="1032"/>
                  </a:cubicBezTo>
                  <a:cubicBezTo>
                    <a:pt x="3040" y="1115"/>
                    <a:pt x="3100" y="1157"/>
                    <a:pt x="3162" y="1157"/>
                  </a:cubicBezTo>
                  <a:cubicBezTo>
                    <a:pt x="3225" y="1157"/>
                    <a:pt x="3290" y="1115"/>
                    <a:pt x="3314" y="1032"/>
                  </a:cubicBezTo>
                  <a:cubicBezTo>
                    <a:pt x="3488" y="605"/>
                    <a:pt x="3915" y="356"/>
                    <a:pt x="4349" y="356"/>
                  </a:cubicBezTo>
                  <a:cubicBezTo>
                    <a:pt x="4568" y="356"/>
                    <a:pt x="4789" y="420"/>
                    <a:pt x="4981" y="556"/>
                  </a:cubicBezTo>
                  <a:cubicBezTo>
                    <a:pt x="5013" y="577"/>
                    <a:pt x="5050" y="589"/>
                    <a:pt x="5086" y="589"/>
                  </a:cubicBezTo>
                  <a:cubicBezTo>
                    <a:pt x="5129" y="589"/>
                    <a:pt x="5169" y="571"/>
                    <a:pt x="5196" y="532"/>
                  </a:cubicBezTo>
                  <a:cubicBezTo>
                    <a:pt x="5243" y="460"/>
                    <a:pt x="5243" y="365"/>
                    <a:pt x="5172" y="318"/>
                  </a:cubicBezTo>
                  <a:cubicBezTo>
                    <a:pt x="4921" y="132"/>
                    <a:pt x="4630" y="44"/>
                    <a:pt x="4342" y="44"/>
                  </a:cubicBezTo>
                  <a:cubicBezTo>
                    <a:pt x="3892" y="44"/>
                    <a:pt x="3447" y="259"/>
                    <a:pt x="3171" y="651"/>
                  </a:cubicBezTo>
                  <a:cubicBezTo>
                    <a:pt x="2864" y="190"/>
                    <a:pt x="2452" y="1"/>
                    <a:pt x="2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37;p52">
              <a:extLst>
                <a:ext uri="{FF2B5EF4-FFF2-40B4-BE49-F238E27FC236}">
                  <a16:creationId xmlns:a16="http://schemas.microsoft.com/office/drawing/2014/main" id="{45C6521A-ECCF-AAE9-585B-49D35B42DB4E}"/>
                </a:ext>
              </a:extLst>
            </p:cNvPr>
            <p:cNvSpPr/>
            <p:nvPr/>
          </p:nvSpPr>
          <p:spPr>
            <a:xfrm>
              <a:off x="6348467" y="2298251"/>
              <a:ext cx="359823" cy="143466"/>
            </a:xfrm>
            <a:custGeom>
              <a:avLst/>
              <a:gdLst/>
              <a:ahLst/>
              <a:cxnLst/>
              <a:rect l="l" t="t" r="r" b="b"/>
              <a:pathLst>
                <a:path w="10717" h="4273" extrusionOk="0">
                  <a:moveTo>
                    <a:pt x="7240" y="1696"/>
                  </a:moveTo>
                  <a:lnTo>
                    <a:pt x="9359" y="1791"/>
                  </a:lnTo>
                  <a:cubicBezTo>
                    <a:pt x="9645" y="1815"/>
                    <a:pt x="9788" y="2172"/>
                    <a:pt x="9597" y="2386"/>
                  </a:cubicBezTo>
                  <a:lnTo>
                    <a:pt x="7573" y="2291"/>
                  </a:lnTo>
                  <a:cubicBezTo>
                    <a:pt x="7526" y="2077"/>
                    <a:pt x="7406" y="1862"/>
                    <a:pt x="7240" y="1696"/>
                  </a:cubicBezTo>
                  <a:close/>
                  <a:moveTo>
                    <a:pt x="1929" y="457"/>
                  </a:moveTo>
                  <a:cubicBezTo>
                    <a:pt x="1953" y="743"/>
                    <a:pt x="2191" y="2267"/>
                    <a:pt x="2358" y="3410"/>
                  </a:cubicBezTo>
                  <a:lnTo>
                    <a:pt x="1929" y="3482"/>
                  </a:lnTo>
                  <a:lnTo>
                    <a:pt x="1524" y="529"/>
                  </a:lnTo>
                  <a:lnTo>
                    <a:pt x="1929" y="457"/>
                  </a:lnTo>
                  <a:close/>
                  <a:moveTo>
                    <a:pt x="1316" y="0"/>
                  </a:moveTo>
                  <a:cubicBezTo>
                    <a:pt x="1306" y="0"/>
                    <a:pt x="1296" y="2"/>
                    <a:pt x="1286" y="5"/>
                  </a:cubicBezTo>
                  <a:lnTo>
                    <a:pt x="167" y="148"/>
                  </a:lnTo>
                  <a:cubicBezTo>
                    <a:pt x="72" y="148"/>
                    <a:pt x="0" y="219"/>
                    <a:pt x="24" y="315"/>
                  </a:cubicBezTo>
                  <a:lnTo>
                    <a:pt x="143" y="1077"/>
                  </a:lnTo>
                  <a:cubicBezTo>
                    <a:pt x="122" y="1171"/>
                    <a:pt x="193" y="1210"/>
                    <a:pt x="271" y="1210"/>
                  </a:cubicBezTo>
                  <a:cubicBezTo>
                    <a:pt x="371" y="1210"/>
                    <a:pt x="482" y="1146"/>
                    <a:pt x="429" y="1053"/>
                  </a:cubicBezTo>
                  <a:lnTo>
                    <a:pt x="334" y="434"/>
                  </a:lnTo>
                  <a:lnTo>
                    <a:pt x="1143" y="338"/>
                  </a:lnTo>
                  <a:lnTo>
                    <a:pt x="1667" y="3863"/>
                  </a:lnTo>
                  <a:lnTo>
                    <a:pt x="857" y="3958"/>
                  </a:lnTo>
                  <a:lnTo>
                    <a:pt x="524" y="1720"/>
                  </a:lnTo>
                  <a:cubicBezTo>
                    <a:pt x="524" y="1624"/>
                    <a:pt x="429" y="1577"/>
                    <a:pt x="357" y="1577"/>
                  </a:cubicBezTo>
                  <a:cubicBezTo>
                    <a:pt x="262" y="1601"/>
                    <a:pt x="214" y="1672"/>
                    <a:pt x="214" y="1767"/>
                  </a:cubicBezTo>
                  <a:lnTo>
                    <a:pt x="572" y="4149"/>
                  </a:lnTo>
                  <a:cubicBezTo>
                    <a:pt x="572" y="4211"/>
                    <a:pt x="625" y="4272"/>
                    <a:pt x="702" y="4272"/>
                  </a:cubicBezTo>
                  <a:cubicBezTo>
                    <a:pt x="713" y="4272"/>
                    <a:pt x="726" y="4271"/>
                    <a:pt x="738" y="4268"/>
                  </a:cubicBezTo>
                  <a:lnTo>
                    <a:pt x="1858" y="4149"/>
                  </a:lnTo>
                  <a:cubicBezTo>
                    <a:pt x="1953" y="4125"/>
                    <a:pt x="2001" y="4053"/>
                    <a:pt x="2001" y="3958"/>
                  </a:cubicBezTo>
                  <a:lnTo>
                    <a:pt x="1977" y="3768"/>
                  </a:lnTo>
                  <a:lnTo>
                    <a:pt x="2524" y="3696"/>
                  </a:lnTo>
                  <a:cubicBezTo>
                    <a:pt x="2620" y="3672"/>
                    <a:pt x="2667" y="3601"/>
                    <a:pt x="2667" y="3506"/>
                  </a:cubicBezTo>
                  <a:lnTo>
                    <a:pt x="2620" y="3244"/>
                  </a:lnTo>
                  <a:cubicBezTo>
                    <a:pt x="3005" y="3115"/>
                    <a:pt x="3397" y="3049"/>
                    <a:pt x="3789" y="3049"/>
                  </a:cubicBezTo>
                  <a:cubicBezTo>
                    <a:pt x="4124" y="3049"/>
                    <a:pt x="4458" y="3097"/>
                    <a:pt x="4787" y="3196"/>
                  </a:cubicBezTo>
                  <a:cubicBezTo>
                    <a:pt x="4800" y="3199"/>
                    <a:pt x="4812" y="3201"/>
                    <a:pt x="4825" y="3201"/>
                  </a:cubicBezTo>
                  <a:cubicBezTo>
                    <a:pt x="4906" y="3201"/>
                    <a:pt x="4977" y="3139"/>
                    <a:pt x="4977" y="3077"/>
                  </a:cubicBezTo>
                  <a:cubicBezTo>
                    <a:pt x="5025" y="3006"/>
                    <a:pt x="4977" y="2910"/>
                    <a:pt x="4882" y="2887"/>
                  </a:cubicBezTo>
                  <a:cubicBezTo>
                    <a:pt x="4511" y="2782"/>
                    <a:pt x="4134" y="2729"/>
                    <a:pt x="3758" y="2729"/>
                  </a:cubicBezTo>
                  <a:cubicBezTo>
                    <a:pt x="3361" y="2729"/>
                    <a:pt x="2963" y="2788"/>
                    <a:pt x="2572" y="2910"/>
                  </a:cubicBezTo>
                  <a:lnTo>
                    <a:pt x="2286" y="743"/>
                  </a:lnTo>
                  <a:lnTo>
                    <a:pt x="3120" y="529"/>
                  </a:lnTo>
                  <a:cubicBezTo>
                    <a:pt x="3413" y="404"/>
                    <a:pt x="3695" y="345"/>
                    <a:pt x="3963" y="345"/>
                  </a:cubicBezTo>
                  <a:cubicBezTo>
                    <a:pt x="4565" y="345"/>
                    <a:pt x="5097" y="644"/>
                    <a:pt x="5525" y="1172"/>
                  </a:cubicBezTo>
                  <a:cubicBezTo>
                    <a:pt x="5549" y="1196"/>
                    <a:pt x="5573" y="1220"/>
                    <a:pt x="5573" y="1220"/>
                  </a:cubicBezTo>
                  <a:lnTo>
                    <a:pt x="6216" y="1529"/>
                  </a:lnTo>
                  <a:cubicBezTo>
                    <a:pt x="6525" y="1601"/>
                    <a:pt x="6811" y="1743"/>
                    <a:pt x="7073" y="1958"/>
                  </a:cubicBezTo>
                  <a:cubicBezTo>
                    <a:pt x="7274" y="2181"/>
                    <a:pt x="7308" y="2510"/>
                    <a:pt x="7153" y="2510"/>
                  </a:cubicBezTo>
                  <a:cubicBezTo>
                    <a:pt x="7143" y="2510"/>
                    <a:pt x="7132" y="2508"/>
                    <a:pt x="7121" y="2505"/>
                  </a:cubicBezTo>
                  <a:cubicBezTo>
                    <a:pt x="4977" y="1862"/>
                    <a:pt x="5787" y="2124"/>
                    <a:pt x="4596" y="1601"/>
                  </a:cubicBezTo>
                  <a:cubicBezTo>
                    <a:pt x="4574" y="1595"/>
                    <a:pt x="4551" y="1592"/>
                    <a:pt x="4530" y="1592"/>
                  </a:cubicBezTo>
                  <a:cubicBezTo>
                    <a:pt x="4460" y="1592"/>
                    <a:pt x="4400" y="1623"/>
                    <a:pt x="4382" y="1696"/>
                  </a:cubicBezTo>
                  <a:cubicBezTo>
                    <a:pt x="4334" y="1767"/>
                    <a:pt x="4382" y="1862"/>
                    <a:pt x="4453" y="1886"/>
                  </a:cubicBezTo>
                  <a:lnTo>
                    <a:pt x="5239" y="2244"/>
                  </a:lnTo>
                  <a:cubicBezTo>
                    <a:pt x="5382" y="2315"/>
                    <a:pt x="5335" y="2291"/>
                    <a:pt x="7025" y="2815"/>
                  </a:cubicBezTo>
                  <a:cubicBezTo>
                    <a:pt x="7064" y="2825"/>
                    <a:pt x="7103" y="2829"/>
                    <a:pt x="7141" y="2829"/>
                  </a:cubicBezTo>
                  <a:cubicBezTo>
                    <a:pt x="7297" y="2829"/>
                    <a:pt x="7449" y="2753"/>
                    <a:pt x="7526" y="2601"/>
                  </a:cubicBezTo>
                  <a:lnTo>
                    <a:pt x="10050" y="2720"/>
                  </a:lnTo>
                  <a:cubicBezTo>
                    <a:pt x="10526" y="2791"/>
                    <a:pt x="10502" y="3482"/>
                    <a:pt x="10002" y="3506"/>
                  </a:cubicBezTo>
                  <a:lnTo>
                    <a:pt x="7478" y="3506"/>
                  </a:lnTo>
                  <a:cubicBezTo>
                    <a:pt x="7422" y="3508"/>
                    <a:pt x="7367" y="3509"/>
                    <a:pt x="7312" y="3509"/>
                  </a:cubicBezTo>
                  <a:cubicBezTo>
                    <a:pt x="6704" y="3509"/>
                    <a:pt x="6117" y="3389"/>
                    <a:pt x="5549" y="3148"/>
                  </a:cubicBezTo>
                  <a:cubicBezTo>
                    <a:pt x="5528" y="3141"/>
                    <a:pt x="5508" y="3137"/>
                    <a:pt x="5489" y="3137"/>
                  </a:cubicBezTo>
                  <a:cubicBezTo>
                    <a:pt x="5336" y="3137"/>
                    <a:pt x="5263" y="3371"/>
                    <a:pt x="5454" y="3434"/>
                  </a:cubicBezTo>
                  <a:cubicBezTo>
                    <a:pt x="6015" y="3684"/>
                    <a:pt x="6613" y="3824"/>
                    <a:pt x="7215" y="3824"/>
                  </a:cubicBezTo>
                  <a:cubicBezTo>
                    <a:pt x="7302" y="3824"/>
                    <a:pt x="7390" y="3821"/>
                    <a:pt x="7478" y="3815"/>
                  </a:cubicBezTo>
                  <a:lnTo>
                    <a:pt x="10026" y="3815"/>
                  </a:lnTo>
                  <a:cubicBezTo>
                    <a:pt x="10407" y="3815"/>
                    <a:pt x="10693" y="3506"/>
                    <a:pt x="10693" y="3125"/>
                  </a:cubicBezTo>
                  <a:cubicBezTo>
                    <a:pt x="10717" y="2767"/>
                    <a:pt x="10455" y="2434"/>
                    <a:pt x="10074" y="2410"/>
                  </a:cubicBezTo>
                  <a:lnTo>
                    <a:pt x="9955" y="2410"/>
                  </a:lnTo>
                  <a:cubicBezTo>
                    <a:pt x="10145" y="1982"/>
                    <a:pt x="9836" y="1505"/>
                    <a:pt x="9359" y="1481"/>
                  </a:cubicBezTo>
                  <a:lnTo>
                    <a:pt x="6621" y="1362"/>
                  </a:lnTo>
                  <a:cubicBezTo>
                    <a:pt x="6049" y="1124"/>
                    <a:pt x="6359" y="1243"/>
                    <a:pt x="5739" y="958"/>
                  </a:cubicBezTo>
                  <a:cubicBezTo>
                    <a:pt x="5296" y="366"/>
                    <a:pt x="4615" y="36"/>
                    <a:pt x="3922" y="36"/>
                  </a:cubicBezTo>
                  <a:cubicBezTo>
                    <a:pt x="3611" y="36"/>
                    <a:pt x="3296" y="103"/>
                    <a:pt x="3001" y="243"/>
                  </a:cubicBezTo>
                  <a:lnTo>
                    <a:pt x="2215" y="434"/>
                  </a:lnTo>
                  <a:lnTo>
                    <a:pt x="2191" y="267"/>
                  </a:lnTo>
                  <a:cubicBezTo>
                    <a:pt x="2191" y="172"/>
                    <a:pt x="2096" y="124"/>
                    <a:pt x="2024" y="124"/>
                  </a:cubicBezTo>
                  <a:lnTo>
                    <a:pt x="1453" y="219"/>
                  </a:lnTo>
                  <a:lnTo>
                    <a:pt x="1453" y="124"/>
                  </a:lnTo>
                  <a:cubicBezTo>
                    <a:pt x="1453" y="62"/>
                    <a:pt x="1381"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Google Shape;1116;p52">
            <a:extLst>
              <a:ext uri="{FF2B5EF4-FFF2-40B4-BE49-F238E27FC236}">
                <a16:creationId xmlns:a16="http://schemas.microsoft.com/office/drawing/2014/main" id="{7E0DF61D-A1BF-6AC5-DD69-46F0815E90C6}"/>
              </a:ext>
            </a:extLst>
          </p:cNvPr>
          <p:cNvCxnSpPr>
            <a:cxnSpLocks/>
          </p:cNvCxnSpPr>
          <p:nvPr/>
        </p:nvCxnSpPr>
        <p:spPr>
          <a:xfrm rot="10800000">
            <a:off x="2597887" y="3334626"/>
            <a:ext cx="680100" cy="0"/>
          </a:xfrm>
          <a:prstGeom prst="straightConnector1">
            <a:avLst/>
          </a:prstGeom>
          <a:noFill/>
          <a:ln w="19050" cap="flat" cmpd="sng">
            <a:solidFill>
              <a:schemeClr val="dk2"/>
            </a:solidFill>
            <a:prstDash val="solid"/>
            <a:round/>
            <a:headEnd type="none" w="med" len="med"/>
            <a:tailEnd type="oval" w="med" len="med"/>
          </a:ln>
        </p:spPr>
      </p:cxnSp>
      <p:sp>
        <p:nvSpPr>
          <p:cNvPr id="9" name="Google Shape;1122;p52">
            <a:extLst>
              <a:ext uri="{FF2B5EF4-FFF2-40B4-BE49-F238E27FC236}">
                <a16:creationId xmlns:a16="http://schemas.microsoft.com/office/drawing/2014/main" id="{AC1D4A6B-6046-AB9C-9B5C-CD2252EDA9B2}"/>
              </a:ext>
            </a:extLst>
          </p:cNvPr>
          <p:cNvSpPr txBox="1">
            <a:spLocks/>
          </p:cNvSpPr>
          <p:nvPr/>
        </p:nvSpPr>
        <p:spPr>
          <a:xfrm>
            <a:off x="509288" y="3071634"/>
            <a:ext cx="1958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r"/>
            <a:r>
              <a:rPr lang="en-US" sz="2000"/>
              <a:t>Step 5</a:t>
            </a:r>
          </a:p>
          <a:p>
            <a:pPr algn="r"/>
            <a:endParaRPr lang="en-US" sz="2000"/>
          </a:p>
        </p:txBody>
      </p:sp>
      <p:sp>
        <p:nvSpPr>
          <p:cNvPr id="17" name="Google Shape;1123;p52">
            <a:extLst>
              <a:ext uri="{FF2B5EF4-FFF2-40B4-BE49-F238E27FC236}">
                <a16:creationId xmlns:a16="http://schemas.microsoft.com/office/drawing/2014/main" id="{8BD68052-A4F4-8565-6CAE-AA06D70A30D1}"/>
              </a:ext>
            </a:extLst>
          </p:cNvPr>
          <p:cNvSpPr txBox="1">
            <a:spLocks/>
          </p:cNvSpPr>
          <p:nvPr/>
        </p:nvSpPr>
        <p:spPr>
          <a:xfrm>
            <a:off x="509164" y="3417493"/>
            <a:ext cx="2885222" cy="45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a:buNone/>
            </a:pPr>
            <a:r>
              <a:rPr lang="en" sz="1400"/>
              <a:t>Inform loved ones regarding patient's status.</a:t>
            </a:r>
            <a:endParaRPr lang="en-US" sz="1400"/>
          </a:p>
          <a:p>
            <a:pPr>
              <a:buFont typeface="Karla"/>
              <a:buNone/>
            </a:pPr>
            <a:endParaRPr lang="en" sz="1400"/>
          </a:p>
          <a:p>
            <a:pPr marL="0" indent="0" algn="r">
              <a:spcAft>
                <a:spcPts val="1200"/>
              </a:spcAft>
              <a:buFont typeface="Karla"/>
              <a:buNone/>
            </a:pPr>
            <a:endParaRPr lang="en" sz="1400"/>
          </a:p>
        </p:txBody>
      </p:sp>
      <p:cxnSp>
        <p:nvCxnSpPr>
          <p:cNvPr id="18" name="Google Shape;1113;p52">
            <a:extLst>
              <a:ext uri="{FF2B5EF4-FFF2-40B4-BE49-F238E27FC236}">
                <a16:creationId xmlns:a16="http://schemas.microsoft.com/office/drawing/2014/main" id="{A5B5CC86-0B9A-9E47-442D-842B322F18F4}"/>
              </a:ext>
            </a:extLst>
          </p:cNvPr>
          <p:cNvCxnSpPr>
            <a:cxnSpLocks/>
          </p:cNvCxnSpPr>
          <p:nvPr/>
        </p:nvCxnSpPr>
        <p:spPr>
          <a:xfrm>
            <a:off x="4160764" y="3542444"/>
            <a:ext cx="794400" cy="194400"/>
          </a:xfrm>
          <a:prstGeom prst="bentConnector2">
            <a:avLst/>
          </a:prstGeom>
          <a:noFill/>
          <a:ln w="19050" cap="flat" cmpd="sng">
            <a:solidFill>
              <a:schemeClr val="dk2"/>
            </a:solidFill>
            <a:prstDash val="solid"/>
            <a:round/>
            <a:headEnd type="none" w="med" len="med"/>
            <a:tailEnd type="none" w="med" len="med"/>
          </a:ln>
        </p:spPr>
      </p:cxnSp>
      <p:sp>
        <p:nvSpPr>
          <p:cNvPr id="20" name="Google Shape;1126;p52">
            <a:extLst>
              <a:ext uri="{FF2B5EF4-FFF2-40B4-BE49-F238E27FC236}">
                <a16:creationId xmlns:a16="http://schemas.microsoft.com/office/drawing/2014/main" id="{149AC9EA-F330-4DCC-0D57-5FFF75AE4831}"/>
              </a:ext>
            </a:extLst>
          </p:cNvPr>
          <p:cNvSpPr txBox="1">
            <a:spLocks/>
          </p:cNvSpPr>
          <p:nvPr/>
        </p:nvSpPr>
        <p:spPr>
          <a:xfrm>
            <a:off x="6256630" y="2585102"/>
            <a:ext cx="19587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ExtraBold"/>
              <a:buNone/>
              <a:defRPr sz="3500" b="0" i="0" u="none" strike="noStrike" cap="none">
                <a:solidFill>
                  <a:schemeClr val="dk1"/>
                </a:solidFill>
                <a:latin typeface="Outfit ExtraBold"/>
                <a:ea typeface="Outfit ExtraBold"/>
                <a:cs typeface="Outfit ExtraBold"/>
                <a:sym typeface="Outfit ExtraBold"/>
              </a:defRPr>
            </a:lvl1pPr>
            <a:lvl2pPr marR="0" lvl="1"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2pPr>
            <a:lvl3pPr marR="0" lvl="2"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3pPr>
            <a:lvl4pPr marR="0" lvl="3"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4pPr>
            <a:lvl5pPr marR="0" lvl="4"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5pPr>
            <a:lvl6pPr marR="0" lvl="5"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6pPr>
            <a:lvl7pPr marR="0" lvl="6"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7pPr>
            <a:lvl8pPr marR="0" lvl="7"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8pPr>
            <a:lvl9pPr marR="0" lvl="8" algn="l" rtl="0">
              <a:lnSpc>
                <a:spcPct val="100000"/>
              </a:lnSpc>
              <a:spcBef>
                <a:spcPts val="0"/>
              </a:spcBef>
              <a:spcAft>
                <a:spcPts val="0"/>
              </a:spcAft>
              <a:buClr>
                <a:schemeClr val="dk1"/>
              </a:buClr>
              <a:buSzPts val="3500"/>
              <a:buFont typeface="Outfit"/>
              <a:buNone/>
              <a:defRPr sz="3500" b="0" i="0" u="none" strike="noStrike" cap="none">
                <a:solidFill>
                  <a:schemeClr val="dk1"/>
                </a:solidFill>
                <a:latin typeface="Outfit"/>
                <a:ea typeface="Outfit"/>
                <a:cs typeface="Outfit"/>
                <a:sym typeface="Outfit"/>
              </a:defRPr>
            </a:lvl9pPr>
          </a:lstStyle>
          <a:p>
            <a:pPr algn="l">
              <a:buSzPts val="1100"/>
              <a:buFont typeface="Arial"/>
              <a:buNone/>
            </a:pPr>
            <a:r>
              <a:rPr lang="en-US" sz="2000"/>
              <a:t>Step 4</a:t>
            </a:r>
          </a:p>
        </p:txBody>
      </p:sp>
      <p:sp>
        <p:nvSpPr>
          <p:cNvPr id="21" name="Google Shape;1114;p52">
            <a:extLst>
              <a:ext uri="{FF2B5EF4-FFF2-40B4-BE49-F238E27FC236}">
                <a16:creationId xmlns:a16="http://schemas.microsoft.com/office/drawing/2014/main" id="{646F87C8-0C50-311A-45BE-7140EEA9DD0C}"/>
              </a:ext>
            </a:extLst>
          </p:cNvPr>
          <p:cNvSpPr/>
          <p:nvPr/>
        </p:nvSpPr>
        <p:spPr>
          <a:xfrm>
            <a:off x="4553230" y="3745629"/>
            <a:ext cx="786600" cy="786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1118;p52">
            <a:extLst>
              <a:ext uri="{FF2B5EF4-FFF2-40B4-BE49-F238E27FC236}">
                <a16:creationId xmlns:a16="http://schemas.microsoft.com/office/drawing/2014/main" id="{DB8EFCD8-1F9E-68C3-284F-948898C4847F}"/>
              </a:ext>
            </a:extLst>
          </p:cNvPr>
          <p:cNvCxnSpPr>
            <a:cxnSpLocks/>
          </p:cNvCxnSpPr>
          <p:nvPr/>
        </p:nvCxnSpPr>
        <p:spPr>
          <a:xfrm>
            <a:off x="5339830" y="4052338"/>
            <a:ext cx="674700" cy="0"/>
          </a:xfrm>
          <a:prstGeom prst="straightConnector1">
            <a:avLst/>
          </a:prstGeom>
          <a:noFill/>
          <a:ln w="19050" cap="flat" cmpd="sng">
            <a:solidFill>
              <a:schemeClr val="dk2"/>
            </a:solidFill>
            <a:prstDash val="solid"/>
            <a:round/>
            <a:headEnd type="none" w="med" len="med"/>
            <a:tailEnd type="oval" w="med" len="med"/>
          </a:ln>
        </p:spPr>
      </p:cxnSp>
      <p:sp>
        <p:nvSpPr>
          <p:cNvPr id="24" name="Google Shape;1127;p52">
            <a:extLst>
              <a:ext uri="{FF2B5EF4-FFF2-40B4-BE49-F238E27FC236}">
                <a16:creationId xmlns:a16="http://schemas.microsoft.com/office/drawing/2014/main" id="{38BE6C27-677F-2244-1BF9-EE01EEEE09D5}"/>
              </a:ext>
            </a:extLst>
          </p:cNvPr>
          <p:cNvSpPr txBox="1">
            <a:spLocks/>
          </p:cNvSpPr>
          <p:nvPr/>
        </p:nvSpPr>
        <p:spPr>
          <a:xfrm>
            <a:off x="5226198" y="4134575"/>
            <a:ext cx="2911200" cy="52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a:buNone/>
            </a:pPr>
            <a:r>
              <a:rPr lang="en" sz="1400">
                <a:solidFill>
                  <a:srgbClr val="010440"/>
                </a:solidFill>
                <a:ea typeface="Cambria"/>
              </a:rPr>
              <a:t>Test the application with wide combination of data inputs.</a:t>
            </a:r>
            <a:endParaRPr lang="en-US" sz="1400">
              <a:solidFill>
                <a:srgbClr val="010440"/>
              </a:solidFill>
              <a:ea typeface="Cambria"/>
            </a:endParaRPr>
          </a:p>
          <a:p>
            <a:pPr>
              <a:buFont typeface="Karla"/>
              <a:buNone/>
            </a:pPr>
            <a:endParaRPr lang="en" sz="1400">
              <a:solidFill>
                <a:srgbClr val="010440"/>
              </a:solidFill>
              <a:ea typeface="Cambria"/>
            </a:endParaRPr>
          </a:p>
          <a:p>
            <a:pPr marL="0" indent="0">
              <a:spcAft>
                <a:spcPts val="1200"/>
              </a:spcAft>
              <a:buFont typeface="Karla"/>
              <a:buNone/>
            </a:pPr>
            <a:endParaRPr lang="en" sz="1400"/>
          </a:p>
        </p:txBody>
      </p:sp>
      <p:grpSp>
        <p:nvGrpSpPr>
          <p:cNvPr id="25" name="Google Shape;1128;p52">
            <a:extLst>
              <a:ext uri="{FF2B5EF4-FFF2-40B4-BE49-F238E27FC236}">
                <a16:creationId xmlns:a16="http://schemas.microsoft.com/office/drawing/2014/main" id="{1629F69F-0E80-323F-29DE-39B35E632572}"/>
              </a:ext>
            </a:extLst>
          </p:cNvPr>
          <p:cNvGrpSpPr/>
          <p:nvPr/>
        </p:nvGrpSpPr>
        <p:grpSpPr>
          <a:xfrm>
            <a:off x="4862931" y="3909665"/>
            <a:ext cx="180734" cy="358380"/>
            <a:chOff x="1778910" y="2131282"/>
            <a:chExt cx="180734" cy="358380"/>
          </a:xfrm>
        </p:grpSpPr>
        <p:sp>
          <p:nvSpPr>
            <p:cNvPr id="26" name="Google Shape;1129;p52">
              <a:extLst>
                <a:ext uri="{FF2B5EF4-FFF2-40B4-BE49-F238E27FC236}">
                  <a16:creationId xmlns:a16="http://schemas.microsoft.com/office/drawing/2014/main" id="{1F8321F7-2906-5503-7950-204B92D73E19}"/>
                </a:ext>
              </a:extLst>
            </p:cNvPr>
            <p:cNvSpPr/>
            <p:nvPr/>
          </p:nvSpPr>
          <p:spPr>
            <a:xfrm>
              <a:off x="1838875" y="2295833"/>
              <a:ext cx="44017" cy="10610"/>
            </a:xfrm>
            <a:custGeom>
              <a:avLst/>
              <a:gdLst/>
              <a:ahLst/>
              <a:cxnLst/>
              <a:rect l="l" t="t" r="r" b="b"/>
              <a:pathLst>
                <a:path w="1311" h="316" extrusionOk="0">
                  <a:moveTo>
                    <a:pt x="139" y="1"/>
                  </a:moveTo>
                  <a:cubicBezTo>
                    <a:pt x="78" y="1"/>
                    <a:pt x="24" y="63"/>
                    <a:pt x="24" y="125"/>
                  </a:cubicBezTo>
                  <a:cubicBezTo>
                    <a:pt x="0" y="220"/>
                    <a:pt x="72" y="315"/>
                    <a:pt x="167" y="315"/>
                  </a:cubicBezTo>
                  <a:lnTo>
                    <a:pt x="1144" y="315"/>
                  </a:lnTo>
                  <a:cubicBezTo>
                    <a:pt x="1239" y="315"/>
                    <a:pt x="1310" y="220"/>
                    <a:pt x="1286" y="125"/>
                  </a:cubicBezTo>
                  <a:cubicBezTo>
                    <a:pt x="1286" y="63"/>
                    <a:pt x="1233" y="1"/>
                    <a:pt x="1172" y="1"/>
                  </a:cubicBezTo>
                  <a:cubicBezTo>
                    <a:pt x="1163" y="1"/>
                    <a:pt x="1153" y="2"/>
                    <a:pt x="1144" y="6"/>
                  </a:cubicBezTo>
                  <a:lnTo>
                    <a:pt x="167" y="6"/>
                  </a:lnTo>
                  <a:cubicBezTo>
                    <a:pt x="158" y="2"/>
                    <a:pt x="148"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0;p52">
              <a:extLst>
                <a:ext uri="{FF2B5EF4-FFF2-40B4-BE49-F238E27FC236}">
                  <a16:creationId xmlns:a16="http://schemas.microsoft.com/office/drawing/2014/main" id="{ADF93C7A-3EAB-68B0-AA8D-E756AD28783A}"/>
                </a:ext>
              </a:extLst>
            </p:cNvPr>
            <p:cNvSpPr/>
            <p:nvPr/>
          </p:nvSpPr>
          <p:spPr>
            <a:xfrm>
              <a:off x="1822893" y="2315978"/>
              <a:ext cx="75980" cy="10442"/>
            </a:xfrm>
            <a:custGeom>
              <a:avLst/>
              <a:gdLst/>
              <a:ahLst/>
              <a:cxnLst/>
              <a:rect l="l" t="t" r="r" b="b"/>
              <a:pathLst>
                <a:path w="2263" h="311" extrusionOk="0">
                  <a:moveTo>
                    <a:pt x="167" y="1"/>
                  </a:moveTo>
                  <a:cubicBezTo>
                    <a:pt x="72" y="1"/>
                    <a:pt x="0" y="72"/>
                    <a:pt x="0" y="168"/>
                  </a:cubicBezTo>
                  <a:cubicBezTo>
                    <a:pt x="24" y="263"/>
                    <a:pt x="72" y="310"/>
                    <a:pt x="167" y="310"/>
                  </a:cubicBezTo>
                  <a:lnTo>
                    <a:pt x="2096" y="310"/>
                  </a:lnTo>
                  <a:cubicBezTo>
                    <a:pt x="2167" y="310"/>
                    <a:pt x="2239" y="263"/>
                    <a:pt x="2263" y="168"/>
                  </a:cubicBezTo>
                  <a:cubicBezTo>
                    <a:pt x="2263" y="72"/>
                    <a:pt x="2191"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1;p52">
              <a:extLst>
                <a:ext uri="{FF2B5EF4-FFF2-40B4-BE49-F238E27FC236}">
                  <a16:creationId xmlns:a16="http://schemas.microsoft.com/office/drawing/2014/main" id="{4DD00603-901B-F2BB-B023-B9BF0F4BBBB5}"/>
                </a:ext>
              </a:extLst>
            </p:cNvPr>
            <p:cNvSpPr/>
            <p:nvPr/>
          </p:nvSpPr>
          <p:spPr>
            <a:xfrm>
              <a:off x="1799692" y="2384069"/>
              <a:ext cx="56809" cy="48281"/>
            </a:xfrm>
            <a:custGeom>
              <a:avLst/>
              <a:gdLst/>
              <a:ahLst/>
              <a:cxnLst/>
              <a:rect l="l" t="t" r="r" b="b"/>
              <a:pathLst>
                <a:path w="1692" h="1438" extrusionOk="0">
                  <a:moveTo>
                    <a:pt x="1167" y="319"/>
                  </a:moveTo>
                  <a:cubicBezTo>
                    <a:pt x="1233" y="319"/>
                    <a:pt x="1298" y="354"/>
                    <a:pt x="1334" y="426"/>
                  </a:cubicBezTo>
                  <a:cubicBezTo>
                    <a:pt x="1358" y="497"/>
                    <a:pt x="1334" y="569"/>
                    <a:pt x="1287" y="616"/>
                  </a:cubicBezTo>
                  <a:lnTo>
                    <a:pt x="858" y="1069"/>
                  </a:lnTo>
                  <a:lnTo>
                    <a:pt x="405" y="616"/>
                  </a:lnTo>
                  <a:cubicBezTo>
                    <a:pt x="358" y="569"/>
                    <a:pt x="334" y="497"/>
                    <a:pt x="382" y="426"/>
                  </a:cubicBezTo>
                  <a:cubicBezTo>
                    <a:pt x="405" y="354"/>
                    <a:pt x="471" y="319"/>
                    <a:pt x="539" y="319"/>
                  </a:cubicBezTo>
                  <a:cubicBezTo>
                    <a:pt x="608" y="319"/>
                    <a:pt x="679" y="354"/>
                    <a:pt x="715" y="426"/>
                  </a:cubicBezTo>
                  <a:cubicBezTo>
                    <a:pt x="739" y="497"/>
                    <a:pt x="798" y="533"/>
                    <a:pt x="858" y="533"/>
                  </a:cubicBezTo>
                  <a:cubicBezTo>
                    <a:pt x="917" y="533"/>
                    <a:pt x="977" y="497"/>
                    <a:pt x="1001" y="426"/>
                  </a:cubicBezTo>
                  <a:cubicBezTo>
                    <a:pt x="1036" y="354"/>
                    <a:pt x="1102" y="319"/>
                    <a:pt x="1167" y="319"/>
                  </a:cubicBezTo>
                  <a:close/>
                  <a:moveTo>
                    <a:pt x="540" y="1"/>
                  </a:moveTo>
                  <a:cubicBezTo>
                    <a:pt x="352" y="1"/>
                    <a:pt x="171" y="111"/>
                    <a:pt x="96" y="307"/>
                  </a:cubicBezTo>
                  <a:cubicBezTo>
                    <a:pt x="1" y="497"/>
                    <a:pt x="48" y="712"/>
                    <a:pt x="191" y="854"/>
                  </a:cubicBezTo>
                  <a:lnTo>
                    <a:pt x="739" y="1402"/>
                  </a:lnTo>
                  <a:cubicBezTo>
                    <a:pt x="775" y="1426"/>
                    <a:pt x="816" y="1438"/>
                    <a:pt x="855" y="1438"/>
                  </a:cubicBezTo>
                  <a:cubicBezTo>
                    <a:pt x="894" y="1438"/>
                    <a:pt x="929" y="1426"/>
                    <a:pt x="953" y="1402"/>
                  </a:cubicBezTo>
                  <a:lnTo>
                    <a:pt x="1501" y="854"/>
                  </a:lnTo>
                  <a:cubicBezTo>
                    <a:pt x="1644" y="712"/>
                    <a:pt x="1691" y="497"/>
                    <a:pt x="1620" y="307"/>
                  </a:cubicBezTo>
                  <a:cubicBezTo>
                    <a:pt x="1529" y="111"/>
                    <a:pt x="1344" y="1"/>
                    <a:pt x="1159" y="1"/>
                  </a:cubicBezTo>
                  <a:cubicBezTo>
                    <a:pt x="1052" y="1"/>
                    <a:pt x="945" y="38"/>
                    <a:pt x="858" y="116"/>
                  </a:cubicBezTo>
                  <a:cubicBezTo>
                    <a:pt x="762" y="38"/>
                    <a:pt x="650" y="1"/>
                    <a:pt x="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2;p52">
              <a:extLst>
                <a:ext uri="{FF2B5EF4-FFF2-40B4-BE49-F238E27FC236}">
                  <a16:creationId xmlns:a16="http://schemas.microsoft.com/office/drawing/2014/main" id="{CD8850E5-AE7C-3ACF-F7FA-163C18F30045}"/>
                </a:ext>
              </a:extLst>
            </p:cNvPr>
            <p:cNvSpPr/>
            <p:nvPr/>
          </p:nvSpPr>
          <p:spPr>
            <a:xfrm>
              <a:off x="1866070" y="2381550"/>
              <a:ext cx="54392" cy="10442"/>
            </a:xfrm>
            <a:custGeom>
              <a:avLst/>
              <a:gdLst/>
              <a:ahLst/>
              <a:cxnLst/>
              <a:rect l="l" t="t" r="r" b="b"/>
              <a:pathLst>
                <a:path w="1620" h="311" extrusionOk="0">
                  <a:moveTo>
                    <a:pt x="167" y="1"/>
                  </a:moveTo>
                  <a:cubicBezTo>
                    <a:pt x="95" y="1"/>
                    <a:pt x="24" y="72"/>
                    <a:pt x="0" y="144"/>
                  </a:cubicBezTo>
                  <a:cubicBezTo>
                    <a:pt x="0" y="239"/>
                    <a:pt x="72" y="310"/>
                    <a:pt x="167" y="310"/>
                  </a:cubicBezTo>
                  <a:lnTo>
                    <a:pt x="1453" y="310"/>
                  </a:lnTo>
                  <a:cubicBezTo>
                    <a:pt x="1524" y="310"/>
                    <a:pt x="1596" y="263"/>
                    <a:pt x="1620" y="191"/>
                  </a:cubicBezTo>
                  <a:cubicBezTo>
                    <a:pt x="1620" y="96"/>
                    <a:pt x="1548"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3;p52">
              <a:extLst>
                <a:ext uri="{FF2B5EF4-FFF2-40B4-BE49-F238E27FC236}">
                  <a16:creationId xmlns:a16="http://schemas.microsoft.com/office/drawing/2014/main" id="{97246A38-D2CD-5CF6-2F5B-A9059C7E37C8}"/>
                </a:ext>
              </a:extLst>
            </p:cNvPr>
            <p:cNvSpPr/>
            <p:nvPr/>
          </p:nvSpPr>
          <p:spPr>
            <a:xfrm>
              <a:off x="1866070" y="2403945"/>
              <a:ext cx="54392" cy="10442"/>
            </a:xfrm>
            <a:custGeom>
              <a:avLst/>
              <a:gdLst/>
              <a:ahLst/>
              <a:cxnLst/>
              <a:rect l="l" t="t" r="r" b="b"/>
              <a:pathLst>
                <a:path w="1620" h="311" extrusionOk="0">
                  <a:moveTo>
                    <a:pt x="167" y="0"/>
                  </a:moveTo>
                  <a:cubicBezTo>
                    <a:pt x="95" y="0"/>
                    <a:pt x="24" y="48"/>
                    <a:pt x="0" y="143"/>
                  </a:cubicBezTo>
                  <a:cubicBezTo>
                    <a:pt x="0" y="239"/>
                    <a:pt x="72" y="310"/>
                    <a:pt x="167" y="310"/>
                  </a:cubicBezTo>
                  <a:lnTo>
                    <a:pt x="1453" y="310"/>
                  </a:lnTo>
                  <a:cubicBezTo>
                    <a:pt x="1548" y="310"/>
                    <a:pt x="1596" y="262"/>
                    <a:pt x="1620" y="167"/>
                  </a:cubicBezTo>
                  <a:cubicBezTo>
                    <a:pt x="1620" y="72"/>
                    <a:pt x="1548"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4;p52">
              <a:extLst>
                <a:ext uri="{FF2B5EF4-FFF2-40B4-BE49-F238E27FC236}">
                  <a16:creationId xmlns:a16="http://schemas.microsoft.com/office/drawing/2014/main" id="{19425C16-1801-340D-17DB-E8AB03D5D8F9}"/>
                </a:ext>
              </a:extLst>
            </p:cNvPr>
            <p:cNvSpPr/>
            <p:nvPr/>
          </p:nvSpPr>
          <p:spPr>
            <a:xfrm>
              <a:off x="1778910" y="2131282"/>
              <a:ext cx="180734" cy="358380"/>
            </a:xfrm>
            <a:custGeom>
              <a:avLst/>
              <a:gdLst/>
              <a:ahLst/>
              <a:cxnLst/>
              <a:rect l="l" t="t" r="r" b="b"/>
              <a:pathLst>
                <a:path w="5383" h="10674" extrusionOk="0">
                  <a:moveTo>
                    <a:pt x="1310" y="310"/>
                  </a:moveTo>
                  <a:lnTo>
                    <a:pt x="1310" y="1930"/>
                  </a:lnTo>
                  <a:lnTo>
                    <a:pt x="977" y="1930"/>
                  </a:lnTo>
                  <a:lnTo>
                    <a:pt x="977" y="310"/>
                  </a:lnTo>
                  <a:close/>
                  <a:moveTo>
                    <a:pt x="1977" y="310"/>
                  </a:moveTo>
                  <a:lnTo>
                    <a:pt x="1977" y="1930"/>
                  </a:lnTo>
                  <a:lnTo>
                    <a:pt x="1644" y="1930"/>
                  </a:lnTo>
                  <a:lnTo>
                    <a:pt x="1644" y="310"/>
                  </a:lnTo>
                  <a:close/>
                  <a:moveTo>
                    <a:pt x="2620" y="310"/>
                  </a:moveTo>
                  <a:lnTo>
                    <a:pt x="2620" y="1930"/>
                  </a:lnTo>
                  <a:lnTo>
                    <a:pt x="2287" y="1930"/>
                  </a:lnTo>
                  <a:lnTo>
                    <a:pt x="2287" y="310"/>
                  </a:lnTo>
                  <a:close/>
                  <a:moveTo>
                    <a:pt x="3263" y="310"/>
                  </a:moveTo>
                  <a:lnTo>
                    <a:pt x="3263" y="1930"/>
                  </a:lnTo>
                  <a:lnTo>
                    <a:pt x="2930" y="1930"/>
                  </a:lnTo>
                  <a:lnTo>
                    <a:pt x="2930" y="310"/>
                  </a:lnTo>
                  <a:close/>
                  <a:moveTo>
                    <a:pt x="3906" y="310"/>
                  </a:moveTo>
                  <a:lnTo>
                    <a:pt x="3906" y="1930"/>
                  </a:lnTo>
                  <a:lnTo>
                    <a:pt x="3573" y="1930"/>
                  </a:lnTo>
                  <a:lnTo>
                    <a:pt x="3573" y="310"/>
                  </a:lnTo>
                  <a:close/>
                  <a:moveTo>
                    <a:pt x="3573" y="2263"/>
                  </a:moveTo>
                  <a:lnTo>
                    <a:pt x="3573" y="2597"/>
                  </a:lnTo>
                  <a:lnTo>
                    <a:pt x="1310" y="2597"/>
                  </a:lnTo>
                  <a:lnTo>
                    <a:pt x="1310" y="2263"/>
                  </a:lnTo>
                  <a:close/>
                  <a:moveTo>
                    <a:pt x="3930" y="2906"/>
                  </a:moveTo>
                  <a:lnTo>
                    <a:pt x="3930" y="3240"/>
                  </a:lnTo>
                  <a:lnTo>
                    <a:pt x="3334" y="3240"/>
                  </a:lnTo>
                  <a:cubicBezTo>
                    <a:pt x="3263" y="3240"/>
                    <a:pt x="3192" y="3311"/>
                    <a:pt x="3192" y="3382"/>
                  </a:cubicBezTo>
                  <a:cubicBezTo>
                    <a:pt x="3192" y="3478"/>
                    <a:pt x="3239" y="3525"/>
                    <a:pt x="3334" y="3549"/>
                  </a:cubicBezTo>
                  <a:lnTo>
                    <a:pt x="4073" y="3549"/>
                  </a:lnTo>
                  <a:cubicBezTo>
                    <a:pt x="4085" y="3548"/>
                    <a:pt x="4097" y="3547"/>
                    <a:pt x="4109" y="3547"/>
                  </a:cubicBezTo>
                  <a:cubicBezTo>
                    <a:pt x="4356" y="3547"/>
                    <a:pt x="4573" y="3776"/>
                    <a:pt x="4573" y="4025"/>
                  </a:cubicBezTo>
                  <a:lnTo>
                    <a:pt x="4573" y="4192"/>
                  </a:lnTo>
                  <a:lnTo>
                    <a:pt x="334" y="4216"/>
                  </a:lnTo>
                  <a:lnTo>
                    <a:pt x="334" y="3716"/>
                  </a:lnTo>
                  <a:cubicBezTo>
                    <a:pt x="334" y="3652"/>
                    <a:pt x="391" y="3569"/>
                    <a:pt x="471" y="3569"/>
                  </a:cubicBezTo>
                  <a:cubicBezTo>
                    <a:pt x="480" y="3569"/>
                    <a:pt x="490" y="3570"/>
                    <a:pt x="500" y="3573"/>
                  </a:cubicBezTo>
                  <a:lnTo>
                    <a:pt x="2644" y="3573"/>
                  </a:lnTo>
                  <a:cubicBezTo>
                    <a:pt x="2668" y="3573"/>
                    <a:pt x="2668" y="3549"/>
                    <a:pt x="2691" y="3549"/>
                  </a:cubicBezTo>
                  <a:cubicBezTo>
                    <a:pt x="2810" y="3454"/>
                    <a:pt x="2763" y="3240"/>
                    <a:pt x="2596" y="3240"/>
                  </a:cubicBezTo>
                  <a:lnTo>
                    <a:pt x="1001" y="3240"/>
                  </a:lnTo>
                  <a:lnTo>
                    <a:pt x="1001" y="2906"/>
                  </a:lnTo>
                  <a:close/>
                  <a:moveTo>
                    <a:pt x="4549" y="6454"/>
                  </a:moveTo>
                  <a:lnTo>
                    <a:pt x="4549" y="6788"/>
                  </a:lnTo>
                  <a:lnTo>
                    <a:pt x="334" y="6788"/>
                  </a:lnTo>
                  <a:lnTo>
                    <a:pt x="334" y="6454"/>
                  </a:lnTo>
                  <a:close/>
                  <a:moveTo>
                    <a:pt x="4549" y="7121"/>
                  </a:moveTo>
                  <a:lnTo>
                    <a:pt x="4549" y="8598"/>
                  </a:lnTo>
                  <a:cubicBezTo>
                    <a:pt x="4433" y="8556"/>
                    <a:pt x="4311" y="8535"/>
                    <a:pt x="4189" y="8535"/>
                  </a:cubicBezTo>
                  <a:cubicBezTo>
                    <a:pt x="3962" y="8535"/>
                    <a:pt x="3735" y="8609"/>
                    <a:pt x="3549" y="8764"/>
                  </a:cubicBezTo>
                  <a:lnTo>
                    <a:pt x="2787" y="8764"/>
                  </a:lnTo>
                  <a:cubicBezTo>
                    <a:pt x="2777" y="8761"/>
                    <a:pt x="2768" y="8760"/>
                    <a:pt x="2758" y="8760"/>
                  </a:cubicBezTo>
                  <a:cubicBezTo>
                    <a:pt x="2697" y="8760"/>
                    <a:pt x="2641" y="8822"/>
                    <a:pt x="2620" y="8884"/>
                  </a:cubicBezTo>
                  <a:cubicBezTo>
                    <a:pt x="2620" y="8979"/>
                    <a:pt x="2691" y="9074"/>
                    <a:pt x="2787" y="9074"/>
                  </a:cubicBezTo>
                  <a:lnTo>
                    <a:pt x="3287" y="9074"/>
                  </a:lnTo>
                  <a:cubicBezTo>
                    <a:pt x="3215" y="9169"/>
                    <a:pt x="3168" y="9288"/>
                    <a:pt x="3144" y="9407"/>
                  </a:cubicBezTo>
                  <a:lnTo>
                    <a:pt x="358" y="9407"/>
                  </a:lnTo>
                  <a:lnTo>
                    <a:pt x="334" y="7121"/>
                  </a:lnTo>
                  <a:close/>
                  <a:moveTo>
                    <a:pt x="4161" y="8835"/>
                  </a:moveTo>
                  <a:cubicBezTo>
                    <a:pt x="4171" y="8835"/>
                    <a:pt x="4181" y="8836"/>
                    <a:pt x="4192" y="8836"/>
                  </a:cubicBezTo>
                  <a:cubicBezTo>
                    <a:pt x="4358" y="8836"/>
                    <a:pt x="4501" y="8860"/>
                    <a:pt x="4620" y="8955"/>
                  </a:cubicBezTo>
                  <a:lnTo>
                    <a:pt x="3573" y="10027"/>
                  </a:lnTo>
                  <a:cubicBezTo>
                    <a:pt x="3221" y="9512"/>
                    <a:pt x="3561" y="8835"/>
                    <a:pt x="4161" y="8835"/>
                  </a:cubicBezTo>
                  <a:close/>
                  <a:moveTo>
                    <a:pt x="4835" y="9193"/>
                  </a:moveTo>
                  <a:lnTo>
                    <a:pt x="4835" y="9193"/>
                  </a:lnTo>
                  <a:cubicBezTo>
                    <a:pt x="5025" y="9479"/>
                    <a:pt x="4978" y="9884"/>
                    <a:pt x="4739" y="10146"/>
                  </a:cubicBezTo>
                  <a:cubicBezTo>
                    <a:pt x="4591" y="10294"/>
                    <a:pt x="4397" y="10366"/>
                    <a:pt x="4200" y="10366"/>
                  </a:cubicBezTo>
                  <a:cubicBezTo>
                    <a:pt x="4050" y="10366"/>
                    <a:pt x="3897" y="10324"/>
                    <a:pt x="3763" y="10241"/>
                  </a:cubicBezTo>
                  <a:lnTo>
                    <a:pt x="4835" y="9193"/>
                  </a:lnTo>
                  <a:close/>
                  <a:moveTo>
                    <a:pt x="1001" y="1"/>
                  </a:moveTo>
                  <a:cubicBezTo>
                    <a:pt x="834" y="1"/>
                    <a:pt x="691" y="144"/>
                    <a:pt x="691" y="310"/>
                  </a:cubicBezTo>
                  <a:lnTo>
                    <a:pt x="691" y="1954"/>
                  </a:lnTo>
                  <a:lnTo>
                    <a:pt x="524" y="1954"/>
                  </a:lnTo>
                  <a:cubicBezTo>
                    <a:pt x="453" y="1954"/>
                    <a:pt x="381" y="2025"/>
                    <a:pt x="381" y="2096"/>
                  </a:cubicBezTo>
                  <a:cubicBezTo>
                    <a:pt x="358" y="2192"/>
                    <a:pt x="429" y="2263"/>
                    <a:pt x="524" y="2263"/>
                  </a:cubicBezTo>
                  <a:lnTo>
                    <a:pt x="1001" y="2263"/>
                  </a:lnTo>
                  <a:lnTo>
                    <a:pt x="1001" y="2597"/>
                  </a:lnTo>
                  <a:lnTo>
                    <a:pt x="834" y="2597"/>
                  </a:lnTo>
                  <a:cubicBezTo>
                    <a:pt x="739" y="2597"/>
                    <a:pt x="667" y="2668"/>
                    <a:pt x="667" y="2763"/>
                  </a:cubicBezTo>
                  <a:lnTo>
                    <a:pt x="667" y="3263"/>
                  </a:lnTo>
                  <a:cubicBezTo>
                    <a:pt x="286" y="3335"/>
                    <a:pt x="24" y="3668"/>
                    <a:pt x="24" y="4049"/>
                  </a:cubicBezTo>
                  <a:lnTo>
                    <a:pt x="24" y="5002"/>
                  </a:lnTo>
                  <a:cubicBezTo>
                    <a:pt x="24" y="5073"/>
                    <a:pt x="48" y="5121"/>
                    <a:pt x="119" y="5145"/>
                  </a:cubicBezTo>
                  <a:cubicBezTo>
                    <a:pt x="145" y="5155"/>
                    <a:pt x="170" y="5160"/>
                    <a:pt x="195" y="5160"/>
                  </a:cubicBezTo>
                  <a:cubicBezTo>
                    <a:pt x="284" y="5160"/>
                    <a:pt x="358" y="5095"/>
                    <a:pt x="358" y="5002"/>
                  </a:cubicBezTo>
                  <a:lnTo>
                    <a:pt x="358" y="4526"/>
                  </a:lnTo>
                  <a:lnTo>
                    <a:pt x="4573" y="4526"/>
                  </a:lnTo>
                  <a:lnTo>
                    <a:pt x="4573" y="6145"/>
                  </a:lnTo>
                  <a:lnTo>
                    <a:pt x="334" y="6145"/>
                  </a:lnTo>
                  <a:lnTo>
                    <a:pt x="334" y="5669"/>
                  </a:lnTo>
                  <a:cubicBezTo>
                    <a:pt x="334" y="5669"/>
                    <a:pt x="262" y="5526"/>
                    <a:pt x="167" y="5526"/>
                  </a:cubicBezTo>
                  <a:cubicBezTo>
                    <a:pt x="96" y="5526"/>
                    <a:pt x="24" y="5597"/>
                    <a:pt x="0" y="5669"/>
                  </a:cubicBezTo>
                  <a:lnTo>
                    <a:pt x="0" y="9884"/>
                  </a:lnTo>
                  <a:cubicBezTo>
                    <a:pt x="0" y="10312"/>
                    <a:pt x="381" y="10670"/>
                    <a:pt x="810" y="10670"/>
                  </a:cubicBezTo>
                  <a:lnTo>
                    <a:pt x="1239" y="10670"/>
                  </a:lnTo>
                  <a:cubicBezTo>
                    <a:pt x="1310" y="10670"/>
                    <a:pt x="1382" y="10598"/>
                    <a:pt x="1382" y="10527"/>
                  </a:cubicBezTo>
                  <a:cubicBezTo>
                    <a:pt x="1382" y="10431"/>
                    <a:pt x="1239" y="10384"/>
                    <a:pt x="1239" y="10384"/>
                  </a:cubicBezTo>
                  <a:lnTo>
                    <a:pt x="810" y="10384"/>
                  </a:lnTo>
                  <a:cubicBezTo>
                    <a:pt x="548" y="10384"/>
                    <a:pt x="310" y="10170"/>
                    <a:pt x="310" y="9884"/>
                  </a:cubicBezTo>
                  <a:lnTo>
                    <a:pt x="310" y="9717"/>
                  </a:lnTo>
                  <a:lnTo>
                    <a:pt x="3144" y="9717"/>
                  </a:lnTo>
                  <a:cubicBezTo>
                    <a:pt x="3168" y="9955"/>
                    <a:pt x="3263" y="10193"/>
                    <a:pt x="3453" y="10384"/>
                  </a:cubicBezTo>
                  <a:lnTo>
                    <a:pt x="1906" y="10384"/>
                  </a:lnTo>
                  <a:cubicBezTo>
                    <a:pt x="1906" y="10384"/>
                    <a:pt x="1739" y="10431"/>
                    <a:pt x="1739" y="10527"/>
                  </a:cubicBezTo>
                  <a:cubicBezTo>
                    <a:pt x="1739" y="10598"/>
                    <a:pt x="1810" y="10670"/>
                    <a:pt x="1906" y="10670"/>
                  </a:cubicBezTo>
                  <a:lnTo>
                    <a:pt x="4073" y="10670"/>
                  </a:lnTo>
                  <a:cubicBezTo>
                    <a:pt x="4106" y="10672"/>
                    <a:pt x="4138" y="10673"/>
                    <a:pt x="4171" y="10673"/>
                  </a:cubicBezTo>
                  <a:cubicBezTo>
                    <a:pt x="4466" y="10673"/>
                    <a:pt x="4737" y="10575"/>
                    <a:pt x="4930" y="10360"/>
                  </a:cubicBezTo>
                  <a:cubicBezTo>
                    <a:pt x="5382" y="9908"/>
                    <a:pt x="5359" y="9169"/>
                    <a:pt x="4859" y="8764"/>
                  </a:cubicBezTo>
                  <a:lnTo>
                    <a:pt x="4882" y="8764"/>
                  </a:lnTo>
                  <a:lnTo>
                    <a:pt x="4882" y="4049"/>
                  </a:lnTo>
                  <a:cubicBezTo>
                    <a:pt x="4882" y="3644"/>
                    <a:pt x="4239" y="3263"/>
                    <a:pt x="4239" y="3263"/>
                  </a:cubicBezTo>
                  <a:lnTo>
                    <a:pt x="4239" y="2763"/>
                  </a:lnTo>
                  <a:cubicBezTo>
                    <a:pt x="4239" y="2668"/>
                    <a:pt x="4168" y="2597"/>
                    <a:pt x="4073" y="2597"/>
                  </a:cubicBezTo>
                  <a:lnTo>
                    <a:pt x="3906" y="2597"/>
                  </a:lnTo>
                  <a:lnTo>
                    <a:pt x="3906" y="2263"/>
                  </a:lnTo>
                  <a:lnTo>
                    <a:pt x="4430" y="2263"/>
                  </a:lnTo>
                  <a:cubicBezTo>
                    <a:pt x="4644" y="2263"/>
                    <a:pt x="4644" y="1930"/>
                    <a:pt x="4430" y="1930"/>
                  </a:cubicBezTo>
                  <a:lnTo>
                    <a:pt x="4239" y="1930"/>
                  </a:lnTo>
                  <a:lnTo>
                    <a:pt x="4239" y="310"/>
                  </a:lnTo>
                  <a:cubicBezTo>
                    <a:pt x="4239" y="144"/>
                    <a:pt x="4096"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7">
            <a:extLst>
              <a:ext uri="{FF2B5EF4-FFF2-40B4-BE49-F238E27FC236}">
                <a16:creationId xmlns:a16="http://schemas.microsoft.com/office/drawing/2014/main" id="{E4125335-2669-7E2E-6666-81E563BA2CDC}"/>
              </a:ext>
            </a:extLst>
          </p:cNvPr>
          <p:cNvSpPr/>
          <p:nvPr/>
        </p:nvSpPr>
        <p:spPr>
          <a:xfrm>
            <a:off x="212252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9"/>
          <p:cNvSpPr txBox="1">
            <a:spLocks noGrp="1"/>
          </p:cNvSpPr>
          <p:nvPr>
            <p:ph type="title" idx="15"/>
          </p:nvPr>
        </p:nvSpPr>
        <p:spPr>
          <a:xfrm>
            <a:off x="732300" y="3411"/>
            <a:ext cx="767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err="1"/>
          </a:p>
        </p:txBody>
      </p:sp>
      <p:sp>
        <p:nvSpPr>
          <p:cNvPr id="2" name="Rectangle 1">
            <a:extLst>
              <a:ext uri="{FF2B5EF4-FFF2-40B4-BE49-F238E27FC236}">
                <a16:creationId xmlns:a16="http://schemas.microsoft.com/office/drawing/2014/main" id="{B7ADC791-EB71-C823-8DDE-3623841D74FC}"/>
              </a:ext>
            </a:extLst>
          </p:cNvPr>
          <p:cNvSpPr/>
          <p:nvPr/>
        </p:nvSpPr>
        <p:spPr>
          <a:xfrm>
            <a:off x="30231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3A143F81-AE37-39A2-BB0A-44DF4CE2F5B2}"/>
              </a:ext>
            </a:extLst>
          </p:cNvPr>
          <p:cNvPicPr>
            <a:picLocks noChangeAspect="1"/>
          </p:cNvPicPr>
          <p:nvPr/>
        </p:nvPicPr>
        <p:blipFill>
          <a:blip r:embed="rId3"/>
          <a:stretch>
            <a:fillRect/>
          </a:stretch>
        </p:blipFill>
        <p:spPr>
          <a:xfrm>
            <a:off x="675409" y="861579"/>
            <a:ext cx="8113568" cy="35588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Graphic 3" descr="Arrow: Slight curve with solid fill">
            <a:extLst>
              <a:ext uri="{FF2B5EF4-FFF2-40B4-BE49-F238E27FC236}">
                <a16:creationId xmlns:a16="http://schemas.microsoft.com/office/drawing/2014/main" id="{D6B58F07-51E2-57D9-EB27-667568BE4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79" y="1446003"/>
            <a:ext cx="1162409" cy="1000664"/>
          </a:xfrm>
          <a:prstGeom prst="rect">
            <a:avLst/>
          </a:prstGeom>
        </p:spPr>
      </p:pic>
    </p:spTree>
    <p:extLst>
      <p:ext uri="{BB962C8B-B14F-4D97-AF65-F5344CB8AC3E}">
        <p14:creationId xmlns:p14="http://schemas.microsoft.com/office/powerpoint/2010/main" val="1571697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9"/>
          <p:cNvSpPr txBox="1">
            <a:spLocks noGrp="1"/>
          </p:cNvSpPr>
          <p:nvPr>
            <p:ph type="title" idx="15"/>
          </p:nvPr>
        </p:nvSpPr>
        <p:spPr>
          <a:xfrm>
            <a:off x="-809018" y="176593"/>
            <a:ext cx="10321239" cy="572700"/>
          </a:xfrm>
          <a:prstGeom prst="rect">
            <a:avLst/>
          </a:prstGeom>
        </p:spPr>
        <p:txBody>
          <a:bodyPr spcFirstLastPara="1" wrap="square" lIns="91425" tIns="91425" rIns="91425" bIns="91425" anchor="t" anchorCtr="0">
            <a:noAutofit/>
          </a:bodyPr>
          <a:lstStyle/>
          <a:p>
            <a:r>
              <a:rPr lang="en"/>
              <a:t>Methodology </a:t>
            </a:r>
            <a:endParaRPr err="1"/>
          </a:p>
        </p:txBody>
      </p:sp>
      <p:sp>
        <p:nvSpPr>
          <p:cNvPr id="2" name="Rectangle 1">
            <a:extLst>
              <a:ext uri="{FF2B5EF4-FFF2-40B4-BE49-F238E27FC236}">
                <a16:creationId xmlns:a16="http://schemas.microsoft.com/office/drawing/2014/main" id="{B7ADC791-EB71-C823-8DDE-3623841D74FC}"/>
              </a:ext>
            </a:extLst>
          </p:cNvPr>
          <p:cNvSpPr/>
          <p:nvPr/>
        </p:nvSpPr>
        <p:spPr>
          <a:xfrm>
            <a:off x="30231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4" name="Picture 3" descr="A diagram of a diagram&#10;&#10;Description automatically generated">
            <a:extLst>
              <a:ext uri="{FF2B5EF4-FFF2-40B4-BE49-F238E27FC236}">
                <a16:creationId xmlns:a16="http://schemas.microsoft.com/office/drawing/2014/main" id="{B4D9B729-9323-F4B3-9CA4-43B10707EE47}"/>
              </a:ext>
            </a:extLst>
          </p:cNvPr>
          <p:cNvPicPr>
            <a:picLocks noChangeAspect="1"/>
          </p:cNvPicPr>
          <p:nvPr/>
        </p:nvPicPr>
        <p:blipFill>
          <a:blip r:embed="rId3"/>
          <a:stretch>
            <a:fillRect/>
          </a:stretch>
        </p:blipFill>
        <p:spPr>
          <a:xfrm>
            <a:off x="787978" y="1285001"/>
            <a:ext cx="7576704" cy="30757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27947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62" name="Google Shape;1062;p50"/>
          <p:cNvSpPr txBox="1">
            <a:spLocks noGrp="1"/>
          </p:cNvSpPr>
          <p:nvPr>
            <p:ph type="title"/>
          </p:nvPr>
        </p:nvSpPr>
        <p:spPr>
          <a:xfrm>
            <a:off x="709217" y="186233"/>
            <a:ext cx="7704000" cy="572700"/>
          </a:xfrm>
          <a:prstGeom prst="rect">
            <a:avLst/>
          </a:prstGeom>
        </p:spPr>
        <p:txBody>
          <a:bodyPr spcFirstLastPara="1" wrap="square" lIns="91425" tIns="91425" rIns="91425" bIns="91425" anchor="t" anchorCtr="0">
            <a:noAutofit/>
          </a:bodyPr>
          <a:lstStyle/>
          <a:p>
            <a:r>
              <a:rPr lang="en"/>
              <a:t>Data Collection</a:t>
            </a:r>
            <a:endParaRPr/>
          </a:p>
        </p:txBody>
      </p:sp>
      <p:pic>
        <p:nvPicPr>
          <p:cNvPr id="2" name="Picture 1" descr="A screenshot of a computer&#10;&#10;Description automatically generated">
            <a:extLst>
              <a:ext uri="{FF2B5EF4-FFF2-40B4-BE49-F238E27FC236}">
                <a16:creationId xmlns:a16="http://schemas.microsoft.com/office/drawing/2014/main" id="{24B3F016-7F70-651A-ADBC-CFC88A879958}"/>
              </a:ext>
            </a:extLst>
          </p:cNvPr>
          <p:cNvPicPr>
            <a:picLocks noChangeAspect="1"/>
          </p:cNvPicPr>
          <p:nvPr/>
        </p:nvPicPr>
        <p:blipFill>
          <a:blip r:embed="rId4"/>
          <a:stretch>
            <a:fillRect/>
          </a:stretch>
        </p:blipFill>
        <p:spPr>
          <a:xfrm>
            <a:off x="700897" y="1018893"/>
            <a:ext cx="7709857" cy="36232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Rectangle 2">
            <a:extLst>
              <a:ext uri="{FF2B5EF4-FFF2-40B4-BE49-F238E27FC236}">
                <a16:creationId xmlns:a16="http://schemas.microsoft.com/office/drawing/2014/main" id="{AFA7E170-BE03-4679-707E-89C1ECB6F1EA}"/>
              </a:ext>
            </a:extLst>
          </p:cNvPr>
          <p:cNvSpPr/>
          <p:nvPr/>
        </p:nvSpPr>
        <p:spPr>
          <a:xfrm>
            <a:off x="914400" y="1805354"/>
            <a:ext cx="7092462" cy="609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PTB-XL</a:t>
            </a:r>
          </a:p>
        </p:txBody>
      </p:sp>
    </p:spTree>
  </p:cSld>
  <p:clrMapOvr>
    <a:masterClrMapping/>
  </p:clrMapOvr>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3" name="Google Shape;1062;p50">
            <a:extLst>
              <a:ext uri="{FF2B5EF4-FFF2-40B4-BE49-F238E27FC236}">
                <a16:creationId xmlns:a16="http://schemas.microsoft.com/office/drawing/2014/main" id="{FDC5380A-48ED-3B10-0728-D0C9E9FF9AF5}"/>
              </a:ext>
            </a:extLst>
          </p:cNvPr>
          <p:cNvSpPr txBox="1">
            <a:spLocks/>
          </p:cNvSpPr>
          <p:nvPr/>
        </p:nvSpPr>
        <p:spPr>
          <a:xfrm>
            <a:off x="720000" y="54207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9pPr>
          </a:lstStyle>
          <a:p>
            <a:r>
              <a:rPr lang="en-US"/>
              <a:t>Deployment as a Web Service – Flask Server</a:t>
            </a:r>
          </a:p>
        </p:txBody>
      </p:sp>
      <p:pic>
        <p:nvPicPr>
          <p:cNvPr id="8" name="Picture 7" descr="A screenshot of a computer&#10;&#10;Description automatically generated">
            <a:extLst>
              <a:ext uri="{FF2B5EF4-FFF2-40B4-BE49-F238E27FC236}">
                <a16:creationId xmlns:a16="http://schemas.microsoft.com/office/drawing/2014/main" id="{EEFED9D1-E972-5572-E195-38873697689E}"/>
              </a:ext>
            </a:extLst>
          </p:cNvPr>
          <p:cNvPicPr>
            <a:picLocks noChangeAspect="1"/>
          </p:cNvPicPr>
          <p:nvPr/>
        </p:nvPicPr>
        <p:blipFill>
          <a:blip r:embed="rId3"/>
          <a:stretch>
            <a:fillRect/>
          </a:stretch>
        </p:blipFill>
        <p:spPr>
          <a:xfrm>
            <a:off x="398972" y="1302126"/>
            <a:ext cx="4572000" cy="2000098"/>
          </a:xfrm>
          <a:prstGeom prst="rect">
            <a:avLst/>
          </a:prstGeom>
          <a:ln>
            <a:solidFill>
              <a:schemeClr val="tx1"/>
            </a:solidFill>
          </a:ln>
        </p:spPr>
      </p:pic>
      <p:pic>
        <p:nvPicPr>
          <p:cNvPr id="9" name="Picture 8" descr="A screenshot of a computer&#10;&#10;Description automatically generated">
            <a:extLst>
              <a:ext uri="{FF2B5EF4-FFF2-40B4-BE49-F238E27FC236}">
                <a16:creationId xmlns:a16="http://schemas.microsoft.com/office/drawing/2014/main" id="{176D86F5-BDD0-5DF1-7D87-38B229227256}"/>
              </a:ext>
            </a:extLst>
          </p:cNvPr>
          <p:cNvPicPr>
            <a:picLocks noChangeAspect="1"/>
          </p:cNvPicPr>
          <p:nvPr/>
        </p:nvPicPr>
        <p:blipFill rotWithShape="1">
          <a:blip r:embed="rId4"/>
          <a:srcRect l="-1887" t="-8633" r="1887" b="28417"/>
          <a:stretch/>
        </p:blipFill>
        <p:spPr>
          <a:xfrm>
            <a:off x="3968151" y="2422458"/>
            <a:ext cx="4572005" cy="2401924"/>
          </a:xfrm>
          <a:prstGeom prst="rect">
            <a:avLst/>
          </a:prstGeom>
        </p:spPr>
      </p:pic>
      <p:pic>
        <p:nvPicPr>
          <p:cNvPr id="10" name="Picture 9">
            <a:extLst>
              <a:ext uri="{FF2B5EF4-FFF2-40B4-BE49-F238E27FC236}">
                <a16:creationId xmlns:a16="http://schemas.microsoft.com/office/drawing/2014/main" id="{AB9CE856-0602-C855-B23D-27F5499134B9}"/>
              </a:ext>
            </a:extLst>
          </p:cNvPr>
          <p:cNvPicPr>
            <a:picLocks noChangeAspect="1"/>
          </p:cNvPicPr>
          <p:nvPr/>
        </p:nvPicPr>
        <p:blipFill rotWithShape="1">
          <a:blip r:embed="rId5"/>
          <a:srcRect l="8251" t="-162500" r="48445" b="160648"/>
          <a:stretch/>
        </p:blipFill>
        <p:spPr>
          <a:xfrm>
            <a:off x="942975" y="2185988"/>
            <a:ext cx="3142993" cy="785814"/>
          </a:xfrm>
          <a:prstGeom prst="rect">
            <a:avLst/>
          </a:prstGeom>
        </p:spPr>
      </p:pic>
      <p:pic>
        <p:nvPicPr>
          <p:cNvPr id="11" name="Picture 10">
            <a:extLst>
              <a:ext uri="{FF2B5EF4-FFF2-40B4-BE49-F238E27FC236}">
                <a16:creationId xmlns:a16="http://schemas.microsoft.com/office/drawing/2014/main" id="{0992CCD9-5F59-27C1-0363-E2AC4D45412E}"/>
              </a:ext>
            </a:extLst>
          </p:cNvPr>
          <p:cNvPicPr>
            <a:picLocks noChangeAspect="1"/>
          </p:cNvPicPr>
          <p:nvPr/>
        </p:nvPicPr>
        <p:blipFill rotWithShape="1">
          <a:blip r:embed="rId5"/>
          <a:srcRect l="7496" t="-134625" r="-7645" b="136014"/>
          <a:stretch/>
        </p:blipFill>
        <p:spPr>
          <a:xfrm>
            <a:off x="942975" y="2185988"/>
            <a:ext cx="7268843" cy="760811"/>
          </a:xfrm>
          <a:prstGeom prst="rect">
            <a:avLst/>
          </a:prstGeom>
        </p:spPr>
      </p:pic>
      <p:sp>
        <p:nvSpPr>
          <p:cNvPr id="12" name="TextBox 11">
            <a:extLst>
              <a:ext uri="{FF2B5EF4-FFF2-40B4-BE49-F238E27FC236}">
                <a16:creationId xmlns:a16="http://schemas.microsoft.com/office/drawing/2014/main" id="{7224A9D4-3B9F-3394-7CEF-84D317CC0FCC}"/>
              </a:ext>
            </a:extLst>
          </p:cNvPr>
          <p:cNvSpPr txBox="1"/>
          <p:nvPr/>
        </p:nvSpPr>
        <p:spPr>
          <a:xfrm>
            <a:off x="679330" y="3396650"/>
            <a:ext cx="30246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FLASK SERVER</a:t>
            </a:r>
          </a:p>
        </p:txBody>
      </p:sp>
      <p:sp>
        <p:nvSpPr>
          <p:cNvPr id="13" name="TextBox 12">
            <a:extLst>
              <a:ext uri="{FF2B5EF4-FFF2-40B4-BE49-F238E27FC236}">
                <a16:creationId xmlns:a16="http://schemas.microsoft.com/office/drawing/2014/main" id="{90538BE9-F30A-50DA-C9AA-72342FC8E6ED}"/>
              </a:ext>
            </a:extLst>
          </p:cNvPr>
          <p:cNvSpPr txBox="1"/>
          <p:nvPr/>
        </p:nvSpPr>
        <p:spPr>
          <a:xfrm>
            <a:off x="5402292" y="2221301"/>
            <a:ext cx="30246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POSTMAN RESULTS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3" name="Google Shape;1062;p50">
            <a:extLst>
              <a:ext uri="{FF2B5EF4-FFF2-40B4-BE49-F238E27FC236}">
                <a16:creationId xmlns:a16="http://schemas.microsoft.com/office/drawing/2014/main" id="{FDC5380A-48ED-3B10-0728-D0C9E9FF9AF5}"/>
              </a:ext>
            </a:extLst>
          </p:cNvPr>
          <p:cNvSpPr txBox="1">
            <a:spLocks/>
          </p:cNvSpPr>
          <p:nvPr/>
        </p:nvSpPr>
        <p:spPr>
          <a:xfrm>
            <a:off x="720000" y="54207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Outfit ExtraBold"/>
              <a:buNone/>
              <a:defRPr sz="2000" b="0" i="0" u="none" strike="noStrike" cap="none">
                <a:solidFill>
                  <a:schemeClr val="dk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1800"/>
              <a:buFont typeface="Outfit"/>
              <a:buNone/>
              <a:defRPr sz="1800" b="0" i="0" u="none" strike="noStrike" cap="none">
                <a:solidFill>
                  <a:schemeClr val="dk1"/>
                </a:solidFill>
                <a:latin typeface="Outfit"/>
                <a:ea typeface="Outfit"/>
                <a:cs typeface="Outfit"/>
                <a:sym typeface="Outfit"/>
              </a:defRPr>
            </a:lvl9pPr>
          </a:lstStyle>
          <a:p>
            <a:r>
              <a:rPr lang="en-US"/>
              <a:t>Deployment as a Web Service – Flask Server</a:t>
            </a:r>
          </a:p>
        </p:txBody>
      </p:sp>
      <p:pic>
        <p:nvPicPr>
          <p:cNvPr id="8" name="Picture 7" descr="A screenshot of a computer&#10;&#10;Description automatically generated">
            <a:extLst>
              <a:ext uri="{FF2B5EF4-FFF2-40B4-BE49-F238E27FC236}">
                <a16:creationId xmlns:a16="http://schemas.microsoft.com/office/drawing/2014/main" id="{EEFED9D1-E972-5572-E195-38873697689E}"/>
              </a:ext>
            </a:extLst>
          </p:cNvPr>
          <p:cNvPicPr>
            <a:picLocks noChangeAspect="1"/>
          </p:cNvPicPr>
          <p:nvPr/>
        </p:nvPicPr>
        <p:blipFill>
          <a:blip r:embed="rId3"/>
          <a:stretch>
            <a:fillRect/>
          </a:stretch>
        </p:blipFill>
        <p:spPr>
          <a:xfrm>
            <a:off x="398972" y="1302126"/>
            <a:ext cx="4572000" cy="2000098"/>
          </a:xfrm>
          <a:prstGeom prst="rect">
            <a:avLst/>
          </a:prstGeom>
          <a:ln>
            <a:solidFill>
              <a:schemeClr val="tx1"/>
            </a:solidFill>
          </a:ln>
        </p:spPr>
      </p:pic>
      <p:pic>
        <p:nvPicPr>
          <p:cNvPr id="9" name="Picture 8" descr="A screenshot of a computer&#10;&#10;Description automatically generated">
            <a:extLst>
              <a:ext uri="{FF2B5EF4-FFF2-40B4-BE49-F238E27FC236}">
                <a16:creationId xmlns:a16="http://schemas.microsoft.com/office/drawing/2014/main" id="{176D86F5-BDD0-5DF1-7D87-38B229227256}"/>
              </a:ext>
            </a:extLst>
          </p:cNvPr>
          <p:cNvPicPr>
            <a:picLocks noChangeAspect="1"/>
          </p:cNvPicPr>
          <p:nvPr/>
        </p:nvPicPr>
        <p:blipFill rotWithShape="1">
          <a:blip r:embed="rId4"/>
          <a:srcRect l="-1887" t="-8633" r="1887" b="28417"/>
          <a:stretch/>
        </p:blipFill>
        <p:spPr>
          <a:xfrm>
            <a:off x="3968151" y="2422458"/>
            <a:ext cx="4572005" cy="2401924"/>
          </a:xfrm>
          <a:prstGeom prst="rect">
            <a:avLst/>
          </a:prstGeom>
        </p:spPr>
      </p:pic>
      <p:pic>
        <p:nvPicPr>
          <p:cNvPr id="10" name="Picture 9">
            <a:extLst>
              <a:ext uri="{FF2B5EF4-FFF2-40B4-BE49-F238E27FC236}">
                <a16:creationId xmlns:a16="http://schemas.microsoft.com/office/drawing/2014/main" id="{AB9CE856-0602-C855-B23D-27F5499134B9}"/>
              </a:ext>
            </a:extLst>
          </p:cNvPr>
          <p:cNvPicPr>
            <a:picLocks noChangeAspect="1"/>
          </p:cNvPicPr>
          <p:nvPr/>
        </p:nvPicPr>
        <p:blipFill rotWithShape="1">
          <a:blip r:embed="rId5"/>
          <a:srcRect l="8251" t="-162500" r="48445" b="160648"/>
          <a:stretch/>
        </p:blipFill>
        <p:spPr>
          <a:xfrm>
            <a:off x="942975" y="2185988"/>
            <a:ext cx="3142993" cy="785814"/>
          </a:xfrm>
          <a:prstGeom prst="rect">
            <a:avLst/>
          </a:prstGeom>
        </p:spPr>
      </p:pic>
      <p:pic>
        <p:nvPicPr>
          <p:cNvPr id="11" name="Picture 10">
            <a:extLst>
              <a:ext uri="{FF2B5EF4-FFF2-40B4-BE49-F238E27FC236}">
                <a16:creationId xmlns:a16="http://schemas.microsoft.com/office/drawing/2014/main" id="{0992CCD9-5F59-27C1-0363-E2AC4D45412E}"/>
              </a:ext>
            </a:extLst>
          </p:cNvPr>
          <p:cNvPicPr>
            <a:picLocks noChangeAspect="1"/>
          </p:cNvPicPr>
          <p:nvPr/>
        </p:nvPicPr>
        <p:blipFill rotWithShape="1">
          <a:blip r:embed="rId5"/>
          <a:srcRect l="7496" t="-134625" r="-7645" b="136014"/>
          <a:stretch/>
        </p:blipFill>
        <p:spPr>
          <a:xfrm>
            <a:off x="942975" y="2185988"/>
            <a:ext cx="7268843" cy="760811"/>
          </a:xfrm>
          <a:prstGeom prst="rect">
            <a:avLst/>
          </a:prstGeom>
        </p:spPr>
      </p:pic>
      <p:sp>
        <p:nvSpPr>
          <p:cNvPr id="12" name="TextBox 11">
            <a:extLst>
              <a:ext uri="{FF2B5EF4-FFF2-40B4-BE49-F238E27FC236}">
                <a16:creationId xmlns:a16="http://schemas.microsoft.com/office/drawing/2014/main" id="{7224A9D4-3B9F-3394-7CEF-84D317CC0FCC}"/>
              </a:ext>
            </a:extLst>
          </p:cNvPr>
          <p:cNvSpPr txBox="1"/>
          <p:nvPr/>
        </p:nvSpPr>
        <p:spPr>
          <a:xfrm>
            <a:off x="679330" y="3396650"/>
            <a:ext cx="30246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FLASK SERVER</a:t>
            </a:r>
          </a:p>
        </p:txBody>
      </p:sp>
      <p:sp>
        <p:nvSpPr>
          <p:cNvPr id="13" name="TextBox 12">
            <a:extLst>
              <a:ext uri="{FF2B5EF4-FFF2-40B4-BE49-F238E27FC236}">
                <a16:creationId xmlns:a16="http://schemas.microsoft.com/office/drawing/2014/main" id="{90538BE9-F30A-50DA-C9AA-72342FC8E6ED}"/>
              </a:ext>
            </a:extLst>
          </p:cNvPr>
          <p:cNvSpPr txBox="1"/>
          <p:nvPr/>
        </p:nvSpPr>
        <p:spPr>
          <a:xfrm>
            <a:off x="5402292" y="2221301"/>
            <a:ext cx="30246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POSTMAN RESULTS</a:t>
            </a:r>
          </a:p>
        </p:txBody>
      </p:sp>
    </p:spTree>
    <p:extLst>
      <p:ext uri="{BB962C8B-B14F-4D97-AF65-F5344CB8AC3E}">
        <p14:creationId xmlns:p14="http://schemas.microsoft.com/office/powerpoint/2010/main" val="18348811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3"/>
          <p:cNvSpPr txBox="1">
            <a:spLocks noGrp="1"/>
          </p:cNvSpPr>
          <p:nvPr>
            <p:ph type="title"/>
          </p:nvPr>
        </p:nvSpPr>
        <p:spPr>
          <a:xfrm>
            <a:off x="732300" y="175450"/>
            <a:ext cx="7679400" cy="572700"/>
          </a:xfrm>
          <a:prstGeom prst="rect">
            <a:avLst/>
          </a:prstGeom>
        </p:spPr>
        <p:txBody>
          <a:bodyPr spcFirstLastPara="1" wrap="square" lIns="91425" tIns="91425" rIns="91425" bIns="91425" anchor="t" anchorCtr="0">
            <a:noAutofit/>
          </a:bodyPr>
          <a:lstStyle/>
          <a:p>
            <a:r>
              <a:rPr lang="en"/>
              <a:t>Identified Cardiac Arrhythmias </a:t>
            </a:r>
            <a:endParaRPr/>
          </a:p>
        </p:txBody>
      </p:sp>
      <p:sp>
        <p:nvSpPr>
          <p:cNvPr id="904" name="Google Shape;904;p43"/>
          <p:cNvSpPr txBox="1">
            <a:spLocks noGrp="1"/>
          </p:cNvSpPr>
          <p:nvPr>
            <p:ph type="title" idx="2"/>
          </p:nvPr>
        </p:nvSpPr>
        <p:spPr>
          <a:xfrm>
            <a:off x="615738" y="1792611"/>
            <a:ext cx="2022000" cy="702000"/>
          </a:xfrm>
          <a:prstGeom prst="rect">
            <a:avLst/>
          </a:prstGeom>
        </p:spPr>
        <p:txBody>
          <a:bodyPr spcFirstLastPara="1" wrap="square" lIns="91425" tIns="91425" rIns="91425" bIns="91425" anchor="t" anchorCtr="0">
            <a:noAutofit/>
          </a:bodyPr>
          <a:lstStyle/>
          <a:p>
            <a:pPr algn="ctr"/>
            <a:r>
              <a:rPr lang="en"/>
              <a:t>Myocardial Infarction</a:t>
            </a:r>
            <a:endParaRPr lang="en-US"/>
          </a:p>
        </p:txBody>
      </p:sp>
      <p:sp>
        <p:nvSpPr>
          <p:cNvPr id="906" name="Google Shape;906;p43"/>
          <p:cNvSpPr txBox="1">
            <a:spLocks noGrp="1"/>
          </p:cNvSpPr>
          <p:nvPr>
            <p:ph type="title" idx="3"/>
          </p:nvPr>
        </p:nvSpPr>
        <p:spPr>
          <a:xfrm>
            <a:off x="3153921" y="1792605"/>
            <a:ext cx="2766028" cy="702000"/>
          </a:xfrm>
          <a:prstGeom prst="rect">
            <a:avLst/>
          </a:prstGeom>
        </p:spPr>
        <p:txBody>
          <a:bodyPr spcFirstLastPara="1" wrap="square" lIns="91425" tIns="91425" rIns="91425" bIns="91425" anchor="t" anchorCtr="0">
            <a:noAutofit/>
          </a:bodyPr>
          <a:lstStyle/>
          <a:p>
            <a:pPr algn="ctr"/>
            <a:r>
              <a:rPr lang="en"/>
              <a:t>Cardial  Conduction Disorders</a:t>
            </a:r>
            <a:endParaRPr lang="en-US"/>
          </a:p>
        </p:txBody>
      </p:sp>
      <p:sp>
        <p:nvSpPr>
          <p:cNvPr id="908" name="Google Shape;908;p43"/>
          <p:cNvSpPr txBox="1">
            <a:spLocks noGrp="1"/>
          </p:cNvSpPr>
          <p:nvPr>
            <p:ph type="title" idx="5"/>
          </p:nvPr>
        </p:nvSpPr>
        <p:spPr>
          <a:xfrm>
            <a:off x="6373708" y="1791763"/>
            <a:ext cx="2022000" cy="702000"/>
          </a:xfrm>
          <a:prstGeom prst="rect">
            <a:avLst/>
          </a:prstGeom>
        </p:spPr>
        <p:txBody>
          <a:bodyPr spcFirstLastPara="1" wrap="square" lIns="91425" tIns="91425" rIns="91425" bIns="91425" anchor="t" anchorCtr="0">
            <a:noAutofit/>
          </a:bodyPr>
          <a:lstStyle/>
          <a:p>
            <a:pPr algn="ctr"/>
            <a:r>
              <a:rPr lang="en"/>
              <a:t>Ischemic Heart Disease</a:t>
            </a:r>
            <a:endParaRPr lang="en-US"/>
          </a:p>
        </p:txBody>
      </p:sp>
      <p:sp>
        <p:nvSpPr>
          <p:cNvPr id="912" name="Google Shape;912;p43"/>
          <p:cNvSpPr/>
          <p:nvPr/>
        </p:nvSpPr>
        <p:spPr>
          <a:xfrm>
            <a:off x="1535041" y="2612885"/>
            <a:ext cx="954900" cy="95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4056048" y="2612886"/>
            <a:ext cx="954900" cy="95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6656975" y="2553352"/>
            <a:ext cx="954900" cy="95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txBox="1"/>
          <p:nvPr/>
        </p:nvSpPr>
        <p:spPr>
          <a:xfrm>
            <a:off x="1535041" y="2879136"/>
            <a:ext cx="954900" cy="4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latin typeface="Outfit"/>
                <a:ea typeface="Outfit"/>
                <a:cs typeface="Outfit"/>
                <a:sym typeface="Outfit"/>
              </a:rPr>
              <a:t>01</a:t>
            </a:r>
            <a:endParaRPr sz="3000" b="1">
              <a:solidFill>
                <a:schemeClr val="accent1"/>
              </a:solidFill>
              <a:latin typeface="Outfit"/>
              <a:ea typeface="Outfit"/>
              <a:cs typeface="Outfit"/>
              <a:sym typeface="Outfit"/>
            </a:endParaRPr>
          </a:p>
        </p:txBody>
      </p:sp>
      <p:sp>
        <p:nvSpPr>
          <p:cNvPr id="917" name="Google Shape;917;p43"/>
          <p:cNvSpPr txBox="1"/>
          <p:nvPr/>
        </p:nvSpPr>
        <p:spPr>
          <a:xfrm>
            <a:off x="4056048" y="2879135"/>
            <a:ext cx="954900" cy="4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latin typeface="Outfit"/>
                <a:ea typeface="Outfit"/>
                <a:cs typeface="Outfit"/>
                <a:sym typeface="Outfit"/>
              </a:rPr>
              <a:t>02</a:t>
            </a:r>
            <a:endParaRPr sz="3000" b="1">
              <a:solidFill>
                <a:schemeClr val="accent1"/>
              </a:solidFill>
              <a:latin typeface="Outfit"/>
              <a:ea typeface="Outfit"/>
              <a:cs typeface="Outfit"/>
              <a:sym typeface="Outfit"/>
            </a:endParaRPr>
          </a:p>
        </p:txBody>
      </p:sp>
      <p:sp>
        <p:nvSpPr>
          <p:cNvPr id="918" name="Google Shape;918;p43"/>
          <p:cNvSpPr txBox="1"/>
          <p:nvPr/>
        </p:nvSpPr>
        <p:spPr>
          <a:xfrm>
            <a:off x="6656975" y="2819602"/>
            <a:ext cx="954900" cy="4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latin typeface="Outfit"/>
                <a:ea typeface="Outfit"/>
                <a:cs typeface="Outfit"/>
                <a:sym typeface="Outfit"/>
              </a:rPr>
              <a:t>03</a:t>
            </a:r>
            <a:endParaRPr sz="3000" b="1">
              <a:solidFill>
                <a:schemeClr val="accent1"/>
              </a:solidFill>
              <a:latin typeface="Outfit"/>
              <a:ea typeface="Outfit"/>
              <a:cs typeface="Outfit"/>
              <a:sym typeface="Outfit"/>
            </a:endParaRPr>
          </a:p>
        </p:txBody>
      </p:sp>
      <p:sp>
        <p:nvSpPr>
          <p:cNvPr id="2" name="Rectangle 1">
            <a:extLst>
              <a:ext uri="{FF2B5EF4-FFF2-40B4-BE49-F238E27FC236}">
                <a16:creationId xmlns:a16="http://schemas.microsoft.com/office/drawing/2014/main" id="{7D973E12-CC8E-744E-5F60-35C47DEEE130}"/>
              </a:ext>
            </a:extLst>
          </p:cNvPr>
          <p:cNvSpPr/>
          <p:nvPr/>
        </p:nvSpPr>
        <p:spPr>
          <a:xfrm>
            <a:off x="2614188"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6043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3"/>
          <p:cNvSpPr txBox="1">
            <a:spLocks noGrp="1"/>
          </p:cNvSpPr>
          <p:nvPr>
            <p:ph type="title"/>
          </p:nvPr>
        </p:nvSpPr>
        <p:spPr>
          <a:xfrm>
            <a:off x="732300" y="175450"/>
            <a:ext cx="7679400" cy="572700"/>
          </a:xfrm>
          <a:prstGeom prst="rect">
            <a:avLst/>
          </a:prstGeom>
        </p:spPr>
        <p:txBody>
          <a:bodyPr spcFirstLastPara="1" wrap="square" lIns="91425" tIns="91425" rIns="91425" bIns="91425" anchor="t" anchorCtr="0">
            <a:noAutofit/>
          </a:bodyPr>
          <a:lstStyle/>
          <a:p>
            <a:r>
              <a:rPr lang="en" sz="2000"/>
              <a:t>Myocardial Infarction</a:t>
            </a:r>
            <a:endParaRPr lang="en-US"/>
          </a:p>
        </p:txBody>
      </p:sp>
      <p:sp>
        <p:nvSpPr>
          <p:cNvPr id="912" name="Google Shape;912;p43"/>
          <p:cNvSpPr/>
          <p:nvPr/>
        </p:nvSpPr>
        <p:spPr>
          <a:xfrm>
            <a:off x="2236427" y="84430"/>
            <a:ext cx="954900" cy="95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txBox="1"/>
          <p:nvPr/>
        </p:nvSpPr>
        <p:spPr>
          <a:xfrm>
            <a:off x="2236427" y="350681"/>
            <a:ext cx="954900" cy="4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latin typeface="Outfit"/>
                <a:ea typeface="Outfit"/>
                <a:cs typeface="Outfit"/>
                <a:sym typeface="Outfit"/>
              </a:rPr>
              <a:t>01</a:t>
            </a:r>
            <a:endParaRPr sz="3000" b="1">
              <a:solidFill>
                <a:schemeClr val="accent1"/>
              </a:solidFill>
              <a:latin typeface="Outfit"/>
              <a:ea typeface="Outfit"/>
              <a:cs typeface="Outfit"/>
              <a:sym typeface="Outfit"/>
            </a:endParaRPr>
          </a:p>
        </p:txBody>
      </p:sp>
      <p:sp>
        <p:nvSpPr>
          <p:cNvPr id="9" name="TextBox 26">
            <a:extLst>
              <a:ext uri="{FF2B5EF4-FFF2-40B4-BE49-F238E27FC236}">
                <a16:creationId xmlns:a16="http://schemas.microsoft.com/office/drawing/2014/main" id="{E95EEB8A-88D5-C950-7CED-9BC782CA2736}"/>
              </a:ext>
            </a:extLst>
          </p:cNvPr>
          <p:cNvSpPr txBox="1"/>
          <p:nvPr/>
        </p:nvSpPr>
        <p:spPr>
          <a:xfrm>
            <a:off x="437585" y="1186068"/>
            <a:ext cx="4787691" cy="2821285"/>
          </a:xfrm>
          <a:prstGeom prst="rect">
            <a:avLst/>
          </a:prstGeom>
        </p:spPr>
        <p:txBody>
          <a:bodyPr wrap="square" lIns="0" tIns="0" rIns="0" bIns="0" rtlCol="0" anchor="t">
            <a:spAutoFit/>
          </a:bodyPr>
          <a:lstStyle/>
          <a:p>
            <a:pPr>
              <a:lnSpc>
                <a:spcPts val="2220"/>
              </a:lnSpc>
            </a:pPr>
            <a:endParaRPr lang="en-US" sz="1850" b="1">
              <a:solidFill>
                <a:srgbClr val="010440"/>
              </a:solidFill>
              <a:latin typeface="Arimo Bold"/>
            </a:endParaRPr>
          </a:p>
          <a:p>
            <a:pPr marL="542290" lvl="1" indent="-342900">
              <a:lnSpc>
                <a:spcPts val="2220"/>
              </a:lnSpc>
              <a:buFont typeface="Wingdings" panose="05000000000000000000" pitchFamily="2" charset="2"/>
              <a:buChar char="ü"/>
            </a:pPr>
            <a:r>
              <a:rPr lang="en-US" sz="1850" b="1">
                <a:solidFill>
                  <a:srgbClr val="010440"/>
                </a:solidFill>
                <a:latin typeface="Arimo"/>
              </a:rPr>
              <a:t>Occurs due to sudden interruption in blood supply</a:t>
            </a:r>
          </a:p>
          <a:p>
            <a:pPr marL="542290" lvl="1" indent="-342900">
              <a:lnSpc>
                <a:spcPts val="2220"/>
              </a:lnSpc>
              <a:buFont typeface="Wingdings" panose="05000000000000000000" pitchFamily="2" charset="2"/>
              <a:buChar char="ü"/>
            </a:pPr>
            <a:endParaRPr lang="en-US" sz="1850" b="1">
              <a:solidFill>
                <a:srgbClr val="010440"/>
              </a:solidFill>
              <a:latin typeface="Arimo"/>
            </a:endParaRPr>
          </a:p>
          <a:p>
            <a:pPr marL="542290" lvl="1" indent="-342900">
              <a:lnSpc>
                <a:spcPts val="2220"/>
              </a:lnSpc>
              <a:buFont typeface="Wingdings" panose="05000000000000000000" pitchFamily="2" charset="2"/>
              <a:buChar char="ü"/>
            </a:pPr>
            <a:r>
              <a:rPr lang="en-US" sz="1850" b="1">
                <a:solidFill>
                  <a:srgbClr val="010440"/>
                </a:solidFill>
                <a:latin typeface="Arimo"/>
              </a:rPr>
              <a:t>Could even lead to death.</a:t>
            </a:r>
          </a:p>
          <a:p>
            <a:pPr marL="542290" lvl="1" indent="-342900">
              <a:lnSpc>
                <a:spcPts val="2220"/>
              </a:lnSpc>
              <a:buFont typeface="Wingdings" panose="05000000000000000000" pitchFamily="2" charset="2"/>
              <a:buChar char="ü"/>
            </a:pPr>
            <a:endParaRPr lang="en-US" sz="1850" b="1">
              <a:solidFill>
                <a:srgbClr val="010440"/>
              </a:solidFill>
              <a:latin typeface="Arimo"/>
            </a:endParaRPr>
          </a:p>
          <a:p>
            <a:pPr marL="542290" lvl="1" indent="-342900">
              <a:lnSpc>
                <a:spcPts val="2220"/>
              </a:lnSpc>
              <a:buFont typeface="Wingdings" panose="05000000000000000000" pitchFamily="2" charset="2"/>
              <a:buChar char="ü"/>
            </a:pPr>
            <a:r>
              <a:rPr lang="en-US" sz="1850" b="1">
                <a:solidFill>
                  <a:srgbClr val="010440"/>
                </a:solidFill>
                <a:latin typeface="Arimo"/>
              </a:rPr>
              <a:t>Requires immediate medical supervision.</a:t>
            </a:r>
          </a:p>
          <a:p>
            <a:pPr>
              <a:lnSpc>
                <a:spcPts val="2220"/>
              </a:lnSpc>
            </a:pPr>
            <a:endParaRPr lang="en-US" sz="1850">
              <a:solidFill>
                <a:srgbClr val="010440"/>
              </a:solidFill>
              <a:latin typeface="Arimo"/>
            </a:endParaRPr>
          </a:p>
          <a:p>
            <a:pPr marL="542290" lvl="1" indent="-342900">
              <a:lnSpc>
                <a:spcPts val="2220"/>
              </a:lnSpc>
              <a:buFont typeface="Wingdings" panose="05000000000000000000" pitchFamily="2" charset="2"/>
              <a:buChar char="Ø"/>
            </a:pPr>
            <a:endParaRPr lang="en-US" sz="1850">
              <a:solidFill>
                <a:srgbClr val="010440"/>
              </a:solidFill>
              <a:latin typeface="Arimo"/>
            </a:endParaRPr>
          </a:p>
        </p:txBody>
      </p:sp>
      <p:sp>
        <p:nvSpPr>
          <p:cNvPr id="2" name="Rectangle 1">
            <a:extLst>
              <a:ext uri="{FF2B5EF4-FFF2-40B4-BE49-F238E27FC236}">
                <a16:creationId xmlns:a16="http://schemas.microsoft.com/office/drawing/2014/main" id="{038C9D35-16F6-A575-E3D2-E1D34FB77498}"/>
              </a:ext>
            </a:extLst>
          </p:cNvPr>
          <p:cNvSpPr/>
          <p:nvPr/>
        </p:nvSpPr>
        <p:spPr>
          <a:xfrm>
            <a:off x="2669328"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3" name="Picture 2" descr="A diagram of a heart&#10;&#10;Description automatically generated">
            <a:extLst>
              <a:ext uri="{FF2B5EF4-FFF2-40B4-BE49-F238E27FC236}">
                <a16:creationId xmlns:a16="http://schemas.microsoft.com/office/drawing/2014/main" id="{7E722169-A945-44CF-B48C-FAAC4FE3A7BE}"/>
              </a:ext>
            </a:extLst>
          </p:cNvPr>
          <p:cNvPicPr>
            <a:picLocks noChangeAspect="1"/>
          </p:cNvPicPr>
          <p:nvPr/>
        </p:nvPicPr>
        <p:blipFill>
          <a:blip r:embed="rId4"/>
          <a:stretch>
            <a:fillRect/>
          </a:stretch>
        </p:blipFill>
        <p:spPr>
          <a:xfrm>
            <a:off x="5507791" y="1369672"/>
            <a:ext cx="3112460" cy="246068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38204738"/>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7550" y="2120000"/>
            <a:ext cx="3192123" cy="2742945"/>
          </a:xfrm>
          <a:prstGeom prst="rect">
            <a:avLst/>
          </a:prstGeom>
          <a:noFill/>
          <a:ln>
            <a:noFill/>
          </a:ln>
        </p:spPr>
      </p:pic>
      <p:pic>
        <p:nvPicPr>
          <p:cNvPr id="55" name="Google Shape;55;p13"/>
          <p:cNvPicPr preferRelativeResize="0"/>
          <p:nvPr/>
        </p:nvPicPr>
        <p:blipFill>
          <a:blip r:embed="rId4">
            <a:alphaModFix/>
          </a:blip>
          <a:stretch>
            <a:fillRect/>
          </a:stretch>
        </p:blipFill>
        <p:spPr>
          <a:xfrm>
            <a:off x="705510" y="208550"/>
            <a:ext cx="1889795" cy="1911450"/>
          </a:xfrm>
          <a:prstGeom prst="rect">
            <a:avLst/>
          </a:prstGeom>
          <a:noFill/>
          <a:ln>
            <a:noFill/>
          </a:ln>
        </p:spPr>
      </p:pic>
      <p:sp>
        <p:nvSpPr>
          <p:cNvPr id="56" name="Google Shape;56;p13"/>
          <p:cNvSpPr txBox="1"/>
          <p:nvPr/>
        </p:nvSpPr>
        <p:spPr>
          <a:xfrm>
            <a:off x="2600410" y="99314"/>
            <a:ext cx="5185843" cy="577500"/>
          </a:xfrm>
          <a:prstGeom prst="rect">
            <a:avLst/>
          </a:prstGeom>
          <a:noFill/>
          <a:ln>
            <a:noFill/>
          </a:ln>
        </p:spPr>
        <p:txBody>
          <a:bodyPr spcFirstLastPara="1" wrap="square" lIns="91425" tIns="91425" rIns="91425" bIns="91425" anchor="t" anchorCtr="0">
            <a:noAutofit/>
          </a:bodyPr>
          <a:lstStyle/>
          <a:p>
            <a:r>
              <a:rPr lang="en" sz="2400" b="1">
                <a:solidFill>
                  <a:schemeClr val="dk2"/>
                </a:solidFill>
                <a:latin typeface="Arimo" panose="020B0604020202020204" charset="0"/>
                <a:cs typeface="Arimo" panose="020B0604020202020204" charset="0"/>
              </a:rPr>
              <a:t>Traditional LEAD ECG Machine</a:t>
            </a:r>
          </a:p>
          <a:p>
            <a:pPr marL="0" lvl="0" indent="0" algn="l" rtl="0">
              <a:spcBef>
                <a:spcPts val="0"/>
              </a:spcBef>
              <a:spcAft>
                <a:spcPts val="0"/>
              </a:spcAft>
              <a:buNone/>
            </a:pPr>
            <a:endParaRPr sz="1050" b="1">
              <a:solidFill>
                <a:schemeClr val="dk2"/>
              </a:solidFill>
              <a:latin typeface="Arimo" panose="020B0604020202020204" charset="0"/>
              <a:cs typeface="Arimo" panose="020B0604020202020204" charset="0"/>
            </a:endParaRPr>
          </a:p>
        </p:txBody>
      </p:sp>
      <p:sp>
        <p:nvSpPr>
          <p:cNvPr id="57" name="Google Shape;57;p13"/>
          <p:cNvSpPr txBox="1"/>
          <p:nvPr/>
        </p:nvSpPr>
        <p:spPr>
          <a:xfrm>
            <a:off x="3922171" y="1031607"/>
            <a:ext cx="44670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Arimo" panose="020B0604020202020204" charset="0"/>
                <a:cs typeface="Arimo" panose="020B0604020202020204" charset="0"/>
              </a:rPr>
              <a:t>Physical ECG Electrodes</a:t>
            </a:r>
            <a:endParaRPr sz="1600" b="1">
              <a:solidFill>
                <a:schemeClr val="dk2"/>
              </a:solidFill>
              <a:latin typeface="Arimo" panose="020B0604020202020204" charset="0"/>
              <a:cs typeface="Arimo" panose="020B0604020202020204" charset="0"/>
            </a:endParaRPr>
          </a:p>
          <a:p>
            <a:pPr marL="457200" lvl="0" indent="-330200" algn="l" rtl="0">
              <a:spcBef>
                <a:spcPts val="0"/>
              </a:spcBef>
              <a:spcAft>
                <a:spcPts val="0"/>
              </a:spcAft>
              <a:buClr>
                <a:schemeClr val="dk2"/>
              </a:buClr>
              <a:buSzPts val="1600"/>
              <a:buChar char="●"/>
            </a:pPr>
            <a:r>
              <a:rPr lang="en" sz="1600">
                <a:solidFill>
                  <a:schemeClr val="dk2"/>
                </a:solidFill>
                <a:latin typeface="Arimo" panose="020B0604020202020204" charset="0"/>
                <a:cs typeface="Arimo" panose="020B0604020202020204" charset="0"/>
              </a:rPr>
              <a:t>10 Electrodes</a:t>
            </a:r>
            <a:endParaRPr sz="1600">
              <a:solidFill>
                <a:schemeClr val="dk2"/>
              </a:solidFill>
              <a:latin typeface="Arimo" panose="020B0604020202020204" charset="0"/>
              <a:cs typeface="Arimo" panose="020B0604020202020204" charset="0"/>
            </a:endParaRPr>
          </a:p>
          <a:p>
            <a:pPr marL="457200" lvl="0" indent="-330200" algn="l" rtl="0">
              <a:spcBef>
                <a:spcPts val="0"/>
              </a:spcBef>
              <a:spcAft>
                <a:spcPts val="0"/>
              </a:spcAft>
              <a:buClr>
                <a:schemeClr val="dk2"/>
              </a:buClr>
              <a:buSzPts val="1600"/>
              <a:buChar char="●"/>
            </a:pPr>
            <a:r>
              <a:rPr lang="en" sz="1600">
                <a:solidFill>
                  <a:schemeClr val="dk2"/>
                </a:solidFill>
                <a:latin typeface="Arimo" panose="020B0604020202020204" charset="0"/>
                <a:cs typeface="Arimo" panose="020B0604020202020204" charset="0"/>
              </a:rPr>
              <a:t>Generates 12 ECG Leads</a:t>
            </a:r>
            <a:endParaRPr sz="1600">
              <a:solidFill>
                <a:schemeClr val="dk2"/>
              </a:solidFill>
              <a:latin typeface="Arimo" panose="020B0604020202020204" charset="0"/>
              <a:cs typeface="Arimo" panose="020B0604020202020204" charset="0"/>
            </a:endParaRPr>
          </a:p>
          <a:p>
            <a:pPr marL="0" lvl="0" indent="0" algn="l" rtl="0">
              <a:spcBef>
                <a:spcPts val="0"/>
              </a:spcBef>
              <a:spcAft>
                <a:spcPts val="0"/>
              </a:spcAft>
              <a:buNone/>
            </a:pPr>
            <a:endParaRPr sz="1600">
              <a:solidFill>
                <a:schemeClr val="dk2"/>
              </a:solidFill>
              <a:latin typeface="Arimo" panose="020B0604020202020204" charset="0"/>
              <a:cs typeface="Arimo" panose="020B0604020202020204" charset="0"/>
            </a:endParaRPr>
          </a:p>
          <a:p>
            <a:pPr marL="0" lvl="0" indent="0" algn="l" rtl="0">
              <a:spcBef>
                <a:spcPts val="0"/>
              </a:spcBef>
              <a:spcAft>
                <a:spcPts val="0"/>
              </a:spcAft>
              <a:buNone/>
            </a:pPr>
            <a:r>
              <a:rPr lang="en" sz="1600">
                <a:solidFill>
                  <a:schemeClr val="dk2"/>
                </a:solidFill>
                <a:latin typeface="Arimo" panose="020B0604020202020204" charset="0"/>
                <a:cs typeface="Arimo" panose="020B0604020202020204" charset="0"/>
              </a:rPr>
              <a:t>Disadvantages</a:t>
            </a:r>
            <a:endParaRPr sz="1600">
              <a:solidFill>
                <a:schemeClr val="dk2"/>
              </a:solidFill>
              <a:latin typeface="Arimo" panose="020B0604020202020204" charset="0"/>
              <a:cs typeface="Arimo" panose="020B0604020202020204" charset="0"/>
            </a:endParaRPr>
          </a:p>
          <a:p>
            <a:pPr marL="457200" lvl="0" indent="-330200" algn="l" rtl="0">
              <a:spcBef>
                <a:spcPts val="0"/>
              </a:spcBef>
              <a:spcAft>
                <a:spcPts val="0"/>
              </a:spcAft>
              <a:buClr>
                <a:schemeClr val="dk2"/>
              </a:buClr>
              <a:buSzPts val="1600"/>
              <a:buChar char="●"/>
            </a:pPr>
            <a:r>
              <a:rPr lang="en" sz="1600">
                <a:solidFill>
                  <a:schemeClr val="dk2"/>
                </a:solidFill>
                <a:latin typeface="Arimo" panose="020B0604020202020204" charset="0"/>
                <a:cs typeface="Arimo" panose="020B0604020202020204" charset="0"/>
              </a:rPr>
              <a:t>Costly</a:t>
            </a:r>
            <a:endParaRPr sz="1600">
              <a:solidFill>
                <a:schemeClr val="dk2"/>
              </a:solidFill>
              <a:latin typeface="Arimo" panose="020B0604020202020204" charset="0"/>
              <a:cs typeface="Arimo" panose="020B0604020202020204" charset="0"/>
            </a:endParaRPr>
          </a:p>
          <a:p>
            <a:pPr marL="457200" lvl="0" indent="-330200" algn="l" rtl="0">
              <a:spcBef>
                <a:spcPts val="0"/>
              </a:spcBef>
              <a:spcAft>
                <a:spcPts val="0"/>
              </a:spcAft>
              <a:buClr>
                <a:schemeClr val="dk2"/>
              </a:buClr>
              <a:buSzPts val="1600"/>
              <a:buChar char="●"/>
            </a:pPr>
            <a:r>
              <a:rPr lang="en" sz="1600">
                <a:solidFill>
                  <a:schemeClr val="dk2"/>
                </a:solidFill>
                <a:latin typeface="Arimo" panose="020B0604020202020204" charset="0"/>
                <a:cs typeface="Arimo" panose="020B0604020202020204" charset="0"/>
              </a:rPr>
              <a:t>Requires maintenance and also ECG Papers to Print it</a:t>
            </a:r>
            <a:endParaRPr sz="1600">
              <a:solidFill>
                <a:schemeClr val="dk2"/>
              </a:solidFill>
              <a:latin typeface="Arimo" panose="020B0604020202020204" charset="0"/>
              <a:cs typeface="Arimo" panose="020B0604020202020204" charset="0"/>
            </a:endParaRPr>
          </a:p>
          <a:p>
            <a:pPr marL="457200" lvl="0" indent="-330200" algn="l" rtl="0">
              <a:spcBef>
                <a:spcPts val="0"/>
              </a:spcBef>
              <a:spcAft>
                <a:spcPts val="0"/>
              </a:spcAft>
              <a:buClr>
                <a:schemeClr val="dk2"/>
              </a:buClr>
              <a:buSzPts val="1600"/>
              <a:buChar char="●"/>
            </a:pPr>
            <a:r>
              <a:rPr lang="en" sz="1600">
                <a:solidFill>
                  <a:schemeClr val="dk2"/>
                </a:solidFill>
                <a:latin typeface="Arimo" panose="020B0604020202020204" charset="0"/>
                <a:cs typeface="Arimo" panose="020B0604020202020204" charset="0"/>
              </a:rPr>
              <a:t>Requires the patient to lie down.</a:t>
            </a:r>
            <a:endParaRPr sz="1600">
              <a:solidFill>
                <a:schemeClr val="dk2"/>
              </a:solidFill>
              <a:latin typeface="Arimo" panose="020B0604020202020204" charset="0"/>
              <a:cs typeface="Arimo" panose="020B0604020202020204" charset="0"/>
            </a:endParaRPr>
          </a:p>
          <a:p>
            <a:pPr marL="457200" indent="-330200">
              <a:buClr>
                <a:schemeClr val="dk2"/>
              </a:buClr>
              <a:buSzPts val="1600"/>
              <a:buChar char="●"/>
            </a:pPr>
            <a:r>
              <a:rPr lang="en" sz="1600">
                <a:solidFill>
                  <a:schemeClr val="dk2"/>
                </a:solidFill>
                <a:latin typeface="Arimo" panose="020B0604020202020204" charset="0"/>
                <a:cs typeface="Arimo" panose="020B0604020202020204" charset="0"/>
              </a:rPr>
              <a:t>Requires Medically Trained Cardiographers </a:t>
            </a:r>
            <a:endParaRPr sz="1600">
              <a:solidFill>
                <a:schemeClr val="dk2"/>
              </a:solidFill>
              <a:latin typeface="Arimo" panose="020B0604020202020204" charset="0"/>
              <a:cs typeface="Arimo" panose="020B0604020202020204" charset="0"/>
            </a:endParaRPr>
          </a:p>
          <a:p>
            <a:pPr marL="457200" lvl="0" indent="-330200" algn="l" rtl="0">
              <a:spcBef>
                <a:spcPts val="0"/>
              </a:spcBef>
              <a:spcAft>
                <a:spcPts val="0"/>
              </a:spcAft>
              <a:buClr>
                <a:schemeClr val="dk2"/>
              </a:buClr>
              <a:buSzPts val="1600"/>
              <a:buChar char="●"/>
            </a:pPr>
            <a:r>
              <a:rPr lang="en" sz="1600">
                <a:solidFill>
                  <a:schemeClr val="dk2"/>
                </a:solidFill>
                <a:latin typeface="Arimo" panose="020B0604020202020204" charset="0"/>
                <a:cs typeface="Arimo" panose="020B0604020202020204" charset="0"/>
              </a:rPr>
              <a:t>Does not generate an Realtime Online Version of the 12 LEAD ECGs (Needs to be Printed in Papers</a:t>
            </a:r>
            <a:endParaRPr sz="1600">
              <a:solidFill>
                <a:schemeClr val="dk2"/>
              </a:solidFill>
              <a:latin typeface="Arimo" panose="020B0604020202020204" charset="0"/>
              <a:cs typeface="Arimo" panose="020B0604020202020204" charset="0"/>
            </a:endParaRPr>
          </a:p>
          <a:p>
            <a:pPr marL="457200" lvl="0" indent="-330200" algn="l" rtl="0">
              <a:spcBef>
                <a:spcPts val="0"/>
              </a:spcBef>
              <a:spcAft>
                <a:spcPts val="0"/>
              </a:spcAft>
              <a:buClr>
                <a:schemeClr val="dk2"/>
              </a:buClr>
              <a:buSzPts val="1600"/>
              <a:buChar char="●"/>
            </a:pPr>
            <a:r>
              <a:rPr lang="en" sz="1600" b="1">
                <a:solidFill>
                  <a:schemeClr val="dk2"/>
                </a:solidFill>
                <a:latin typeface="Arimo" panose="020B0604020202020204" charset="0"/>
                <a:cs typeface="Arimo" panose="020B0604020202020204" charset="0"/>
              </a:rPr>
              <a:t>No Cloud App for Post and Pre Diagnosis</a:t>
            </a:r>
            <a:endParaRPr sz="1600" b="1">
              <a:solidFill>
                <a:schemeClr val="dk2"/>
              </a:solidFill>
              <a:latin typeface="Arimo" panose="020B0604020202020204" charset="0"/>
              <a:cs typeface="Arimo" panose="020B0604020202020204" charset="0"/>
            </a:endParaRPr>
          </a:p>
          <a:p>
            <a:pPr marL="457200" lvl="0" indent="0" algn="l" rtl="0">
              <a:spcBef>
                <a:spcPts val="0"/>
              </a:spcBef>
              <a:spcAft>
                <a:spcPts val="0"/>
              </a:spcAft>
              <a:buNone/>
            </a:pPr>
            <a:endParaRPr sz="1600">
              <a:solidFill>
                <a:schemeClr val="dk2"/>
              </a:solidFill>
              <a:latin typeface="Arimo" panose="020B0604020202020204" charset="0"/>
              <a:cs typeface="Arimo" panose="020B0604020202020204" charset="0"/>
            </a:endParaRPr>
          </a:p>
        </p:txBody>
      </p:sp>
      <p:sp>
        <p:nvSpPr>
          <p:cNvPr id="2" name="Freeform 36">
            <a:extLst>
              <a:ext uri="{FF2B5EF4-FFF2-40B4-BE49-F238E27FC236}">
                <a16:creationId xmlns:a16="http://schemas.microsoft.com/office/drawing/2014/main" id="{C1ECD7CD-1909-1B02-1D9D-5029346A8023}"/>
              </a:ext>
            </a:extLst>
          </p:cNvPr>
          <p:cNvSpPr/>
          <p:nvPr/>
        </p:nvSpPr>
        <p:spPr>
          <a:xfrm rot="19811054">
            <a:off x="7094731" y="-1011564"/>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ACC8A965-CBC3-749D-6195-B87607387C34}"/>
              </a:ext>
            </a:extLst>
          </p:cNvPr>
          <p:cNvGrpSpPr/>
          <p:nvPr/>
        </p:nvGrpSpPr>
        <p:grpSpPr>
          <a:xfrm rot="-10800000">
            <a:off x="-537088" y="-824689"/>
            <a:ext cx="1649377" cy="1649377"/>
            <a:chOff x="0" y="0"/>
            <a:chExt cx="4398339" cy="4398339"/>
          </a:xfrm>
        </p:grpSpPr>
        <p:sp>
          <p:nvSpPr>
            <p:cNvPr id="4" name="Freeform 4">
              <a:extLst>
                <a:ext uri="{FF2B5EF4-FFF2-40B4-BE49-F238E27FC236}">
                  <a16:creationId xmlns:a16="http://schemas.microsoft.com/office/drawing/2014/main" id="{7E45A39E-4C0D-E620-F3BD-A2F5388D54B8}"/>
                </a:ext>
              </a:extLst>
            </p:cNvPr>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a:p>
          </p:txBody>
        </p:sp>
      </p:grpSp>
      <p:grpSp>
        <p:nvGrpSpPr>
          <p:cNvPr id="5" name="Group 5">
            <a:extLst>
              <a:ext uri="{FF2B5EF4-FFF2-40B4-BE49-F238E27FC236}">
                <a16:creationId xmlns:a16="http://schemas.microsoft.com/office/drawing/2014/main" id="{75CA6EDB-C114-552E-89FE-8244F5E9516D}"/>
              </a:ext>
            </a:extLst>
          </p:cNvPr>
          <p:cNvGrpSpPr/>
          <p:nvPr/>
        </p:nvGrpSpPr>
        <p:grpSpPr>
          <a:xfrm rot="-10800000">
            <a:off x="-348638" y="-773683"/>
            <a:ext cx="1166399" cy="1166558"/>
            <a:chOff x="0" y="0"/>
            <a:chExt cx="3110397" cy="3110821"/>
          </a:xfrm>
        </p:grpSpPr>
        <p:sp>
          <p:nvSpPr>
            <p:cNvPr id="6" name="Freeform 6">
              <a:extLst>
                <a:ext uri="{FF2B5EF4-FFF2-40B4-BE49-F238E27FC236}">
                  <a16:creationId xmlns:a16="http://schemas.microsoft.com/office/drawing/2014/main" id="{D317E704-EA21-629F-6F3B-087684653E8E}"/>
                </a:ext>
              </a:extLst>
            </p:cNvPr>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a:p>
          </p:txBody>
        </p:sp>
      </p:grpSp>
      <p:grpSp>
        <p:nvGrpSpPr>
          <p:cNvPr id="7" name="Group 25">
            <a:extLst>
              <a:ext uri="{FF2B5EF4-FFF2-40B4-BE49-F238E27FC236}">
                <a16:creationId xmlns:a16="http://schemas.microsoft.com/office/drawing/2014/main" id="{61317071-9644-FA63-653B-F0DC41A36188}"/>
              </a:ext>
            </a:extLst>
          </p:cNvPr>
          <p:cNvGrpSpPr/>
          <p:nvPr/>
        </p:nvGrpSpPr>
        <p:grpSpPr>
          <a:xfrm rot="-10800000">
            <a:off x="909822" y="792324"/>
            <a:ext cx="179839" cy="151570"/>
            <a:chOff x="0" y="0"/>
            <a:chExt cx="479571" cy="404187"/>
          </a:xfrm>
        </p:grpSpPr>
        <p:sp>
          <p:nvSpPr>
            <p:cNvPr id="8" name="Freeform 26">
              <a:extLst>
                <a:ext uri="{FF2B5EF4-FFF2-40B4-BE49-F238E27FC236}">
                  <a16:creationId xmlns:a16="http://schemas.microsoft.com/office/drawing/2014/main" id="{563736A1-6958-2B7F-0DC9-704D7517D513}"/>
                </a:ext>
              </a:extLst>
            </p:cNvPr>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a:p>
          </p:txBody>
        </p:sp>
      </p:grpSp>
      <p:grpSp>
        <p:nvGrpSpPr>
          <p:cNvPr id="9" name="Group 27">
            <a:extLst>
              <a:ext uri="{FF2B5EF4-FFF2-40B4-BE49-F238E27FC236}">
                <a16:creationId xmlns:a16="http://schemas.microsoft.com/office/drawing/2014/main" id="{9DBBBBFC-39CF-FDA0-4041-75E186FD75F2}"/>
              </a:ext>
            </a:extLst>
          </p:cNvPr>
          <p:cNvGrpSpPr/>
          <p:nvPr/>
        </p:nvGrpSpPr>
        <p:grpSpPr>
          <a:xfrm rot="-10800000">
            <a:off x="197602" y="1348539"/>
            <a:ext cx="179999" cy="151889"/>
            <a:chOff x="0" y="0"/>
            <a:chExt cx="479997" cy="405037"/>
          </a:xfrm>
        </p:grpSpPr>
        <p:sp>
          <p:nvSpPr>
            <p:cNvPr id="10" name="Freeform 28">
              <a:extLst>
                <a:ext uri="{FF2B5EF4-FFF2-40B4-BE49-F238E27FC236}">
                  <a16:creationId xmlns:a16="http://schemas.microsoft.com/office/drawing/2014/main" id="{2368BE57-0E13-4B1B-5EBC-30FA195503A0}"/>
                </a:ext>
              </a:extLst>
            </p:cNvPr>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a:p>
          </p:txBody>
        </p:sp>
      </p:grpSp>
      <p:grpSp>
        <p:nvGrpSpPr>
          <p:cNvPr id="11" name="Group 29">
            <a:extLst>
              <a:ext uri="{FF2B5EF4-FFF2-40B4-BE49-F238E27FC236}">
                <a16:creationId xmlns:a16="http://schemas.microsoft.com/office/drawing/2014/main" id="{6C9E67D0-A522-E006-F918-A8C6320C9969}"/>
              </a:ext>
            </a:extLst>
          </p:cNvPr>
          <p:cNvGrpSpPr/>
          <p:nvPr/>
        </p:nvGrpSpPr>
        <p:grpSpPr>
          <a:xfrm rot="-10800000">
            <a:off x="377593" y="702103"/>
            <a:ext cx="207310" cy="191658"/>
            <a:chOff x="0" y="0"/>
            <a:chExt cx="552827" cy="511088"/>
          </a:xfrm>
        </p:grpSpPr>
        <p:sp>
          <p:nvSpPr>
            <p:cNvPr id="12" name="Freeform 30">
              <a:extLst>
                <a:ext uri="{FF2B5EF4-FFF2-40B4-BE49-F238E27FC236}">
                  <a16:creationId xmlns:a16="http://schemas.microsoft.com/office/drawing/2014/main" id="{4A73F49F-BBF7-A366-CBAC-F4F94FB32A49}"/>
                </a:ext>
              </a:extLst>
            </p:cNvPr>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a:p>
          </p:txBody>
        </p:sp>
      </p:grpSp>
    </p:spTree>
    <p:extLst>
      <p:ext uri="{BB962C8B-B14F-4D97-AF65-F5344CB8AC3E}">
        <p14:creationId xmlns:p14="http://schemas.microsoft.com/office/powerpoint/2010/main" val="14580488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3"/>
          <p:cNvSpPr txBox="1">
            <a:spLocks noGrp="1"/>
          </p:cNvSpPr>
          <p:nvPr>
            <p:ph type="title"/>
          </p:nvPr>
        </p:nvSpPr>
        <p:spPr>
          <a:xfrm>
            <a:off x="732300" y="175450"/>
            <a:ext cx="7679400" cy="572700"/>
          </a:xfrm>
          <a:prstGeom prst="rect">
            <a:avLst/>
          </a:prstGeom>
        </p:spPr>
        <p:txBody>
          <a:bodyPr spcFirstLastPara="1" wrap="square" lIns="91425" tIns="91425" rIns="91425" bIns="91425" anchor="t" anchorCtr="0">
            <a:noAutofit/>
          </a:bodyPr>
          <a:lstStyle/>
          <a:p>
            <a:r>
              <a:rPr lang="en" sz="2000"/>
              <a:t>Cardial  Conduction Disorders</a:t>
            </a:r>
            <a:endParaRPr lang="en-US"/>
          </a:p>
        </p:txBody>
      </p:sp>
      <p:sp>
        <p:nvSpPr>
          <p:cNvPr id="914" name="Google Shape;914;p43"/>
          <p:cNvSpPr/>
          <p:nvPr/>
        </p:nvSpPr>
        <p:spPr>
          <a:xfrm>
            <a:off x="1972407" y="102829"/>
            <a:ext cx="773060" cy="703787"/>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baseline="30000"/>
          </a:p>
        </p:txBody>
      </p:sp>
      <p:sp>
        <p:nvSpPr>
          <p:cNvPr id="918" name="Google Shape;918;p43"/>
          <p:cNvSpPr txBox="1"/>
          <p:nvPr/>
        </p:nvSpPr>
        <p:spPr>
          <a:xfrm>
            <a:off x="1868498" y="369079"/>
            <a:ext cx="954900" cy="4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baseline="30000">
                <a:solidFill>
                  <a:schemeClr val="accent1"/>
                </a:solidFill>
                <a:latin typeface="Outfit"/>
                <a:ea typeface="Outfit"/>
                <a:cs typeface="Outfit"/>
                <a:sym typeface="Outfit"/>
              </a:rPr>
              <a:t>02</a:t>
            </a:r>
            <a:endParaRPr lang="en-US" sz="3000" b="1" baseline="30000">
              <a:solidFill>
                <a:schemeClr val="accent1"/>
              </a:solidFill>
              <a:latin typeface="Outfit"/>
              <a:ea typeface="Outfit"/>
              <a:cs typeface="Outfit"/>
            </a:endParaRPr>
          </a:p>
        </p:txBody>
      </p:sp>
      <p:sp>
        <p:nvSpPr>
          <p:cNvPr id="9" name="TextBox 26">
            <a:extLst>
              <a:ext uri="{FF2B5EF4-FFF2-40B4-BE49-F238E27FC236}">
                <a16:creationId xmlns:a16="http://schemas.microsoft.com/office/drawing/2014/main" id="{CCC8F1BB-C1FD-C9B9-4DD9-37110D84D01C}"/>
              </a:ext>
            </a:extLst>
          </p:cNvPr>
          <p:cNvSpPr txBox="1"/>
          <p:nvPr/>
        </p:nvSpPr>
        <p:spPr>
          <a:xfrm>
            <a:off x="294955" y="946555"/>
            <a:ext cx="5220646" cy="2821285"/>
          </a:xfrm>
          <a:prstGeom prst="rect">
            <a:avLst/>
          </a:prstGeom>
        </p:spPr>
        <p:txBody>
          <a:bodyPr wrap="square" lIns="0" tIns="0" rIns="0" bIns="0" rtlCol="0" anchor="t">
            <a:spAutoFit/>
          </a:bodyPr>
          <a:lstStyle/>
          <a:p>
            <a:pPr>
              <a:lnSpc>
                <a:spcPts val="2220"/>
              </a:lnSpc>
            </a:pPr>
            <a:endParaRPr lang="en-US" sz="1850">
              <a:solidFill>
                <a:srgbClr val="010440"/>
              </a:solidFill>
              <a:latin typeface="Arimo Bold"/>
            </a:endParaRPr>
          </a:p>
          <a:p>
            <a:pPr marL="542290" lvl="1" indent="-342900">
              <a:lnSpc>
                <a:spcPts val="2220"/>
              </a:lnSpc>
              <a:buFont typeface="Wingdings" panose="05000000000000000000" pitchFamily="2" charset="2"/>
              <a:buChar char="ü"/>
            </a:pPr>
            <a:r>
              <a:rPr lang="en-US" sz="1850" b="1">
                <a:solidFill>
                  <a:srgbClr val="010440"/>
                </a:solidFill>
                <a:latin typeface="Arimo"/>
              </a:rPr>
              <a:t>Abnormalities in the electrical conduction system of the heart.</a:t>
            </a:r>
          </a:p>
          <a:p>
            <a:pPr marL="542290" lvl="1" indent="-342900">
              <a:lnSpc>
                <a:spcPts val="2220"/>
              </a:lnSpc>
              <a:buFont typeface="Wingdings" panose="05000000000000000000" pitchFamily="2" charset="2"/>
              <a:buChar char="ü"/>
            </a:pPr>
            <a:endParaRPr lang="en-US" sz="1850" b="1">
              <a:solidFill>
                <a:srgbClr val="010440"/>
              </a:solidFill>
              <a:latin typeface="Arimo"/>
            </a:endParaRPr>
          </a:p>
          <a:p>
            <a:pPr marL="542290" lvl="1" indent="-342900">
              <a:lnSpc>
                <a:spcPts val="2220"/>
              </a:lnSpc>
              <a:buFont typeface="Wingdings" panose="05000000000000000000" pitchFamily="2" charset="2"/>
              <a:buChar char="ü"/>
            </a:pPr>
            <a:r>
              <a:rPr lang="en-US" sz="1850" b="1">
                <a:solidFill>
                  <a:srgbClr val="010440"/>
                </a:solidFill>
                <a:latin typeface="Arimo"/>
              </a:rPr>
              <a:t>Disturbances in the rhythm of the heart.</a:t>
            </a:r>
          </a:p>
          <a:p>
            <a:pPr marL="542290" lvl="1" indent="-342900">
              <a:lnSpc>
                <a:spcPts val="2220"/>
              </a:lnSpc>
              <a:buFont typeface="Wingdings" panose="05000000000000000000" pitchFamily="2" charset="2"/>
              <a:buChar char="ü"/>
            </a:pPr>
            <a:endParaRPr lang="en-US" sz="1850" b="1">
              <a:solidFill>
                <a:srgbClr val="010440"/>
              </a:solidFill>
              <a:latin typeface="Arimo"/>
            </a:endParaRPr>
          </a:p>
          <a:p>
            <a:pPr marL="542290" lvl="1" indent="-342900">
              <a:lnSpc>
                <a:spcPts val="2220"/>
              </a:lnSpc>
              <a:buFont typeface="Wingdings" panose="05000000000000000000" pitchFamily="2" charset="2"/>
              <a:buChar char="ü"/>
            </a:pPr>
            <a:r>
              <a:rPr lang="en-US" sz="1850" b="1">
                <a:solidFill>
                  <a:srgbClr val="010440"/>
                </a:solidFill>
                <a:latin typeface="Arimo"/>
              </a:rPr>
              <a:t>Covers Right Bundle Branch Block, Left Bundle Branch Block and etc.</a:t>
            </a:r>
          </a:p>
          <a:p>
            <a:pPr>
              <a:lnSpc>
                <a:spcPts val="2220"/>
              </a:lnSpc>
            </a:pPr>
            <a:endParaRPr lang="en-US" sz="1850">
              <a:solidFill>
                <a:srgbClr val="010440"/>
              </a:solidFill>
              <a:latin typeface="Arimo"/>
            </a:endParaRPr>
          </a:p>
          <a:p>
            <a:pPr marL="542290" lvl="1" indent="-342900">
              <a:lnSpc>
                <a:spcPts val="2220"/>
              </a:lnSpc>
              <a:buFont typeface="Wingdings" panose="05000000000000000000" pitchFamily="2" charset="2"/>
              <a:buChar char="Ø"/>
            </a:pPr>
            <a:endParaRPr lang="en-US" sz="1850">
              <a:solidFill>
                <a:srgbClr val="010440"/>
              </a:solidFill>
              <a:latin typeface="Arimo"/>
            </a:endParaRPr>
          </a:p>
        </p:txBody>
      </p:sp>
      <p:sp>
        <p:nvSpPr>
          <p:cNvPr id="2" name="Rectangle 1">
            <a:extLst>
              <a:ext uri="{FF2B5EF4-FFF2-40B4-BE49-F238E27FC236}">
                <a16:creationId xmlns:a16="http://schemas.microsoft.com/office/drawing/2014/main" id="{B153EF57-BE93-C710-F8AA-9575368FB0E7}"/>
              </a:ext>
            </a:extLst>
          </p:cNvPr>
          <p:cNvSpPr/>
          <p:nvPr/>
        </p:nvSpPr>
        <p:spPr>
          <a:xfrm>
            <a:off x="27474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3" name="Picture 2" descr="A diagram of a human heart&#10;&#10;Description automatically generated">
            <a:extLst>
              <a:ext uri="{FF2B5EF4-FFF2-40B4-BE49-F238E27FC236}">
                <a16:creationId xmlns:a16="http://schemas.microsoft.com/office/drawing/2014/main" id="{4B430D2D-8999-3ADC-AE36-7F6CE0ECA52B}"/>
              </a:ext>
            </a:extLst>
          </p:cNvPr>
          <p:cNvPicPr>
            <a:picLocks noChangeAspect="1"/>
          </p:cNvPicPr>
          <p:nvPr/>
        </p:nvPicPr>
        <p:blipFill>
          <a:blip r:embed="rId3"/>
          <a:stretch>
            <a:fillRect/>
          </a:stretch>
        </p:blipFill>
        <p:spPr>
          <a:xfrm>
            <a:off x="5724444" y="1284315"/>
            <a:ext cx="2671314" cy="205075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66363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3"/>
          <p:cNvSpPr txBox="1">
            <a:spLocks noGrp="1"/>
          </p:cNvSpPr>
          <p:nvPr>
            <p:ph type="title"/>
          </p:nvPr>
        </p:nvSpPr>
        <p:spPr>
          <a:xfrm>
            <a:off x="732300" y="175450"/>
            <a:ext cx="7679400" cy="572700"/>
          </a:xfrm>
          <a:prstGeom prst="rect">
            <a:avLst/>
          </a:prstGeom>
        </p:spPr>
        <p:txBody>
          <a:bodyPr spcFirstLastPara="1" wrap="square" lIns="91425" tIns="91425" rIns="91425" bIns="91425" anchor="t" anchorCtr="0">
            <a:noAutofit/>
          </a:bodyPr>
          <a:lstStyle/>
          <a:p>
            <a:r>
              <a:rPr lang="en" sz="2000"/>
              <a:t>Ischemic Heart Disease</a:t>
            </a:r>
            <a:endParaRPr lang="en-US"/>
          </a:p>
        </p:txBody>
      </p:sp>
      <p:sp>
        <p:nvSpPr>
          <p:cNvPr id="913" name="Google Shape;913;p43"/>
          <p:cNvSpPr/>
          <p:nvPr/>
        </p:nvSpPr>
        <p:spPr>
          <a:xfrm>
            <a:off x="2081775" y="15159"/>
            <a:ext cx="954900" cy="95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txBox="1"/>
          <p:nvPr/>
        </p:nvSpPr>
        <p:spPr>
          <a:xfrm>
            <a:off x="2081775" y="281408"/>
            <a:ext cx="954900" cy="42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latin typeface="Outfit"/>
                <a:ea typeface="Outfit"/>
                <a:cs typeface="Outfit"/>
                <a:sym typeface="Outfit"/>
              </a:rPr>
              <a:t>03</a:t>
            </a:r>
            <a:endParaRPr sz="3000" b="1">
              <a:solidFill>
                <a:schemeClr val="accent1"/>
              </a:solidFill>
              <a:latin typeface="Outfit"/>
              <a:ea typeface="Outfit"/>
              <a:cs typeface="Outfit"/>
              <a:sym typeface="Outfit"/>
            </a:endParaRPr>
          </a:p>
        </p:txBody>
      </p:sp>
      <p:sp>
        <p:nvSpPr>
          <p:cNvPr id="11" name="TextBox 26">
            <a:extLst>
              <a:ext uri="{FF2B5EF4-FFF2-40B4-BE49-F238E27FC236}">
                <a16:creationId xmlns:a16="http://schemas.microsoft.com/office/drawing/2014/main" id="{92F94DC1-D211-8D05-7B5F-29E901ED238E}"/>
              </a:ext>
            </a:extLst>
          </p:cNvPr>
          <p:cNvSpPr txBox="1"/>
          <p:nvPr/>
        </p:nvSpPr>
        <p:spPr>
          <a:xfrm>
            <a:off x="502283" y="970408"/>
            <a:ext cx="4761714" cy="3385542"/>
          </a:xfrm>
          <a:prstGeom prst="rect">
            <a:avLst/>
          </a:prstGeom>
        </p:spPr>
        <p:txBody>
          <a:bodyPr wrap="square" lIns="0" tIns="0" rIns="0" bIns="0" rtlCol="0" anchor="t">
            <a:spAutoFit/>
          </a:bodyPr>
          <a:lstStyle/>
          <a:p>
            <a:pPr>
              <a:lnSpc>
                <a:spcPts val="2220"/>
              </a:lnSpc>
            </a:pPr>
            <a:endParaRPr lang="en-US" sz="1850">
              <a:solidFill>
                <a:srgbClr val="010440"/>
              </a:solidFill>
              <a:latin typeface="Arimo Bold"/>
            </a:endParaRPr>
          </a:p>
          <a:p>
            <a:pPr marL="542290" lvl="1" indent="-342900">
              <a:lnSpc>
                <a:spcPts val="2220"/>
              </a:lnSpc>
              <a:buFont typeface="Wingdings" panose="05000000000000000000" pitchFamily="2" charset="2"/>
              <a:buChar char="ü"/>
            </a:pPr>
            <a:r>
              <a:rPr lang="en-US" sz="1850" b="1">
                <a:solidFill>
                  <a:srgbClr val="010440"/>
                </a:solidFill>
                <a:latin typeface="Arimo"/>
              </a:rPr>
              <a:t>Caused by narrowed vessels that restricts blood flow to the heart muscle.</a:t>
            </a:r>
          </a:p>
          <a:p>
            <a:pPr marL="542290" lvl="1" indent="-342900">
              <a:lnSpc>
                <a:spcPts val="2220"/>
              </a:lnSpc>
              <a:buFont typeface="Wingdings" panose="05000000000000000000" pitchFamily="2" charset="2"/>
              <a:buChar char="ü"/>
            </a:pPr>
            <a:endParaRPr lang="en-US" sz="1850" b="1">
              <a:solidFill>
                <a:srgbClr val="010440"/>
              </a:solidFill>
              <a:latin typeface="Arimo"/>
            </a:endParaRPr>
          </a:p>
          <a:p>
            <a:pPr marL="542290" lvl="1" indent="-342900">
              <a:lnSpc>
                <a:spcPts val="2220"/>
              </a:lnSpc>
              <a:buFont typeface="Wingdings" panose="05000000000000000000" pitchFamily="2" charset="2"/>
              <a:buChar char="ü"/>
            </a:pPr>
            <a:r>
              <a:rPr lang="en-US" sz="1850" b="1">
                <a:solidFill>
                  <a:srgbClr val="010440"/>
                </a:solidFill>
                <a:latin typeface="Arimo"/>
              </a:rPr>
              <a:t>Could even lead to chest pain or heart attack.</a:t>
            </a:r>
          </a:p>
          <a:p>
            <a:pPr marL="542290" lvl="1" indent="-342900">
              <a:lnSpc>
                <a:spcPts val="2220"/>
              </a:lnSpc>
              <a:buFont typeface="Wingdings" panose="05000000000000000000" pitchFamily="2" charset="2"/>
              <a:buChar char="ü"/>
            </a:pPr>
            <a:endParaRPr lang="en-US" sz="1850" b="1">
              <a:solidFill>
                <a:srgbClr val="010440"/>
              </a:solidFill>
              <a:latin typeface="Arimo"/>
            </a:endParaRPr>
          </a:p>
          <a:p>
            <a:pPr marL="542290" lvl="1" indent="-342900">
              <a:lnSpc>
                <a:spcPts val="2220"/>
              </a:lnSpc>
              <a:buFont typeface="Wingdings" panose="05000000000000000000" pitchFamily="2" charset="2"/>
              <a:buChar char="ü"/>
            </a:pPr>
            <a:r>
              <a:rPr lang="en-US" sz="1850" b="1">
                <a:solidFill>
                  <a:srgbClr val="010440"/>
                </a:solidFill>
                <a:latin typeface="Arimo"/>
              </a:rPr>
              <a:t>Requires medical supervision to improve heart health and avoid any other complications.</a:t>
            </a:r>
          </a:p>
          <a:p>
            <a:pPr>
              <a:lnSpc>
                <a:spcPts val="2220"/>
              </a:lnSpc>
            </a:pPr>
            <a:endParaRPr lang="en-US" sz="1850">
              <a:solidFill>
                <a:srgbClr val="010440"/>
              </a:solidFill>
              <a:latin typeface="Arimo"/>
            </a:endParaRPr>
          </a:p>
          <a:p>
            <a:pPr>
              <a:lnSpc>
                <a:spcPts val="2220"/>
              </a:lnSpc>
            </a:pPr>
            <a:r>
              <a:rPr lang="en-US" sz="1850">
                <a:solidFill>
                  <a:srgbClr val="010440"/>
                </a:solidFill>
                <a:latin typeface="Arimo"/>
              </a:rPr>
              <a:t>  </a:t>
            </a:r>
            <a:endParaRPr lang="en-US" sz="1850">
              <a:solidFill>
                <a:srgbClr val="010440"/>
              </a:solidFill>
              <a:latin typeface="Arimo Bold"/>
            </a:endParaRPr>
          </a:p>
        </p:txBody>
      </p:sp>
      <p:sp>
        <p:nvSpPr>
          <p:cNvPr id="2" name="Rectangle 1">
            <a:extLst>
              <a:ext uri="{FF2B5EF4-FFF2-40B4-BE49-F238E27FC236}">
                <a16:creationId xmlns:a16="http://schemas.microsoft.com/office/drawing/2014/main" id="{491F0E57-E449-9833-664F-73E25B2962D9}"/>
              </a:ext>
            </a:extLst>
          </p:cNvPr>
          <p:cNvSpPr/>
          <p:nvPr/>
        </p:nvSpPr>
        <p:spPr>
          <a:xfrm>
            <a:off x="27474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3" name="Picture 2" descr="A diagram of a heart disease&#10;&#10;Description automatically generated">
            <a:extLst>
              <a:ext uri="{FF2B5EF4-FFF2-40B4-BE49-F238E27FC236}">
                <a16:creationId xmlns:a16="http://schemas.microsoft.com/office/drawing/2014/main" id="{B7251850-DB4B-8661-7B37-76406BA9451B}"/>
              </a:ext>
            </a:extLst>
          </p:cNvPr>
          <p:cNvPicPr>
            <a:picLocks noChangeAspect="1"/>
          </p:cNvPicPr>
          <p:nvPr/>
        </p:nvPicPr>
        <p:blipFill>
          <a:blip r:embed="rId3"/>
          <a:stretch>
            <a:fillRect/>
          </a:stretch>
        </p:blipFill>
        <p:spPr>
          <a:xfrm>
            <a:off x="5718897" y="1275917"/>
            <a:ext cx="2529320" cy="25916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82208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53"/>
          <p:cNvSpPr txBox="1">
            <a:spLocks noGrp="1"/>
          </p:cNvSpPr>
          <p:nvPr>
            <p:ph type="title"/>
          </p:nvPr>
        </p:nvSpPr>
        <p:spPr>
          <a:xfrm>
            <a:off x="732300" y="3411"/>
            <a:ext cx="7679400" cy="572700"/>
          </a:xfrm>
          <a:prstGeom prst="rect">
            <a:avLst/>
          </a:prstGeom>
        </p:spPr>
        <p:txBody>
          <a:bodyPr spcFirstLastPara="1" wrap="square" lIns="91425" tIns="91425" rIns="91425" bIns="91425" anchor="t" anchorCtr="0">
            <a:noAutofit/>
          </a:bodyPr>
          <a:lstStyle/>
          <a:p>
            <a:r>
              <a:rPr lang="en"/>
              <a:t>Mobile Application</a:t>
            </a:r>
          </a:p>
        </p:txBody>
      </p:sp>
      <p:pic>
        <p:nvPicPr>
          <p:cNvPr id="10" name="Picture 9" descr="A screenshot of a computer&#10;&#10;Description automatically generated">
            <a:extLst>
              <a:ext uri="{FF2B5EF4-FFF2-40B4-BE49-F238E27FC236}">
                <a16:creationId xmlns:a16="http://schemas.microsoft.com/office/drawing/2014/main" id="{24A51B98-A30A-DCC3-E5C8-5B4E4CF0C025}"/>
              </a:ext>
            </a:extLst>
          </p:cNvPr>
          <p:cNvPicPr>
            <a:picLocks noChangeAspect="1"/>
          </p:cNvPicPr>
          <p:nvPr/>
        </p:nvPicPr>
        <p:blipFill>
          <a:blip r:embed="rId3"/>
          <a:stretch>
            <a:fillRect/>
          </a:stretch>
        </p:blipFill>
        <p:spPr>
          <a:xfrm>
            <a:off x="225136" y="691130"/>
            <a:ext cx="4208319" cy="2635558"/>
          </a:xfrm>
          <a:prstGeom prst="rect">
            <a:avLst/>
          </a:prstGeom>
        </p:spPr>
      </p:pic>
      <p:pic>
        <p:nvPicPr>
          <p:cNvPr id="2" name="Picture 1" descr="A screenshot of a device&#10;&#10;Description automatically generated">
            <a:extLst>
              <a:ext uri="{FF2B5EF4-FFF2-40B4-BE49-F238E27FC236}">
                <a16:creationId xmlns:a16="http://schemas.microsoft.com/office/drawing/2014/main" id="{920E4958-1857-6600-8622-FA7B49C60D3B}"/>
              </a:ext>
            </a:extLst>
          </p:cNvPr>
          <p:cNvPicPr>
            <a:picLocks noChangeAspect="1"/>
          </p:cNvPicPr>
          <p:nvPr/>
        </p:nvPicPr>
        <p:blipFill>
          <a:blip r:embed="rId4"/>
          <a:stretch>
            <a:fillRect/>
          </a:stretch>
        </p:blipFill>
        <p:spPr>
          <a:xfrm>
            <a:off x="4572000" y="2368746"/>
            <a:ext cx="4234296" cy="2527486"/>
          </a:xfrm>
          <a:prstGeom prst="rect">
            <a:avLst/>
          </a:prstGeom>
        </p:spPr>
      </p:pic>
    </p:spTree>
    <p:extLst>
      <p:ext uri="{BB962C8B-B14F-4D97-AF65-F5344CB8AC3E}">
        <p14:creationId xmlns:p14="http://schemas.microsoft.com/office/powerpoint/2010/main" val="2541457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53"/>
          <p:cNvSpPr txBox="1">
            <a:spLocks noGrp="1"/>
          </p:cNvSpPr>
          <p:nvPr>
            <p:ph type="title"/>
          </p:nvPr>
        </p:nvSpPr>
        <p:spPr>
          <a:xfrm>
            <a:off x="732300" y="131622"/>
            <a:ext cx="7679400" cy="572700"/>
          </a:xfrm>
          <a:prstGeom prst="rect">
            <a:avLst/>
          </a:prstGeom>
        </p:spPr>
        <p:txBody>
          <a:bodyPr spcFirstLastPara="1" wrap="square" lIns="91425" tIns="91425" rIns="91425" bIns="91425" anchor="t" anchorCtr="0">
            <a:noAutofit/>
          </a:bodyPr>
          <a:lstStyle/>
          <a:p>
            <a:r>
              <a:rPr lang="en"/>
              <a:t>Functional and Non-Functional Requirements</a:t>
            </a:r>
            <a:endParaRPr lang="en-US"/>
          </a:p>
        </p:txBody>
      </p:sp>
      <p:sp>
        <p:nvSpPr>
          <p:cNvPr id="1158" name="Google Shape;1158;p53"/>
          <p:cNvSpPr txBox="1">
            <a:spLocks noGrp="1"/>
          </p:cNvSpPr>
          <p:nvPr>
            <p:ph type="title" idx="2"/>
          </p:nvPr>
        </p:nvSpPr>
        <p:spPr>
          <a:xfrm>
            <a:off x="5091983" y="1282150"/>
            <a:ext cx="2570700" cy="527700"/>
          </a:xfrm>
          <a:prstGeom prst="rect">
            <a:avLst/>
          </a:prstGeom>
        </p:spPr>
        <p:txBody>
          <a:bodyPr spcFirstLastPara="1" wrap="square" lIns="91425" tIns="91425" rIns="91425" bIns="91425" anchor="t" anchorCtr="0">
            <a:noAutofit/>
          </a:bodyPr>
          <a:lstStyle/>
          <a:p>
            <a:r>
              <a:rPr lang="en"/>
              <a:t>Non-Functional</a:t>
            </a:r>
            <a:endParaRPr lang="en-US"/>
          </a:p>
        </p:txBody>
      </p:sp>
      <p:sp>
        <p:nvSpPr>
          <p:cNvPr id="1159" name="Google Shape;1159;p53"/>
          <p:cNvSpPr txBox="1">
            <a:spLocks noGrp="1"/>
          </p:cNvSpPr>
          <p:nvPr>
            <p:ph type="subTitle" idx="1"/>
          </p:nvPr>
        </p:nvSpPr>
        <p:spPr>
          <a:xfrm>
            <a:off x="5088344" y="1745326"/>
            <a:ext cx="2570700" cy="2571013"/>
          </a:xfrm>
          <a:prstGeom prst="rect">
            <a:avLst/>
          </a:prstGeom>
        </p:spPr>
        <p:txBody>
          <a:bodyPr spcFirstLastPara="1" wrap="square" lIns="91425" tIns="91425" rIns="91425" bIns="91425" anchor="t" anchorCtr="0">
            <a:noAutofit/>
          </a:bodyPr>
          <a:lstStyle/>
          <a:p>
            <a:pPr marL="285750" indent="-285750">
              <a:buFont typeface="Arial"/>
              <a:buChar char="•"/>
            </a:pPr>
            <a:r>
              <a:rPr lang="en">
                <a:sym typeface="Wingdings"/>
              </a:rPr>
              <a:t>The</a:t>
            </a:r>
            <a:r>
              <a:rPr lang="en"/>
              <a:t> application should be user- friendly and easy to use.</a:t>
            </a:r>
            <a:endParaRPr lang="en-US"/>
          </a:p>
          <a:p>
            <a:pPr marL="285750" indent="-285750">
              <a:buFont typeface="Arial"/>
              <a:buChar char="•"/>
            </a:pPr>
            <a:r>
              <a:rPr lang="en">
                <a:sym typeface="Wingdings"/>
              </a:rPr>
              <a:t>Should</a:t>
            </a:r>
            <a:r>
              <a:rPr lang="en"/>
              <a:t> be able to accurately predict a range of cardiac diseases defined.</a:t>
            </a:r>
          </a:p>
          <a:p>
            <a:pPr marL="0" indent="0"/>
            <a:endParaRPr lang="en">
              <a:sym typeface="Wingdings"/>
            </a:endParaRPr>
          </a:p>
          <a:p>
            <a:pPr marL="285750" indent="-285750">
              <a:buFont typeface="Arial"/>
              <a:buChar char="•"/>
            </a:pPr>
            <a:r>
              <a:rPr lang="en">
                <a:sym typeface="Wingdings"/>
              </a:rPr>
              <a:t>Applications</a:t>
            </a:r>
            <a:r>
              <a:rPr lang="en"/>
              <a:t> should be reliable enough to be used.</a:t>
            </a:r>
          </a:p>
          <a:p>
            <a:pPr marL="0" indent="0"/>
            <a:endParaRPr lang="en"/>
          </a:p>
          <a:p>
            <a:pPr marL="0" lvl="0" indent="0" algn="l">
              <a:spcBef>
                <a:spcPts val="1000"/>
              </a:spcBef>
              <a:spcAft>
                <a:spcPts val="0"/>
              </a:spcAft>
              <a:buNone/>
            </a:pPr>
            <a:endParaRPr lang="en"/>
          </a:p>
          <a:p>
            <a:pPr marL="0" lvl="0" indent="0" algn="l" rtl="0">
              <a:spcBef>
                <a:spcPts val="1000"/>
              </a:spcBef>
              <a:spcAft>
                <a:spcPts val="0"/>
              </a:spcAft>
              <a:buNone/>
            </a:pPr>
            <a:endParaRPr/>
          </a:p>
          <a:p>
            <a:pPr marL="0" lvl="0" indent="0" algn="l" rtl="0">
              <a:spcBef>
                <a:spcPts val="1000"/>
              </a:spcBef>
              <a:spcAft>
                <a:spcPts val="1200"/>
              </a:spcAft>
              <a:buNone/>
            </a:pPr>
            <a:endParaRPr/>
          </a:p>
        </p:txBody>
      </p:sp>
      <p:sp>
        <p:nvSpPr>
          <p:cNvPr id="1160" name="Google Shape;1160;p53"/>
          <p:cNvSpPr txBox="1">
            <a:spLocks noGrp="1"/>
          </p:cNvSpPr>
          <p:nvPr>
            <p:ph type="title" idx="3"/>
          </p:nvPr>
        </p:nvSpPr>
        <p:spPr>
          <a:xfrm>
            <a:off x="728368" y="1277454"/>
            <a:ext cx="2570700" cy="527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Functional</a:t>
            </a:r>
            <a:endParaRPr lang="en-US"/>
          </a:p>
          <a:p>
            <a:pPr marL="0" lvl="0" indent="0" algn="ctr" rtl="0">
              <a:spcBef>
                <a:spcPts val="0"/>
              </a:spcBef>
              <a:spcAft>
                <a:spcPts val="0"/>
              </a:spcAft>
              <a:buClr>
                <a:schemeClr val="dk1"/>
              </a:buClr>
              <a:buSzPts val="1100"/>
              <a:buFont typeface="Arial"/>
              <a:buNone/>
            </a:pPr>
            <a:endParaRPr/>
          </a:p>
        </p:txBody>
      </p:sp>
      <p:sp>
        <p:nvSpPr>
          <p:cNvPr id="1161" name="Google Shape;1161;p53"/>
          <p:cNvSpPr txBox="1">
            <a:spLocks noGrp="1"/>
          </p:cNvSpPr>
          <p:nvPr>
            <p:ph type="subTitle" idx="4"/>
          </p:nvPr>
        </p:nvSpPr>
        <p:spPr>
          <a:xfrm>
            <a:off x="996415" y="1699237"/>
            <a:ext cx="3769883" cy="3630494"/>
          </a:xfrm>
          <a:prstGeom prst="rect">
            <a:avLst/>
          </a:prstGeom>
        </p:spPr>
        <p:txBody>
          <a:bodyPr spcFirstLastPara="1" wrap="square" lIns="91425" tIns="91425" rIns="91425" bIns="91425" anchor="t" anchorCtr="0">
            <a:noAutofit/>
          </a:bodyPr>
          <a:lstStyle/>
          <a:p>
            <a:pPr marL="285750" indent="-285750" algn="just">
              <a:buFont typeface="Arial"/>
              <a:buChar char="•"/>
            </a:pPr>
            <a:r>
              <a:rPr lang="en"/>
              <a:t>Should be able to retrieve and preprocess the 12 lead ECG.</a:t>
            </a:r>
            <a:endParaRPr lang="en-US"/>
          </a:p>
          <a:p>
            <a:pPr marL="285750" indent="-285750" algn="just">
              <a:spcBef>
                <a:spcPts val="1000"/>
              </a:spcBef>
              <a:buFont typeface="Arial"/>
              <a:buChar char="•"/>
            </a:pPr>
            <a:r>
              <a:rPr lang="en"/>
              <a:t>Should be able to accurately predict a range of cardiac diseases defined.</a:t>
            </a:r>
          </a:p>
          <a:p>
            <a:pPr marL="285750" indent="-285750" algn="just">
              <a:spcBef>
                <a:spcPts val="1000"/>
              </a:spcBef>
              <a:spcAft>
                <a:spcPts val="1000"/>
              </a:spcAft>
              <a:buFont typeface="Arial"/>
              <a:buChar char="•"/>
            </a:pPr>
            <a:r>
              <a:rPr lang="en"/>
              <a:t>Should be able to send real-time notifications to designated loved ones.</a:t>
            </a:r>
          </a:p>
          <a:p>
            <a:pPr marL="285750" indent="-285750" algn="just">
              <a:spcBef>
                <a:spcPts val="1000"/>
              </a:spcBef>
              <a:spcAft>
                <a:spcPts val="1000"/>
              </a:spcAft>
              <a:buFont typeface="Arial"/>
              <a:buChar char="•"/>
            </a:pPr>
            <a:r>
              <a:rPr lang="en"/>
              <a:t>Provide actionable recommendations like prompt medical consultation</a:t>
            </a:r>
          </a:p>
          <a:p>
            <a:pPr marL="0" lvl="0" indent="0" algn="just">
              <a:spcBef>
                <a:spcPts val="1000"/>
              </a:spcBef>
              <a:spcAft>
                <a:spcPts val="1000"/>
              </a:spcAft>
              <a:buNone/>
            </a:pPr>
            <a:endParaRPr lang="en"/>
          </a:p>
          <a:p>
            <a:pPr marL="0" indent="0" algn="just">
              <a:spcBef>
                <a:spcPts val="1000"/>
              </a:spcBef>
              <a:spcAft>
                <a:spcPts val="1000"/>
              </a:spcAft>
            </a:pPr>
            <a:endParaRPr lang="en"/>
          </a:p>
          <a:p>
            <a:pPr marL="0" indent="0" algn="just">
              <a:spcBef>
                <a:spcPts val="1000"/>
              </a:spcBef>
              <a:spcAft>
                <a:spcPts val="1000"/>
              </a:spcAft>
            </a:pPr>
            <a:endParaRPr lang="en"/>
          </a:p>
        </p:txBody>
      </p:sp>
      <p:grpSp>
        <p:nvGrpSpPr>
          <p:cNvPr id="1162" name="Google Shape;1162;p53"/>
          <p:cNvGrpSpPr/>
          <p:nvPr/>
        </p:nvGrpSpPr>
        <p:grpSpPr>
          <a:xfrm>
            <a:off x="776380" y="1330991"/>
            <a:ext cx="427517" cy="427517"/>
            <a:chOff x="2322887" y="1248750"/>
            <a:chExt cx="427517" cy="427517"/>
          </a:xfrm>
        </p:grpSpPr>
        <p:sp>
          <p:nvSpPr>
            <p:cNvPr id="1163" name="Google Shape;1163;p53"/>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4" name="Google Shape;1164;p53"/>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 name="Google Shape;1162;p53">
            <a:extLst>
              <a:ext uri="{FF2B5EF4-FFF2-40B4-BE49-F238E27FC236}">
                <a16:creationId xmlns:a16="http://schemas.microsoft.com/office/drawing/2014/main" id="{3526B0BF-E30B-1EC9-3D6D-56EC75D02097}"/>
              </a:ext>
            </a:extLst>
          </p:cNvPr>
          <p:cNvGrpSpPr/>
          <p:nvPr/>
        </p:nvGrpSpPr>
        <p:grpSpPr>
          <a:xfrm>
            <a:off x="4879840" y="1327860"/>
            <a:ext cx="427517" cy="427517"/>
            <a:chOff x="2322887" y="1248750"/>
            <a:chExt cx="427517" cy="427517"/>
          </a:xfrm>
        </p:grpSpPr>
        <p:sp>
          <p:nvSpPr>
            <p:cNvPr id="4" name="Google Shape;1163;p53">
              <a:extLst>
                <a:ext uri="{FF2B5EF4-FFF2-40B4-BE49-F238E27FC236}">
                  <a16:creationId xmlns:a16="http://schemas.microsoft.com/office/drawing/2014/main" id="{22853C93-C222-786E-F9DF-B97DC8392BE3}"/>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1164;p53">
              <a:extLst>
                <a:ext uri="{FF2B5EF4-FFF2-40B4-BE49-F238E27FC236}">
                  <a16:creationId xmlns:a16="http://schemas.microsoft.com/office/drawing/2014/main" id="{8AD905A8-E91C-9DF8-B074-6BA115AEE0C0}"/>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Rectangle 1">
            <a:extLst>
              <a:ext uri="{FF2B5EF4-FFF2-40B4-BE49-F238E27FC236}">
                <a16:creationId xmlns:a16="http://schemas.microsoft.com/office/drawing/2014/main" id="{5D49893B-1770-1940-3F54-7C855032EABC}"/>
              </a:ext>
            </a:extLst>
          </p:cNvPr>
          <p:cNvSpPr/>
          <p:nvPr/>
        </p:nvSpPr>
        <p:spPr>
          <a:xfrm>
            <a:off x="27474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20149023"/>
      </p:ext>
    </p:extLst>
  </p:cSld>
  <p:clrMapOvr>
    <a:masterClrMapping/>
  </p:clrMapOvr>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6469" y="5612131"/>
            <a:ext cx="25048" cy="22175"/>
            <a:chOff x="0" y="0"/>
            <a:chExt cx="66795" cy="59133"/>
          </a:xfrm>
        </p:grpSpPr>
        <p:sp>
          <p:nvSpPr>
            <p:cNvPr id="3" name="Freeform 3"/>
            <p:cNvSpPr/>
            <p:nvPr/>
          </p:nvSpPr>
          <p:spPr>
            <a:xfrm>
              <a:off x="0" y="0"/>
              <a:ext cx="66802" cy="59055"/>
            </a:xfrm>
            <a:custGeom>
              <a:avLst/>
              <a:gdLst/>
              <a:ahLst/>
              <a:cxnLst/>
              <a:rect l="l" t="t" r="r" b="b"/>
              <a:pathLst>
                <a:path w="66802" h="59055">
                  <a:moveTo>
                    <a:pt x="0" y="0"/>
                  </a:moveTo>
                  <a:lnTo>
                    <a:pt x="66802" y="59055"/>
                  </a:lnTo>
                  <a:lnTo>
                    <a:pt x="0" y="59055"/>
                  </a:lnTo>
                  <a:lnTo>
                    <a:pt x="0" y="0"/>
                  </a:lnTo>
                  <a:close/>
                </a:path>
              </a:pathLst>
            </a:custGeom>
            <a:solidFill>
              <a:srgbClr val="F2F2F2"/>
            </a:solidFill>
          </p:spPr>
          <p:txBody>
            <a:bodyPr/>
            <a:lstStyle/>
            <a:p>
              <a:endParaRPr lang="en-US" sz="700"/>
            </a:p>
          </p:txBody>
        </p:sp>
      </p:grpSp>
      <p:grpSp>
        <p:nvGrpSpPr>
          <p:cNvPr id="4" name="Group 4"/>
          <p:cNvGrpSpPr/>
          <p:nvPr/>
        </p:nvGrpSpPr>
        <p:grpSpPr>
          <a:xfrm>
            <a:off x="6123479" y="561848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sz="700"/>
            </a:p>
          </p:txBody>
        </p:sp>
      </p:grpSp>
      <p:grpSp>
        <p:nvGrpSpPr>
          <p:cNvPr id="6" name="Group 6"/>
          <p:cNvGrpSpPr/>
          <p:nvPr/>
        </p:nvGrpSpPr>
        <p:grpSpPr>
          <a:xfrm rot="-10800000">
            <a:off x="4703176" y="4858952"/>
            <a:ext cx="442899" cy="443149"/>
            <a:chOff x="0" y="0"/>
            <a:chExt cx="1181064" cy="1181731"/>
          </a:xfrm>
        </p:grpSpPr>
        <p:sp>
          <p:nvSpPr>
            <p:cNvPr id="7" name="Freeform 7"/>
            <p:cNvSpPr/>
            <p:nvPr/>
          </p:nvSpPr>
          <p:spPr>
            <a:xfrm>
              <a:off x="635" y="635"/>
              <a:ext cx="1180465" cy="1180465"/>
            </a:xfrm>
            <a:custGeom>
              <a:avLst/>
              <a:gdLst/>
              <a:ahLst/>
              <a:cxnLst/>
              <a:rect l="l" t="t" r="r" b="b"/>
              <a:pathLst>
                <a:path w="1180465" h="1180465">
                  <a:moveTo>
                    <a:pt x="589534" y="0"/>
                  </a:moveTo>
                  <a:cubicBezTo>
                    <a:pt x="263525" y="0"/>
                    <a:pt x="0" y="264795"/>
                    <a:pt x="0" y="590931"/>
                  </a:cubicBezTo>
                  <a:cubicBezTo>
                    <a:pt x="0" y="916305"/>
                    <a:pt x="263525" y="1180465"/>
                    <a:pt x="589534" y="1180465"/>
                  </a:cubicBezTo>
                  <a:cubicBezTo>
                    <a:pt x="916305" y="1180465"/>
                    <a:pt x="1180465" y="916305"/>
                    <a:pt x="1180465" y="590931"/>
                  </a:cubicBezTo>
                  <a:cubicBezTo>
                    <a:pt x="1180465" y="264795"/>
                    <a:pt x="916305" y="0"/>
                    <a:pt x="589534" y="0"/>
                  </a:cubicBezTo>
                  <a:close/>
                </a:path>
              </a:pathLst>
            </a:custGeom>
            <a:solidFill>
              <a:srgbClr val="9E9E9E"/>
            </a:solidFill>
          </p:spPr>
          <p:txBody>
            <a:bodyPr/>
            <a:lstStyle/>
            <a:p>
              <a:endParaRPr lang="en-US" sz="700"/>
            </a:p>
          </p:txBody>
        </p:sp>
      </p:grpSp>
      <p:grpSp>
        <p:nvGrpSpPr>
          <p:cNvPr id="8" name="Group 8"/>
          <p:cNvGrpSpPr/>
          <p:nvPr/>
        </p:nvGrpSpPr>
        <p:grpSpPr>
          <a:xfrm rot="-10800000">
            <a:off x="6685964" y="4778201"/>
            <a:ext cx="748796" cy="680672"/>
            <a:chOff x="0" y="0"/>
            <a:chExt cx="1996789" cy="1815125"/>
          </a:xfrm>
        </p:grpSpPr>
        <p:sp>
          <p:nvSpPr>
            <p:cNvPr id="9" name="Freeform 9"/>
            <p:cNvSpPr/>
            <p:nvPr/>
          </p:nvSpPr>
          <p:spPr>
            <a:xfrm>
              <a:off x="635" y="0"/>
              <a:ext cx="1995551" cy="1815084"/>
            </a:xfrm>
            <a:custGeom>
              <a:avLst/>
              <a:gdLst/>
              <a:ahLst/>
              <a:cxnLst/>
              <a:rect l="l" t="t" r="r" b="b"/>
              <a:pathLst>
                <a:path w="1995551" h="1815084">
                  <a:moveTo>
                    <a:pt x="996823" y="0"/>
                  </a:moveTo>
                  <a:cubicBezTo>
                    <a:pt x="585724" y="0"/>
                    <a:pt x="213233" y="281559"/>
                    <a:pt x="114681" y="699770"/>
                  </a:cubicBezTo>
                  <a:cubicBezTo>
                    <a:pt x="0" y="1186942"/>
                    <a:pt x="301498" y="1675257"/>
                    <a:pt x="789305" y="1789938"/>
                  </a:cubicBezTo>
                  <a:cubicBezTo>
                    <a:pt x="859536" y="1806702"/>
                    <a:pt x="929767" y="1815084"/>
                    <a:pt x="999363" y="1815084"/>
                  </a:cubicBezTo>
                  <a:cubicBezTo>
                    <a:pt x="1410462" y="1815084"/>
                    <a:pt x="1782191" y="1532890"/>
                    <a:pt x="1880870" y="1115949"/>
                  </a:cubicBezTo>
                  <a:cubicBezTo>
                    <a:pt x="1995551" y="628777"/>
                    <a:pt x="1694053" y="139700"/>
                    <a:pt x="1206246" y="24384"/>
                  </a:cubicBezTo>
                  <a:cubicBezTo>
                    <a:pt x="1136650" y="7747"/>
                    <a:pt x="1066419" y="0"/>
                    <a:pt x="996823" y="0"/>
                  </a:cubicBezTo>
                  <a:close/>
                </a:path>
              </a:pathLst>
            </a:custGeom>
            <a:solidFill>
              <a:srgbClr val="D93B48"/>
            </a:solidFill>
          </p:spPr>
          <p:txBody>
            <a:bodyPr/>
            <a:lstStyle/>
            <a:p>
              <a:endParaRPr lang="en-US" sz="700"/>
            </a:p>
          </p:txBody>
        </p:sp>
      </p:grpSp>
      <p:sp>
        <p:nvSpPr>
          <p:cNvPr id="10" name="Freeform 10"/>
          <p:cNvSpPr/>
          <p:nvPr/>
        </p:nvSpPr>
        <p:spPr>
          <a:xfrm>
            <a:off x="-2630511" y="3962044"/>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grpSp>
        <p:nvGrpSpPr>
          <p:cNvPr id="11" name="Group 11"/>
          <p:cNvGrpSpPr/>
          <p:nvPr/>
        </p:nvGrpSpPr>
        <p:grpSpPr>
          <a:xfrm rot="-10800000">
            <a:off x="-2008848" y="4496650"/>
            <a:ext cx="2580797" cy="2580608"/>
            <a:chOff x="0" y="0"/>
            <a:chExt cx="6882125" cy="6881621"/>
          </a:xfrm>
        </p:grpSpPr>
        <p:sp>
          <p:nvSpPr>
            <p:cNvPr id="12" name="Freeform 12"/>
            <p:cNvSpPr/>
            <p:nvPr/>
          </p:nvSpPr>
          <p:spPr>
            <a:xfrm>
              <a:off x="0" y="635"/>
              <a:ext cx="6881495" cy="6880987"/>
            </a:xfrm>
            <a:custGeom>
              <a:avLst/>
              <a:gdLst/>
              <a:ahLst/>
              <a:cxnLst/>
              <a:rect l="l" t="t" r="r" b="b"/>
              <a:pathLst>
                <a:path w="6881495" h="6880987">
                  <a:moveTo>
                    <a:pt x="3440684" y="0"/>
                  </a:moveTo>
                  <a:cubicBezTo>
                    <a:pt x="1540637" y="0"/>
                    <a:pt x="0" y="1540002"/>
                    <a:pt x="0" y="3440176"/>
                  </a:cubicBezTo>
                  <a:cubicBezTo>
                    <a:pt x="0" y="5340985"/>
                    <a:pt x="1540637" y="6880987"/>
                    <a:pt x="3440684" y="6880987"/>
                  </a:cubicBezTo>
                  <a:cubicBezTo>
                    <a:pt x="5340731" y="6880987"/>
                    <a:pt x="6881495" y="5340985"/>
                    <a:pt x="6881495" y="3440176"/>
                  </a:cubicBezTo>
                  <a:cubicBezTo>
                    <a:pt x="6881495" y="1540002"/>
                    <a:pt x="5340858" y="0"/>
                    <a:pt x="3440684" y="0"/>
                  </a:cubicBezTo>
                  <a:close/>
                </a:path>
              </a:pathLst>
            </a:custGeom>
            <a:solidFill>
              <a:srgbClr val="A22933"/>
            </a:solidFill>
          </p:spPr>
          <p:txBody>
            <a:bodyPr/>
            <a:lstStyle/>
            <a:p>
              <a:endParaRPr lang="en-US" sz="700"/>
            </a:p>
          </p:txBody>
        </p:sp>
      </p:grpSp>
      <p:grpSp>
        <p:nvGrpSpPr>
          <p:cNvPr id="13" name="Group 13"/>
          <p:cNvGrpSpPr/>
          <p:nvPr/>
        </p:nvGrpSpPr>
        <p:grpSpPr>
          <a:xfrm rot="-10800000">
            <a:off x="8000462" y="4148461"/>
            <a:ext cx="1798415" cy="1638493"/>
            <a:chOff x="0" y="0"/>
            <a:chExt cx="4795773" cy="4369315"/>
          </a:xfrm>
        </p:grpSpPr>
        <p:sp>
          <p:nvSpPr>
            <p:cNvPr id="14" name="Freeform 14"/>
            <p:cNvSpPr/>
            <p:nvPr/>
          </p:nvSpPr>
          <p:spPr>
            <a:xfrm>
              <a:off x="635" y="635"/>
              <a:ext cx="4795012" cy="4368038"/>
            </a:xfrm>
            <a:custGeom>
              <a:avLst/>
              <a:gdLst/>
              <a:ahLst/>
              <a:cxnLst/>
              <a:rect l="l" t="t" r="r" b="b"/>
              <a:pathLst>
                <a:path w="4795012" h="4368038">
                  <a:moveTo>
                    <a:pt x="2396871" y="0"/>
                  </a:moveTo>
                  <a:cubicBezTo>
                    <a:pt x="1838325" y="0"/>
                    <a:pt x="1279017" y="213233"/>
                    <a:pt x="853059" y="639191"/>
                  </a:cubicBezTo>
                  <a:cubicBezTo>
                    <a:pt x="0" y="1492377"/>
                    <a:pt x="0" y="2875788"/>
                    <a:pt x="853059" y="3728847"/>
                  </a:cubicBezTo>
                  <a:cubicBezTo>
                    <a:pt x="1279017" y="4154805"/>
                    <a:pt x="1838198" y="4368038"/>
                    <a:pt x="2396871" y="4368038"/>
                  </a:cubicBezTo>
                  <a:cubicBezTo>
                    <a:pt x="2956179" y="4368038"/>
                    <a:pt x="3515487" y="4154805"/>
                    <a:pt x="3941953" y="3728847"/>
                  </a:cubicBezTo>
                  <a:cubicBezTo>
                    <a:pt x="4795012" y="2875788"/>
                    <a:pt x="4795012" y="1492377"/>
                    <a:pt x="3941953" y="639191"/>
                  </a:cubicBezTo>
                  <a:cubicBezTo>
                    <a:pt x="3515487" y="213233"/>
                    <a:pt x="2956179" y="0"/>
                    <a:pt x="2396871" y="0"/>
                  </a:cubicBezTo>
                  <a:close/>
                </a:path>
              </a:pathLst>
            </a:custGeom>
            <a:solidFill>
              <a:srgbClr val="D93B48"/>
            </a:solidFill>
          </p:spPr>
          <p:txBody>
            <a:bodyPr/>
            <a:lstStyle/>
            <a:p>
              <a:endParaRPr lang="en-US" sz="700"/>
            </a:p>
          </p:txBody>
        </p:sp>
      </p:grpSp>
      <p:grpSp>
        <p:nvGrpSpPr>
          <p:cNvPr id="15" name="Group 15"/>
          <p:cNvGrpSpPr/>
          <p:nvPr/>
        </p:nvGrpSpPr>
        <p:grpSpPr>
          <a:xfrm rot="-10800000">
            <a:off x="8546529" y="4646465"/>
            <a:ext cx="709894" cy="645394"/>
            <a:chOff x="0" y="0"/>
            <a:chExt cx="1893051" cy="1721051"/>
          </a:xfrm>
        </p:grpSpPr>
        <p:sp>
          <p:nvSpPr>
            <p:cNvPr id="16" name="Freeform 16"/>
            <p:cNvSpPr/>
            <p:nvPr/>
          </p:nvSpPr>
          <p:spPr>
            <a:xfrm>
              <a:off x="762" y="635"/>
              <a:ext cx="1891665" cy="1720469"/>
            </a:xfrm>
            <a:custGeom>
              <a:avLst/>
              <a:gdLst/>
              <a:ahLst/>
              <a:cxnLst/>
              <a:rect l="l" t="t" r="r" b="b"/>
              <a:pathLst>
                <a:path w="1891665" h="1720469">
                  <a:moveTo>
                    <a:pt x="945134" y="0"/>
                  </a:moveTo>
                  <a:cubicBezTo>
                    <a:pt x="555371" y="0"/>
                    <a:pt x="202184" y="266700"/>
                    <a:pt x="108839" y="663067"/>
                  </a:cubicBezTo>
                  <a:cubicBezTo>
                    <a:pt x="0" y="1124458"/>
                    <a:pt x="286639" y="1587754"/>
                    <a:pt x="748665" y="1697228"/>
                  </a:cubicBezTo>
                  <a:cubicBezTo>
                    <a:pt x="815086" y="1712722"/>
                    <a:pt x="882015" y="1720469"/>
                    <a:pt x="947801" y="1720469"/>
                  </a:cubicBezTo>
                  <a:cubicBezTo>
                    <a:pt x="1336929" y="1720469"/>
                    <a:pt x="1690116" y="1453769"/>
                    <a:pt x="1783461" y="1058037"/>
                  </a:cubicBezTo>
                  <a:cubicBezTo>
                    <a:pt x="1891665" y="595376"/>
                    <a:pt x="1606296" y="132080"/>
                    <a:pt x="1143635" y="23241"/>
                  </a:cubicBezTo>
                  <a:cubicBezTo>
                    <a:pt x="1077214" y="7112"/>
                    <a:pt x="1010793" y="0"/>
                    <a:pt x="945134" y="0"/>
                  </a:cubicBezTo>
                  <a:close/>
                </a:path>
              </a:pathLst>
            </a:custGeom>
            <a:solidFill>
              <a:srgbClr val="A22933"/>
            </a:solidFill>
          </p:spPr>
          <p:txBody>
            <a:bodyPr/>
            <a:lstStyle/>
            <a:p>
              <a:endParaRPr lang="en-US" sz="700"/>
            </a:p>
          </p:txBody>
        </p:sp>
      </p:grpSp>
      <p:grpSp>
        <p:nvGrpSpPr>
          <p:cNvPr id="17" name="Group 17"/>
          <p:cNvGrpSpPr/>
          <p:nvPr/>
        </p:nvGrpSpPr>
        <p:grpSpPr>
          <a:xfrm rot="-10800000">
            <a:off x="7807425" y="155056"/>
            <a:ext cx="437341" cy="406663"/>
            <a:chOff x="0" y="0"/>
            <a:chExt cx="1166243" cy="1084435"/>
          </a:xfrm>
        </p:grpSpPr>
        <p:sp>
          <p:nvSpPr>
            <p:cNvPr id="18" name="Freeform 18"/>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sz="700"/>
            </a:p>
          </p:txBody>
        </p:sp>
      </p:grpSp>
      <p:grpSp>
        <p:nvGrpSpPr>
          <p:cNvPr id="19" name="Group 19"/>
          <p:cNvGrpSpPr/>
          <p:nvPr/>
        </p:nvGrpSpPr>
        <p:grpSpPr>
          <a:xfrm rot="-10800000">
            <a:off x="9292932" y="1123636"/>
            <a:ext cx="447490" cy="406905"/>
            <a:chOff x="0" y="0"/>
            <a:chExt cx="1193307" cy="1085080"/>
          </a:xfrm>
        </p:grpSpPr>
        <p:sp>
          <p:nvSpPr>
            <p:cNvPr id="20" name="Freeform 20"/>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sz="700"/>
            </a:p>
          </p:txBody>
        </p:sp>
      </p:grpSp>
      <p:grpSp>
        <p:nvGrpSpPr>
          <p:cNvPr id="21" name="Group 21"/>
          <p:cNvGrpSpPr/>
          <p:nvPr/>
        </p:nvGrpSpPr>
        <p:grpSpPr>
          <a:xfrm rot="-10800000">
            <a:off x="7505802" y="-27869"/>
            <a:ext cx="213355" cy="182914"/>
            <a:chOff x="0" y="0"/>
            <a:chExt cx="568947" cy="487771"/>
          </a:xfrm>
        </p:grpSpPr>
        <p:sp>
          <p:nvSpPr>
            <p:cNvPr id="22" name="Freeform 22"/>
            <p:cNvSpPr/>
            <p:nvPr/>
          </p:nvSpPr>
          <p:spPr>
            <a:xfrm>
              <a:off x="635" y="635"/>
              <a:ext cx="568325" cy="486410"/>
            </a:xfrm>
            <a:custGeom>
              <a:avLst/>
              <a:gdLst/>
              <a:ahLst/>
              <a:cxnLst/>
              <a:rect l="l" t="t" r="r" b="b"/>
              <a:pathLst>
                <a:path w="568325" h="486410">
                  <a:moveTo>
                    <a:pt x="324739" y="0"/>
                  </a:moveTo>
                  <a:cubicBezTo>
                    <a:pt x="108204" y="0"/>
                    <a:pt x="0" y="261620"/>
                    <a:pt x="153416" y="414909"/>
                  </a:cubicBezTo>
                  <a:cubicBezTo>
                    <a:pt x="203073" y="464566"/>
                    <a:pt x="263652" y="486410"/>
                    <a:pt x="323469" y="486410"/>
                  </a:cubicBezTo>
                  <a:cubicBezTo>
                    <a:pt x="448437" y="486410"/>
                    <a:pt x="568325" y="389763"/>
                    <a:pt x="568325" y="242824"/>
                  </a:cubicBezTo>
                  <a:cubicBezTo>
                    <a:pt x="568325" y="108204"/>
                    <a:pt x="460121" y="0"/>
                    <a:pt x="324739" y="0"/>
                  </a:cubicBezTo>
                  <a:close/>
                </a:path>
              </a:pathLst>
            </a:custGeom>
            <a:solidFill>
              <a:srgbClr val="9E9E9E"/>
            </a:solidFill>
          </p:spPr>
          <p:txBody>
            <a:bodyPr/>
            <a:lstStyle/>
            <a:p>
              <a:endParaRPr lang="en-US" sz="700"/>
            </a:p>
          </p:txBody>
        </p:sp>
      </p:grpSp>
      <p:grpSp>
        <p:nvGrpSpPr>
          <p:cNvPr id="23" name="Group 23"/>
          <p:cNvGrpSpPr/>
          <p:nvPr/>
        </p:nvGrpSpPr>
        <p:grpSpPr>
          <a:xfrm rot="-10800000">
            <a:off x="8712268" y="2968928"/>
            <a:ext cx="1962720" cy="1788304"/>
            <a:chOff x="0" y="0"/>
            <a:chExt cx="5233920" cy="4768811"/>
          </a:xfrm>
        </p:grpSpPr>
        <p:sp>
          <p:nvSpPr>
            <p:cNvPr id="24" name="Freeform 24"/>
            <p:cNvSpPr/>
            <p:nvPr/>
          </p:nvSpPr>
          <p:spPr>
            <a:xfrm>
              <a:off x="0" y="635"/>
              <a:ext cx="5233162" cy="4767580"/>
            </a:xfrm>
            <a:custGeom>
              <a:avLst/>
              <a:gdLst/>
              <a:ahLst/>
              <a:cxnLst/>
              <a:rect l="l" t="t" r="r" b="b"/>
              <a:pathLst>
                <a:path w="5233162" h="4767580">
                  <a:moveTo>
                    <a:pt x="2616581" y="0"/>
                  </a:moveTo>
                  <a:cubicBezTo>
                    <a:pt x="2006981" y="0"/>
                    <a:pt x="1396873" y="232664"/>
                    <a:pt x="931672" y="698500"/>
                  </a:cubicBezTo>
                  <a:cubicBezTo>
                    <a:pt x="0" y="1628902"/>
                    <a:pt x="0" y="3137916"/>
                    <a:pt x="931672" y="4069715"/>
                  </a:cubicBezTo>
                  <a:cubicBezTo>
                    <a:pt x="1396873" y="4534916"/>
                    <a:pt x="2007108" y="4767580"/>
                    <a:pt x="2616581" y="4767580"/>
                  </a:cubicBezTo>
                  <a:cubicBezTo>
                    <a:pt x="3226816" y="4767580"/>
                    <a:pt x="3836924" y="4534916"/>
                    <a:pt x="4302760" y="4069715"/>
                  </a:cubicBezTo>
                  <a:cubicBezTo>
                    <a:pt x="5233162" y="3138043"/>
                    <a:pt x="5233162" y="1628902"/>
                    <a:pt x="4302760" y="698500"/>
                  </a:cubicBezTo>
                  <a:cubicBezTo>
                    <a:pt x="3836924" y="232664"/>
                    <a:pt x="3226689" y="0"/>
                    <a:pt x="2616581" y="0"/>
                  </a:cubicBezTo>
                  <a:close/>
                </a:path>
              </a:pathLst>
            </a:custGeom>
            <a:solidFill>
              <a:srgbClr val="9E9E9E"/>
            </a:solidFill>
          </p:spPr>
          <p:txBody>
            <a:bodyPr/>
            <a:lstStyle/>
            <a:p>
              <a:endParaRPr lang="en-US" sz="700"/>
            </a:p>
          </p:txBody>
        </p:sp>
      </p:grpSp>
      <p:grpSp>
        <p:nvGrpSpPr>
          <p:cNvPr id="25" name="Group 25"/>
          <p:cNvGrpSpPr/>
          <p:nvPr/>
        </p:nvGrpSpPr>
        <p:grpSpPr>
          <a:xfrm rot="-10800000">
            <a:off x="1367062" y="-488345"/>
            <a:ext cx="491465" cy="491475"/>
            <a:chOff x="0" y="0"/>
            <a:chExt cx="1310573" cy="1310600"/>
          </a:xfrm>
        </p:grpSpPr>
        <p:sp>
          <p:nvSpPr>
            <p:cNvPr id="26" name="Freeform 26"/>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sz="700"/>
            </a:p>
          </p:txBody>
        </p:sp>
      </p:grpSp>
      <p:grpSp>
        <p:nvGrpSpPr>
          <p:cNvPr id="27" name="Group 27"/>
          <p:cNvGrpSpPr/>
          <p:nvPr/>
        </p:nvGrpSpPr>
        <p:grpSpPr>
          <a:xfrm rot="-10800000">
            <a:off x="-342713" y="-829538"/>
            <a:ext cx="1305500" cy="1305527"/>
            <a:chOff x="0" y="0"/>
            <a:chExt cx="3481333" cy="3481405"/>
          </a:xfrm>
        </p:grpSpPr>
        <p:sp>
          <p:nvSpPr>
            <p:cNvPr id="28" name="Freeform 28"/>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sz="700"/>
            </a:p>
          </p:txBody>
        </p:sp>
      </p:grpSp>
      <p:grpSp>
        <p:nvGrpSpPr>
          <p:cNvPr id="29" name="Group 29"/>
          <p:cNvGrpSpPr/>
          <p:nvPr/>
        </p:nvGrpSpPr>
        <p:grpSpPr>
          <a:xfrm rot="-10800000">
            <a:off x="-471146" y="3292440"/>
            <a:ext cx="1043095" cy="1042633"/>
            <a:chOff x="0" y="0"/>
            <a:chExt cx="2781587" cy="2780355"/>
          </a:xfrm>
        </p:grpSpPr>
        <p:sp>
          <p:nvSpPr>
            <p:cNvPr id="30" name="Freeform 30"/>
            <p:cNvSpPr/>
            <p:nvPr/>
          </p:nvSpPr>
          <p:spPr>
            <a:xfrm>
              <a:off x="635" y="0"/>
              <a:ext cx="2780411" cy="2779649"/>
            </a:xfrm>
            <a:custGeom>
              <a:avLst/>
              <a:gdLst/>
              <a:ahLst/>
              <a:cxnLst/>
              <a:rect l="l" t="t" r="r" b="b"/>
              <a:pathLst>
                <a:path w="2780411" h="2779649">
                  <a:moveTo>
                    <a:pt x="1390523" y="0"/>
                  </a:moveTo>
                  <a:cubicBezTo>
                    <a:pt x="622427" y="0"/>
                    <a:pt x="0" y="622427"/>
                    <a:pt x="0" y="1389888"/>
                  </a:cubicBezTo>
                  <a:cubicBezTo>
                    <a:pt x="0" y="2157349"/>
                    <a:pt x="622427" y="2779649"/>
                    <a:pt x="1390523" y="2779649"/>
                  </a:cubicBezTo>
                  <a:cubicBezTo>
                    <a:pt x="2157984" y="2779649"/>
                    <a:pt x="2780411" y="2157222"/>
                    <a:pt x="2780411" y="1389761"/>
                  </a:cubicBezTo>
                  <a:cubicBezTo>
                    <a:pt x="2780411" y="622300"/>
                    <a:pt x="2157857" y="0"/>
                    <a:pt x="1390523" y="0"/>
                  </a:cubicBezTo>
                  <a:close/>
                </a:path>
              </a:pathLst>
            </a:custGeom>
            <a:solidFill>
              <a:srgbClr val="9E9E9E"/>
            </a:solidFill>
          </p:spPr>
          <p:txBody>
            <a:bodyPr/>
            <a:lstStyle/>
            <a:p>
              <a:endParaRPr lang="en-US" sz="700"/>
            </a:p>
          </p:txBody>
        </p:sp>
      </p:grpSp>
      <p:grpSp>
        <p:nvGrpSpPr>
          <p:cNvPr id="31" name="Group 31"/>
          <p:cNvGrpSpPr/>
          <p:nvPr/>
        </p:nvGrpSpPr>
        <p:grpSpPr>
          <a:xfrm rot="-10800000">
            <a:off x="-324115" y="959124"/>
            <a:ext cx="749037" cy="680672"/>
            <a:chOff x="0" y="0"/>
            <a:chExt cx="1997432" cy="1815125"/>
          </a:xfrm>
        </p:grpSpPr>
        <p:sp>
          <p:nvSpPr>
            <p:cNvPr id="32" name="Freeform 32"/>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sz="700"/>
            </a:p>
          </p:txBody>
        </p:sp>
      </p:grpSp>
      <p:sp>
        <p:nvSpPr>
          <p:cNvPr id="33" name="Freeform 33"/>
          <p:cNvSpPr/>
          <p:nvPr/>
        </p:nvSpPr>
        <p:spPr>
          <a:xfrm>
            <a:off x="-4232500" y="226276"/>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34" name="Freeform 34"/>
          <p:cNvSpPr/>
          <p:nvPr/>
        </p:nvSpPr>
        <p:spPr>
          <a:xfrm>
            <a:off x="5860250" y="4361764"/>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35" name="Freeform 35"/>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700"/>
          </a:p>
        </p:txBody>
      </p:sp>
      <p:sp>
        <p:nvSpPr>
          <p:cNvPr id="39" name="TextBox 39"/>
          <p:cNvSpPr txBox="1"/>
          <p:nvPr/>
        </p:nvSpPr>
        <p:spPr>
          <a:xfrm>
            <a:off x="632191" y="293013"/>
            <a:ext cx="7612575" cy="538609"/>
          </a:xfrm>
          <a:prstGeom prst="rect">
            <a:avLst/>
          </a:prstGeom>
        </p:spPr>
        <p:txBody>
          <a:bodyPr lIns="0" tIns="0" rIns="0" bIns="0" rtlCol="0" anchor="t">
            <a:spAutoFit/>
          </a:bodyPr>
          <a:lstStyle/>
          <a:p>
            <a:pPr algn="ctr">
              <a:lnSpc>
                <a:spcPts val="4200"/>
              </a:lnSpc>
            </a:pPr>
            <a:r>
              <a:rPr lang="en-US" sz="3500">
                <a:solidFill>
                  <a:schemeClr val="dk1"/>
                </a:solidFill>
                <a:latin typeface="Outfit ExtraBold"/>
                <a:sym typeface="Outfit ExtraBold"/>
              </a:rPr>
              <a:t>Technologies Used</a:t>
            </a:r>
          </a:p>
        </p:txBody>
      </p:sp>
      <p:sp>
        <p:nvSpPr>
          <p:cNvPr id="40" name="TextBox 40"/>
          <p:cNvSpPr txBox="1"/>
          <p:nvPr/>
        </p:nvSpPr>
        <p:spPr>
          <a:xfrm>
            <a:off x="3884066" y="2099281"/>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Algorithms</a:t>
            </a:r>
          </a:p>
        </p:txBody>
      </p:sp>
      <p:sp>
        <p:nvSpPr>
          <p:cNvPr id="41" name="TextBox 41"/>
          <p:cNvSpPr txBox="1"/>
          <p:nvPr/>
        </p:nvSpPr>
        <p:spPr>
          <a:xfrm>
            <a:off x="3991401" y="2428804"/>
            <a:ext cx="1828275" cy="1076385"/>
          </a:xfrm>
          <a:prstGeom prst="rect">
            <a:avLst/>
          </a:prstGeom>
        </p:spPr>
        <p:txBody>
          <a:bodyPr lIns="0" tIns="0" rIns="0" bIns="0" rtlCol="0" anchor="t">
            <a:spAutoFit/>
          </a:bodyPr>
          <a:lstStyle/>
          <a:p>
            <a:pPr marL="302260" lvl="1" indent="-151130">
              <a:lnSpc>
                <a:spcPts val="1680"/>
              </a:lnSpc>
              <a:buFont typeface="Arial"/>
              <a:buChar char="•"/>
            </a:pPr>
            <a:r>
              <a:rPr lang="en-US">
                <a:latin typeface="Arimo"/>
              </a:rPr>
              <a:t>Convolutional Neural Networks (CNN)</a:t>
            </a:r>
          </a:p>
          <a:p>
            <a:pPr>
              <a:lnSpc>
                <a:spcPts val="1680"/>
              </a:lnSpc>
            </a:pPr>
            <a:endParaRPr lang="en-US">
              <a:latin typeface="Arimo"/>
            </a:endParaRPr>
          </a:p>
          <a:p>
            <a:pPr>
              <a:lnSpc>
                <a:spcPts val="1680"/>
              </a:lnSpc>
            </a:pPr>
            <a:endParaRPr lang="en-US">
              <a:latin typeface="Arimo"/>
            </a:endParaRPr>
          </a:p>
        </p:txBody>
      </p:sp>
      <p:sp>
        <p:nvSpPr>
          <p:cNvPr id="42" name="TextBox 42"/>
          <p:cNvSpPr txBox="1"/>
          <p:nvPr/>
        </p:nvSpPr>
        <p:spPr>
          <a:xfrm>
            <a:off x="766400" y="2203190"/>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Technologies</a:t>
            </a:r>
          </a:p>
        </p:txBody>
      </p:sp>
      <p:sp>
        <p:nvSpPr>
          <p:cNvPr id="43" name="TextBox 43"/>
          <p:cNvSpPr txBox="1"/>
          <p:nvPr/>
        </p:nvSpPr>
        <p:spPr>
          <a:xfrm>
            <a:off x="794818" y="2546090"/>
            <a:ext cx="1828275" cy="2166427"/>
          </a:xfrm>
          <a:prstGeom prst="rect">
            <a:avLst/>
          </a:prstGeom>
        </p:spPr>
        <p:txBody>
          <a:bodyPr lIns="0" tIns="0" rIns="0" bIns="0" rtlCol="0" anchor="t">
            <a:spAutoFit/>
          </a:bodyPr>
          <a:lstStyle/>
          <a:p>
            <a:pPr marL="302260" lvl="1" indent="-151130" algn="just">
              <a:lnSpc>
                <a:spcPts val="1680"/>
              </a:lnSpc>
              <a:buFont typeface="Arial"/>
              <a:buChar char="•"/>
            </a:pPr>
            <a:r>
              <a:rPr lang="en-US">
                <a:latin typeface="Arimo"/>
              </a:rPr>
              <a:t>Flutter</a:t>
            </a:r>
          </a:p>
          <a:p>
            <a:pPr marL="302260" lvl="1" indent="-151130" algn="just">
              <a:lnSpc>
                <a:spcPts val="1680"/>
              </a:lnSpc>
              <a:buFont typeface="Arial"/>
              <a:buChar char="•"/>
            </a:pPr>
            <a:r>
              <a:rPr lang="en-US">
                <a:latin typeface="Arimo"/>
              </a:rPr>
              <a:t>Firebase</a:t>
            </a:r>
          </a:p>
          <a:p>
            <a:pPr marL="302260" lvl="1" indent="-151130" algn="just">
              <a:lnSpc>
                <a:spcPts val="1680"/>
              </a:lnSpc>
              <a:buFont typeface="Arial"/>
              <a:buChar char="•"/>
            </a:pPr>
            <a:r>
              <a:rPr lang="en-US">
                <a:latin typeface="Arimo"/>
              </a:rPr>
              <a:t>Python</a:t>
            </a:r>
          </a:p>
          <a:p>
            <a:pPr marL="302260" lvl="1" indent="-151130" algn="just">
              <a:lnSpc>
                <a:spcPts val="1680"/>
              </a:lnSpc>
              <a:buFont typeface="Arial"/>
              <a:buChar char="•"/>
            </a:pPr>
            <a:r>
              <a:rPr lang="en-US">
                <a:latin typeface="Arimo"/>
              </a:rPr>
              <a:t>TensorFlow</a:t>
            </a:r>
          </a:p>
          <a:p>
            <a:pPr marL="302260" lvl="1" indent="-151130" algn="just">
              <a:lnSpc>
                <a:spcPts val="1680"/>
              </a:lnSpc>
              <a:buFont typeface="Arial"/>
              <a:buChar char="•"/>
            </a:pPr>
            <a:r>
              <a:rPr lang="en-US">
                <a:latin typeface="Arimo"/>
              </a:rPr>
              <a:t>Keras</a:t>
            </a:r>
          </a:p>
          <a:p>
            <a:pPr marL="302260" lvl="1" indent="-151130" algn="just">
              <a:lnSpc>
                <a:spcPts val="1680"/>
              </a:lnSpc>
              <a:buFont typeface="Arial"/>
              <a:buChar char="•"/>
            </a:pPr>
            <a:r>
              <a:rPr lang="en-US">
                <a:latin typeface="Arimo"/>
              </a:rPr>
              <a:t>Jupyter Notebook</a:t>
            </a:r>
          </a:p>
          <a:p>
            <a:pPr marL="302260" lvl="1" indent="-151130" algn="just">
              <a:lnSpc>
                <a:spcPts val="1680"/>
              </a:lnSpc>
              <a:buFont typeface="Arial"/>
              <a:buChar char="•"/>
            </a:pPr>
            <a:r>
              <a:rPr lang="en-US">
                <a:latin typeface="Arimo"/>
              </a:rPr>
              <a:t>Kaggle Notebook</a:t>
            </a:r>
          </a:p>
          <a:p>
            <a:pPr marL="302260" lvl="1" indent="-151130" algn="just">
              <a:lnSpc>
                <a:spcPts val="1680"/>
              </a:lnSpc>
              <a:buFont typeface="Arial"/>
              <a:buChar char="•"/>
            </a:pPr>
            <a:r>
              <a:rPr lang="en-US">
                <a:latin typeface="Arimo"/>
              </a:rPr>
              <a:t>Flask Server</a:t>
            </a:r>
          </a:p>
          <a:p>
            <a:pPr algn="just">
              <a:lnSpc>
                <a:spcPts val="1680"/>
              </a:lnSpc>
            </a:pPr>
            <a:endParaRPr lang="en-US">
              <a:latin typeface="Arimo"/>
            </a:endParaRPr>
          </a:p>
          <a:p>
            <a:pPr algn="just">
              <a:lnSpc>
                <a:spcPts val="1680"/>
              </a:lnSpc>
            </a:pPr>
            <a:endParaRPr lang="en-US">
              <a:latin typeface="Arimo"/>
            </a:endParaRPr>
          </a:p>
        </p:txBody>
      </p:sp>
      <p:sp>
        <p:nvSpPr>
          <p:cNvPr id="44" name="TextBox 44"/>
          <p:cNvSpPr txBox="1"/>
          <p:nvPr/>
        </p:nvSpPr>
        <p:spPr>
          <a:xfrm>
            <a:off x="6878163" y="2168554"/>
            <a:ext cx="1828275" cy="307777"/>
          </a:xfrm>
          <a:prstGeom prst="rect">
            <a:avLst/>
          </a:prstGeom>
        </p:spPr>
        <p:txBody>
          <a:bodyPr lIns="0" tIns="0" rIns="0" bIns="0" rtlCol="0" anchor="t">
            <a:spAutoFit/>
          </a:bodyPr>
          <a:lstStyle/>
          <a:p>
            <a:pPr algn="ctr">
              <a:lnSpc>
                <a:spcPts val="2400"/>
              </a:lnSpc>
            </a:pPr>
            <a:r>
              <a:rPr lang="en-US" sz="2000">
                <a:solidFill>
                  <a:srgbClr val="010440"/>
                </a:solidFill>
                <a:latin typeface="Arimo Bold"/>
              </a:rPr>
              <a:t>Techniques</a:t>
            </a:r>
          </a:p>
        </p:txBody>
      </p:sp>
      <p:sp>
        <p:nvSpPr>
          <p:cNvPr id="45" name="TextBox 45"/>
          <p:cNvSpPr txBox="1"/>
          <p:nvPr/>
        </p:nvSpPr>
        <p:spPr>
          <a:xfrm>
            <a:off x="6988382" y="2527589"/>
            <a:ext cx="1828275" cy="422360"/>
          </a:xfrm>
          <a:prstGeom prst="rect">
            <a:avLst/>
          </a:prstGeom>
        </p:spPr>
        <p:txBody>
          <a:bodyPr lIns="0" tIns="0" rIns="0" bIns="0" rtlCol="0" anchor="t">
            <a:spAutoFit/>
          </a:bodyPr>
          <a:lstStyle/>
          <a:p>
            <a:pPr marL="302260" lvl="1" indent="-151130">
              <a:lnSpc>
                <a:spcPts val="1680"/>
              </a:lnSpc>
              <a:buFont typeface="Arial"/>
              <a:buChar char="•"/>
            </a:pPr>
            <a:r>
              <a:rPr lang="en-US">
                <a:latin typeface="Arimo"/>
              </a:rPr>
              <a:t>Feature selection</a:t>
            </a:r>
          </a:p>
          <a:p>
            <a:pPr>
              <a:lnSpc>
                <a:spcPts val="1680"/>
              </a:lnSpc>
            </a:pPr>
            <a:endParaRPr lang="en-US">
              <a:latin typeface="Arimo"/>
            </a:endParaRPr>
          </a:p>
        </p:txBody>
      </p:sp>
      <p:grpSp>
        <p:nvGrpSpPr>
          <p:cNvPr id="48" name="Group 48"/>
          <p:cNvGrpSpPr/>
          <p:nvPr/>
        </p:nvGrpSpPr>
        <p:grpSpPr>
          <a:xfrm>
            <a:off x="1245763" y="1299460"/>
            <a:ext cx="869550" cy="869550"/>
            <a:chOff x="0" y="0"/>
            <a:chExt cx="2318800" cy="2318800"/>
          </a:xfrm>
        </p:grpSpPr>
        <p:sp>
          <p:nvSpPr>
            <p:cNvPr id="49" name="Freeform 49"/>
            <p:cNvSpPr/>
            <p:nvPr/>
          </p:nvSpPr>
          <p:spPr>
            <a:xfrm>
              <a:off x="0" y="0"/>
              <a:ext cx="2318766" cy="2318766"/>
            </a:xfrm>
            <a:custGeom>
              <a:avLst/>
              <a:gdLst/>
              <a:ahLst/>
              <a:cxnLst/>
              <a:rect l="l" t="t" r="r" b="b"/>
              <a:pathLst>
                <a:path w="2318766" h="2318766">
                  <a:moveTo>
                    <a:pt x="0" y="1159383"/>
                  </a:moveTo>
                  <a:cubicBezTo>
                    <a:pt x="0" y="519049"/>
                    <a:pt x="519049" y="0"/>
                    <a:pt x="1159383" y="0"/>
                  </a:cubicBezTo>
                  <a:lnTo>
                    <a:pt x="1159383" y="25400"/>
                  </a:lnTo>
                  <a:lnTo>
                    <a:pt x="1159383" y="0"/>
                  </a:lnTo>
                  <a:cubicBezTo>
                    <a:pt x="1799717" y="0"/>
                    <a:pt x="2318766" y="519049"/>
                    <a:pt x="2318766" y="1159383"/>
                  </a:cubicBezTo>
                  <a:lnTo>
                    <a:pt x="2293366" y="1159383"/>
                  </a:lnTo>
                  <a:lnTo>
                    <a:pt x="2318766" y="1159383"/>
                  </a:lnTo>
                  <a:cubicBezTo>
                    <a:pt x="2318766" y="1799717"/>
                    <a:pt x="1799717" y="2318766"/>
                    <a:pt x="1159383" y="2318766"/>
                  </a:cubicBezTo>
                  <a:lnTo>
                    <a:pt x="1159383" y="2293366"/>
                  </a:lnTo>
                  <a:lnTo>
                    <a:pt x="1159383" y="2318766"/>
                  </a:lnTo>
                  <a:cubicBezTo>
                    <a:pt x="519049" y="2318766"/>
                    <a:pt x="0" y="1799717"/>
                    <a:pt x="0" y="1159383"/>
                  </a:cubicBezTo>
                  <a:lnTo>
                    <a:pt x="25400" y="1159383"/>
                  </a:lnTo>
                  <a:lnTo>
                    <a:pt x="50800" y="1159383"/>
                  </a:lnTo>
                  <a:lnTo>
                    <a:pt x="25400" y="1159383"/>
                  </a:lnTo>
                  <a:lnTo>
                    <a:pt x="0" y="1159383"/>
                  </a:lnTo>
                  <a:moveTo>
                    <a:pt x="50800" y="1159383"/>
                  </a:moveTo>
                  <a:cubicBezTo>
                    <a:pt x="50800" y="1173353"/>
                    <a:pt x="39370" y="1184783"/>
                    <a:pt x="25400" y="1184783"/>
                  </a:cubicBezTo>
                  <a:cubicBezTo>
                    <a:pt x="11430" y="1184783"/>
                    <a:pt x="0" y="1173353"/>
                    <a:pt x="0" y="1159383"/>
                  </a:cubicBezTo>
                  <a:cubicBezTo>
                    <a:pt x="0" y="1145413"/>
                    <a:pt x="11430" y="1133983"/>
                    <a:pt x="25400" y="1133983"/>
                  </a:cubicBezTo>
                  <a:cubicBezTo>
                    <a:pt x="39370" y="1133983"/>
                    <a:pt x="50800" y="1145413"/>
                    <a:pt x="50800" y="1159383"/>
                  </a:cubicBezTo>
                  <a:cubicBezTo>
                    <a:pt x="50800" y="1771650"/>
                    <a:pt x="547116" y="2267966"/>
                    <a:pt x="1159383" y="2267966"/>
                  </a:cubicBezTo>
                  <a:cubicBezTo>
                    <a:pt x="1771650" y="2267966"/>
                    <a:pt x="2267966" y="1771650"/>
                    <a:pt x="2267966" y="1159383"/>
                  </a:cubicBezTo>
                  <a:cubicBezTo>
                    <a:pt x="2267966" y="547116"/>
                    <a:pt x="1771650" y="50800"/>
                    <a:pt x="1159383" y="50800"/>
                  </a:cubicBezTo>
                  <a:lnTo>
                    <a:pt x="1159383" y="25400"/>
                  </a:lnTo>
                  <a:lnTo>
                    <a:pt x="1159383" y="50800"/>
                  </a:lnTo>
                  <a:cubicBezTo>
                    <a:pt x="547116" y="50800"/>
                    <a:pt x="50800" y="547116"/>
                    <a:pt x="50800" y="1159383"/>
                  </a:cubicBezTo>
                  <a:close/>
                </a:path>
              </a:pathLst>
            </a:custGeom>
            <a:solidFill>
              <a:srgbClr val="A22933"/>
            </a:solidFill>
          </p:spPr>
          <p:txBody>
            <a:bodyPr/>
            <a:lstStyle/>
            <a:p>
              <a:endParaRPr lang="en-US" sz="700"/>
            </a:p>
          </p:txBody>
        </p:sp>
      </p:grpSp>
      <p:grpSp>
        <p:nvGrpSpPr>
          <p:cNvPr id="50" name="Group 50"/>
          <p:cNvGrpSpPr/>
          <p:nvPr/>
        </p:nvGrpSpPr>
        <p:grpSpPr>
          <a:xfrm>
            <a:off x="4244816" y="1195203"/>
            <a:ext cx="869537" cy="869537"/>
            <a:chOff x="0" y="0"/>
            <a:chExt cx="2318766" cy="2318766"/>
          </a:xfrm>
        </p:grpSpPr>
        <p:sp>
          <p:nvSpPr>
            <p:cNvPr id="51" name="Freeform 51"/>
            <p:cNvSpPr/>
            <p:nvPr/>
          </p:nvSpPr>
          <p:spPr>
            <a:xfrm>
              <a:off x="0" y="0"/>
              <a:ext cx="2318766" cy="2318766"/>
            </a:xfrm>
            <a:custGeom>
              <a:avLst/>
              <a:gdLst/>
              <a:ahLst/>
              <a:cxnLst/>
              <a:rect l="l" t="t" r="r" b="b"/>
              <a:pathLst>
                <a:path w="2318766" h="2318766">
                  <a:moveTo>
                    <a:pt x="0" y="1159383"/>
                  </a:moveTo>
                  <a:cubicBezTo>
                    <a:pt x="0" y="519049"/>
                    <a:pt x="519049" y="0"/>
                    <a:pt x="1159383" y="0"/>
                  </a:cubicBezTo>
                  <a:lnTo>
                    <a:pt x="1159383" y="25400"/>
                  </a:lnTo>
                  <a:lnTo>
                    <a:pt x="1159383" y="0"/>
                  </a:lnTo>
                  <a:cubicBezTo>
                    <a:pt x="1799717" y="0"/>
                    <a:pt x="2318766" y="519049"/>
                    <a:pt x="2318766" y="1159383"/>
                  </a:cubicBezTo>
                  <a:lnTo>
                    <a:pt x="2293366" y="1159383"/>
                  </a:lnTo>
                  <a:lnTo>
                    <a:pt x="2318766" y="1159383"/>
                  </a:lnTo>
                  <a:cubicBezTo>
                    <a:pt x="2318766" y="1799717"/>
                    <a:pt x="1799717" y="2318766"/>
                    <a:pt x="1159383" y="2318766"/>
                  </a:cubicBezTo>
                  <a:lnTo>
                    <a:pt x="1159383" y="2293366"/>
                  </a:lnTo>
                  <a:lnTo>
                    <a:pt x="1159383" y="2318766"/>
                  </a:lnTo>
                  <a:cubicBezTo>
                    <a:pt x="519049" y="2318766"/>
                    <a:pt x="0" y="1799717"/>
                    <a:pt x="0" y="1159383"/>
                  </a:cubicBezTo>
                  <a:lnTo>
                    <a:pt x="25400" y="1159383"/>
                  </a:lnTo>
                  <a:lnTo>
                    <a:pt x="50800" y="1159383"/>
                  </a:lnTo>
                  <a:lnTo>
                    <a:pt x="25400" y="1159383"/>
                  </a:lnTo>
                  <a:lnTo>
                    <a:pt x="0" y="1159383"/>
                  </a:lnTo>
                  <a:moveTo>
                    <a:pt x="50800" y="1159383"/>
                  </a:moveTo>
                  <a:cubicBezTo>
                    <a:pt x="50800" y="1173353"/>
                    <a:pt x="39370" y="1184783"/>
                    <a:pt x="25400" y="1184783"/>
                  </a:cubicBezTo>
                  <a:cubicBezTo>
                    <a:pt x="11430" y="1184783"/>
                    <a:pt x="0" y="1173353"/>
                    <a:pt x="0" y="1159383"/>
                  </a:cubicBezTo>
                  <a:cubicBezTo>
                    <a:pt x="0" y="1145413"/>
                    <a:pt x="11430" y="1133983"/>
                    <a:pt x="25400" y="1133983"/>
                  </a:cubicBezTo>
                  <a:cubicBezTo>
                    <a:pt x="39370" y="1133983"/>
                    <a:pt x="50800" y="1145413"/>
                    <a:pt x="50800" y="1159383"/>
                  </a:cubicBezTo>
                  <a:cubicBezTo>
                    <a:pt x="50800" y="1771650"/>
                    <a:pt x="547116" y="2267966"/>
                    <a:pt x="1159383" y="2267966"/>
                  </a:cubicBezTo>
                  <a:cubicBezTo>
                    <a:pt x="1771650" y="2267966"/>
                    <a:pt x="2267966" y="1771650"/>
                    <a:pt x="2267966" y="1159383"/>
                  </a:cubicBezTo>
                  <a:cubicBezTo>
                    <a:pt x="2267966" y="547116"/>
                    <a:pt x="1771650" y="50800"/>
                    <a:pt x="1159383" y="50800"/>
                  </a:cubicBezTo>
                  <a:lnTo>
                    <a:pt x="1159383" y="25400"/>
                  </a:lnTo>
                  <a:lnTo>
                    <a:pt x="1159383" y="50800"/>
                  </a:lnTo>
                  <a:cubicBezTo>
                    <a:pt x="547116" y="50800"/>
                    <a:pt x="50800" y="547116"/>
                    <a:pt x="50800" y="1159383"/>
                  </a:cubicBezTo>
                  <a:close/>
                </a:path>
              </a:pathLst>
            </a:custGeom>
            <a:solidFill>
              <a:srgbClr val="A22933"/>
            </a:solidFill>
          </p:spPr>
          <p:txBody>
            <a:bodyPr/>
            <a:lstStyle/>
            <a:p>
              <a:endParaRPr lang="en-US" sz="700"/>
            </a:p>
          </p:txBody>
        </p:sp>
      </p:grpSp>
      <p:grpSp>
        <p:nvGrpSpPr>
          <p:cNvPr id="54" name="Group 54"/>
          <p:cNvGrpSpPr/>
          <p:nvPr/>
        </p:nvGrpSpPr>
        <p:grpSpPr>
          <a:xfrm>
            <a:off x="7260170" y="1262076"/>
            <a:ext cx="871919" cy="871966"/>
            <a:chOff x="0" y="0"/>
            <a:chExt cx="2325116" cy="2325243"/>
          </a:xfrm>
        </p:grpSpPr>
        <p:sp>
          <p:nvSpPr>
            <p:cNvPr id="55" name="Freeform 55"/>
            <p:cNvSpPr/>
            <p:nvPr/>
          </p:nvSpPr>
          <p:spPr>
            <a:xfrm>
              <a:off x="0" y="0"/>
              <a:ext cx="2325116" cy="2325243"/>
            </a:xfrm>
            <a:custGeom>
              <a:avLst/>
              <a:gdLst/>
              <a:ahLst/>
              <a:cxnLst/>
              <a:rect l="l" t="t" r="r" b="b"/>
              <a:pathLst>
                <a:path w="2325116" h="2325243">
                  <a:moveTo>
                    <a:pt x="0" y="1162558"/>
                  </a:moveTo>
                  <a:cubicBezTo>
                    <a:pt x="0" y="520573"/>
                    <a:pt x="520573" y="0"/>
                    <a:pt x="1162558" y="0"/>
                  </a:cubicBezTo>
                  <a:lnTo>
                    <a:pt x="1162558" y="25400"/>
                  </a:lnTo>
                  <a:lnTo>
                    <a:pt x="1162558" y="0"/>
                  </a:lnTo>
                  <a:cubicBezTo>
                    <a:pt x="1804670" y="0"/>
                    <a:pt x="2325116" y="520573"/>
                    <a:pt x="2325116" y="1162558"/>
                  </a:cubicBezTo>
                  <a:lnTo>
                    <a:pt x="2299716" y="1162558"/>
                  </a:lnTo>
                  <a:lnTo>
                    <a:pt x="2325116" y="1162558"/>
                  </a:lnTo>
                  <a:cubicBezTo>
                    <a:pt x="2325116" y="1804670"/>
                    <a:pt x="1804543" y="2325116"/>
                    <a:pt x="1162558" y="2325116"/>
                  </a:cubicBezTo>
                  <a:lnTo>
                    <a:pt x="1162558" y="2299716"/>
                  </a:lnTo>
                  <a:lnTo>
                    <a:pt x="1162558" y="2325116"/>
                  </a:lnTo>
                  <a:cubicBezTo>
                    <a:pt x="520573" y="2325243"/>
                    <a:pt x="0" y="1804670"/>
                    <a:pt x="0" y="1162558"/>
                  </a:cubicBezTo>
                  <a:lnTo>
                    <a:pt x="25400" y="1162558"/>
                  </a:lnTo>
                  <a:lnTo>
                    <a:pt x="50800" y="1162558"/>
                  </a:lnTo>
                  <a:lnTo>
                    <a:pt x="25400" y="1162558"/>
                  </a:lnTo>
                  <a:lnTo>
                    <a:pt x="0" y="1162558"/>
                  </a:lnTo>
                  <a:moveTo>
                    <a:pt x="50800" y="1162558"/>
                  </a:moveTo>
                  <a:cubicBezTo>
                    <a:pt x="50800" y="1176528"/>
                    <a:pt x="39370" y="1187958"/>
                    <a:pt x="25400" y="1187958"/>
                  </a:cubicBezTo>
                  <a:cubicBezTo>
                    <a:pt x="11430" y="1187958"/>
                    <a:pt x="0" y="1176528"/>
                    <a:pt x="0" y="1162558"/>
                  </a:cubicBezTo>
                  <a:cubicBezTo>
                    <a:pt x="0" y="1148588"/>
                    <a:pt x="11430" y="1137158"/>
                    <a:pt x="25400" y="1137158"/>
                  </a:cubicBezTo>
                  <a:cubicBezTo>
                    <a:pt x="39370" y="1137158"/>
                    <a:pt x="50800" y="1148588"/>
                    <a:pt x="50800" y="1162558"/>
                  </a:cubicBezTo>
                  <a:cubicBezTo>
                    <a:pt x="50800" y="1776603"/>
                    <a:pt x="548513" y="2274316"/>
                    <a:pt x="1162558" y="2274316"/>
                  </a:cubicBezTo>
                  <a:cubicBezTo>
                    <a:pt x="1776603" y="2274316"/>
                    <a:pt x="2274316" y="1776603"/>
                    <a:pt x="2274316" y="1162558"/>
                  </a:cubicBezTo>
                  <a:cubicBezTo>
                    <a:pt x="2274316" y="548513"/>
                    <a:pt x="1776603" y="50800"/>
                    <a:pt x="1162558" y="50800"/>
                  </a:cubicBezTo>
                  <a:lnTo>
                    <a:pt x="1162558" y="25400"/>
                  </a:lnTo>
                  <a:lnTo>
                    <a:pt x="1162558" y="50800"/>
                  </a:lnTo>
                  <a:cubicBezTo>
                    <a:pt x="548513" y="50800"/>
                    <a:pt x="50800" y="548513"/>
                    <a:pt x="50800" y="1162558"/>
                  </a:cubicBezTo>
                  <a:close/>
                </a:path>
              </a:pathLst>
            </a:custGeom>
            <a:solidFill>
              <a:srgbClr val="A22933"/>
            </a:solidFill>
          </p:spPr>
          <p:txBody>
            <a:bodyPr/>
            <a:lstStyle/>
            <a:p>
              <a:endParaRPr lang="en-US" sz="700"/>
            </a:p>
          </p:txBody>
        </p:sp>
      </p:grpSp>
      <p:sp>
        <p:nvSpPr>
          <p:cNvPr id="61" name="Freeform 41">
            <a:extLst>
              <a:ext uri="{FF2B5EF4-FFF2-40B4-BE49-F238E27FC236}">
                <a16:creationId xmlns:a16="http://schemas.microsoft.com/office/drawing/2014/main" id="{FC989EE7-3DC2-574E-C8EF-399447C8448D}"/>
              </a:ext>
            </a:extLst>
          </p:cNvPr>
          <p:cNvSpPr/>
          <p:nvPr/>
        </p:nvSpPr>
        <p:spPr>
          <a:xfrm>
            <a:off x="7516552" y="1540586"/>
            <a:ext cx="359154" cy="360109"/>
          </a:xfrm>
          <a:custGeom>
            <a:avLst/>
            <a:gdLst/>
            <a:ahLst/>
            <a:cxnLst/>
            <a:rect l="l" t="t" r="r" b="b"/>
            <a:pathLst>
              <a:path w="718308" h="720218">
                <a:moveTo>
                  <a:pt x="0" y="0"/>
                </a:moveTo>
                <a:lnTo>
                  <a:pt x="718308" y="0"/>
                </a:lnTo>
                <a:lnTo>
                  <a:pt x="718308" y="720218"/>
                </a:lnTo>
                <a:lnTo>
                  <a:pt x="0" y="7202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2" name="Freeform 18">
            <a:extLst>
              <a:ext uri="{FF2B5EF4-FFF2-40B4-BE49-F238E27FC236}">
                <a16:creationId xmlns:a16="http://schemas.microsoft.com/office/drawing/2014/main" id="{529E274F-1C38-4BF7-1133-9F24C1F96982}"/>
              </a:ext>
            </a:extLst>
          </p:cNvPr>
          <p:cNvSpPr/>
          <p:nvPr/>
        </p:nvSpPr>
        <p:spPr>
          <a:xfrm>
            <a:off x="4526326" y="1468774"/>
            <a:ext cx="306516" cy="358349"/>
          </a:xfrm>
          <a:custGeom>
            <a:avLst/>
            <a:gdLst/>
            <a:ahLst/>
            <a:cxnLst/>
            <a:rect l="l" t="t" r="r" b="b"/>
            <a:pathLst>
              <a:path w="613032" h="716698">
                <a:moveTo>
                  <a:pt x="0" y="0"/>
                </a:moveTo>
                <a:lnTo>
                  <a:pt x="613032" y="0"/>
                </a:lnTo>
                <a:lnTo>
                  <a:pt x="613032" y="716698"/>
                </a:lnTo>
                <a:lnTo>
                  <a:pt x="0" y="7166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63" name="Freeform 4">
            <a:extLst>
              <a:ext uri="{FF2B5EF4-FFF2-40B4-BE49-F238E27FC236}">
                <a16:creationId xmlns:a16="http://schemas.microsoft.com/office/drawing/2014/main" id="{C7F477DE-1E9E-9E55-EB99-C66721F3D45B}"/>
              </a:ext>
            </a:extLst>
          </p:cNvPr>
          <p:cNvSpPr/>
          <p:nvPr/>
        </p:nvSpPr>
        <p:spPr>
          <a:xfrm>
            <a:off x="1541388" y="1569546"/>
            <a:ext cx="278288" cy="357036"/>
          </a:xfrm>
          <a:custGeom>
            <a:avLst/>
            <a:gdLst/>
            <a:ahLst/>
            <a:cxnLst/>
            <a:rect l="l" t="t" r="r" b="b"/>
            <a:pathLst>
              <a:path w="556576" h="714072">
                <a:moveTo>
                  <a:pt x="0" y="0"/>
                </a:moveTo>
                <a:lnTo>
                  <a:pt x="556576" y="0"/>
                </a:lnTo>
                <a:lnTo>
                  <a:pt x="556576" y="714072"/>
                </a:lnTo>
                <a:lnTo>
                  <a:pt x="0" y="7140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cxnSp>
        <p:nvCxnSpPr>
          <p:cNvPr id="57" name="Google Shape;1118;p52">
            <a:extLst>
              <a:ext uri="{FF2B5EF4-FFF2-40B4-BE49-F238E27FC236}">
                <a16:creationId xmlns:a16="http://schemas.microsoft.com/office/drawing/2014/main" id="{22ED74F6-5AED-83BF-BC74-44A1AC935519}"/>
              </a:ext>
            </a:extLst>
          </p:cNvPr>
          <p:cNvCxnSpPr>
            <a:cxnSpLocks/>
          </p:cNvCxnSpPr>
          <p:nvPr/>
        </p:nvCxnSpPr>
        <p:spPr>
          <a:xfrm>
            <a:off x="2109989" y="1740361"/>
            <a:ext cx="2103450" cy="0"/>
          </a:xfrm>
          <a:prstGeom prst="straightConnector1">
            <a:avLst/>
          </a:prstGeom>
          <a:noFill/>
          <a:ln w="19050" cap="flat" cmpd="sng">
            <a:solidFill>
              <a:schemeClr val="dk2"/>
            </a:solidFill>
            <a:prstDash val="solid"/>
            <a:round/>
            <a:headEnd type="none" w="med" len="med"/>
            <a:tailEnd type="oval" w="med" len="med"/>
          </a:ln>
        </p:spPr>
      </p:cxnSp>
      <p:cxnSp>
        <p:nvCxnSpPr>
          <p:cNvPr id="58" name="Google Shape;1118;p52">
            <a:extLst>
              <a:ext uri="{FF2B5EF4-FFF2-40B4-BE49-F238E27FC236}">
                <a16:creationId xmlns:a16="http://schemas.microsoft.com/office/drawing/2014/main" id="{E9318F37-D25B-DE41-4A67-F1FD942C36C1}"/>
              </a:ext>
            </a:extLst>
          </p:cNvPr>
          <p:cNvCxnSpPr>
            <a:cxnSpLocks/>
          </p:cNvCxnSpPr>
          <p:nvPr/>
        </p:nvCxnSpPr>
        <p:spPr>
          <a:xfrm>
            <a:off x="5114693" y="1714383"/>
            <a:ext cx="2103450" cy="0"/>
          </a:xfrm>
          <a:prstGeom prst="straightConnector1">
            <a:avLst/>
          </a:prstGeom>
          <a:noFill/>
          <a:ln w="19050"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1230333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53"/>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p>
            <a:r>
              <a:rPr lang="en"/>
              <a:t>Progress of Project</a:t>
            </a:r>
            <a:endParaRPr lang="en-US"/>
          </a:p>
        </p:txBody>
      </p:sp>
      <p:sp>
        <p:nvSpPr>
          <p:cNvPr id="1161" name="Google Shape;1161;p53"/>
          <p:cNvSpPr txBox="1">
            <a:spLocks noGrp="1"/>
          </p:cNvSpPr>
          <p:nvPr>
            <p:ph type="subTitle" idx="4"/>
          </p:nvPr>
        </p:nvSpPr>
        <p:spPr>
          <a:xfrm>
            <a:off x="1254512" y="1506782"/>
            <a:ext cx="7644926" cy="2614308"/>
          </a:xfrm>
          <a:prstGeom prst="rect">
            <a:avLst/>
          </a:prstGeom>
        </p:spPr>
        <p:txBody>
          <a:bodyPr spcFirstLastPara="1" wrap="square" lIns="91425" tIns="91425" rIns="91425" bIns="91425" anchor="t" anchorCtr="0">
            <a:noAutofit/>
          </a:bodyPr>
          <a:lstStyle/>
          <a:p>
            <a:pPr marL="0" indent="0"/>
            <a:r>
              <a:rPr lang="en" sz="1800"/>
              <a:t> </a:t>
            </a:r>
            <a:r>
              <a:rPr lang="en" sz="1800" b="1"/>
              <a:t>Acquire and preprocess 12 lead ECG for better precision of results.</a:t>
            </a:r>
          </a:p>
          <a:p>
            <a:pPr marL="0" indent="0"/>
            <a:endParaRPr lang="en" sz="1800" b="1"/>
          </a:p>
          <a:p>
            <a:pPr marL="0" indent="0">
              <a:spcBef>
                <a:spcPts val="1000"/>
              </a:spcBef>
            </a:pPr>
            <a:r>
              <a:rPr lang="en" sz="1800" b="1"/>
              <a:t>Train a model for the purpose of identifying diseases.</a:t>
            </a:r>
          </a:p>
          <a:p>
            <a:pPr marL="0" indent="0">
              <a:spcBef>
                <a:spcPts val="1000"/>
              </a:spcBef>
            </a:pPr>
            <a:endParaRPr lang="en" sz="1800" b="1"/>
          </a:p>
          <a:p>
            <a:pPr marL="0" indent="0">
              <a:spcBef>
                <a:spcPts val="1000"/>
              </a:spcBef>
              <a:spcAft>
                <a:spcPts val="1000"/>
              </a:spcAft>
            </a:pPr>
            <a:r>
              <a:rPr lang="en" sz="1800" b="1"/>
              <a:t> Develop the mobile application in which the predicted disease is displayed.</a:t>
            </a:r>
          </a:p>
          <a:p>
            <a:pPr marL="0" lvl="0" indent="0" algn="l">
              <a:spcBef>
                <a:spcPts val="1000"/>
              </a:spcBef>
              <a:spcAft>
                <a:spcPts val="1000"/>
              </a:spcAft>
              <a:buNone/>
            </a:pPr>
            <a:endParaRPr lang="en"/>
          </a:p>
        </p:txBody>
      </p:sp>
      <p:grpSp>
        <p:nvGrpSpPr>
          <p:cNvPr id="1162" name="Google Shape;1162;p53"/>
          <p:cNvGrpSpPr/>
          <p:nvPr/>
        </p:nvGrpSpPr>
        <p:grpSpPr>
          <a:xfrm>
            <a:off x="725737" y="1509400"/>
            <a:ext cx="427517" cy="427517"/>
            <a:chOff x="2322887" y="1248750"/>
            <a:chExt cx="427517" cy="427517"/>
          </a:xfrm>
        </p:grpSpPr>
        <p:sp>
          <p:nvSpPr>
            <p:cNvPr id="1163" name="Google Shape;1163;p53"/>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4" name="Google Shape;1164;p53"/>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Rectangle 1">
            <a:extLst>
              <a:ext uri="{FF2B5EF4-FFF2-40B4-BE49-F238E27FC236}">
                <a16:creationId xmlns:a16="http://schemas.microsoft.com/office/drawing/2014/main" id="{27871BC8-BD30-7649-07DB-71E51B0D4694}"/>
              </a:ext>
            </a:extLst>
          </p:cNvPr>
          <p:cNvSpPr/>
          <p:nvPr/>
        </p:nvSpPr>
        <p:spPr>
          <a:xfrm>
            <a:off x="27474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grpSp>
        <p:nvGrpSpPr>
          <p:cNvPr id="3" name="Google Shape;1162;p53">
            <a:extLst>
              <a:ext uri="{FF2B5EF4-FFF2-40B4-BE49-F238E27FC236}">
                <a16:creationId xmlns:a16="http://schemas.microsoft.com/office/drawing/2014/main" id="{D6CE48BD-B0AF-52AE-E7CD-05D209A53582}"/>
              </a:ext>
            </a:extLst>
          </p:cNvPr>
          <p:cNvGrpSpPr/>
          <p:nvPr/>
        </p:nvGrpSpPr>
        <p:grpSpPr>
          <a:xfrm>
            <a:off x="723928" y="2355685"/>
            <a:ext cx="427517" cy="427517"/>
            <a:chOff x="2322887" y="1248750"/>
            <a:chExt cx="427517" cy="427517"/>
          </a:xfrm>
        </p:grpSpPr>
        <p:sp>
          <p:nvSpPr>
            <p:cNvPr id="4" name="Google Shape;1163;p53">
              <a:extLst>
                <a:ext uri="{FF2B5EF4-FFF2-40B4-BE49-F238E27FC236}">
                  <a16:creationId xmlns:a16="http://schemas.microsoft.com/office/drawing/2014/main" id="{6DBA5821-C8E2-EFAE-2FC3-E6620FD6E766}"/>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1164;p53">
              <a:extLst>
                <a:ext uri="{FF2B5EF4-FFF2-40B4-BE49-F238E27FC236}">
                  <a16:creationId xmlns:a16="http://schemas.microsoft.com/office/drawing/2014/main" id="{16994D7D-A6A0-AA57-A931-DDB44524C44D}"/>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 name="Google Shape;1162;p53">
            <a:extLst>
              <a:ext uri="{FF2B5EF4-FFF2-40B4-BE49-F238E27FC236}">
                <a16:creationId xmlns:a16="http://schemas.microsoft.com/office/drawing/2014/main" id="{8A8FEF3D-36DA-21CB-819B-ED4C860273D0}"/>
              </a:ext>
            </a:extLst>
          </p:cNvPr>
          <p:cNvGrpSpPr/>
          <p:nvPr/>
        </p:nvGrpSpPr>
        <p:grpSpPr>
          <a:xfrm>
            <a:off x="722319" y="3080742"/>
            <a:ext cx="427517" cy="427517"/>
            <a:chOff x="2322887" y="1248750"/>
            <a:chExt cx="427517" cy="427517"/>
          </a:xfrm>
        </p:grpSpPr>
        <p:sp>
          <p:nvSpPr>
            <p:cNvPr id="7" name="Google Shape;1163;p53">
              <a:extLst>
                <a:ext uri="{FF2B5EF4-FFF2-40B4-BE49-F238E27FC236}">
                  <a16:creationId xmlns:a16="http://schemas.microsoft.com/office/drawing/2014/main" id="{D20B78C2-802A-7DF5-EF37-7F819AAA566C}"/>
                </a:ext>
              </a:extLst>
            </p:cNvPr>
            <p:cNvSpPr/>
            <p:nvPr/>
          </p:nvSpPr>
          <p:spPr>
            <a:xfrm>
              <a:off x="2322887" y="1248750"/>
              <a:ext cx="427517" cy="427517"/>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164;p53">
              <a:extLst>
                <a:ext uri="{FF2B5EF4-FFF2-40B4-BE49-F238E27FC236}">
                  <a16:creationId xmlns:a16="http://schemas.microsoft.com/office/drawing/2014/main" id="{28DF5A3A-FC92-F3FD-466F-3744F47D8A0C}"/>
                </a:ext>
              </a:extLst>
            </p:cNvPr>
            <p:cNvSpPr/>
            <p:nvPr/>
          </p:nvSpPr>
          <p:spPr>
            <a:xfrm>
              <a:off x="2425006" y="1381663"/>
              <a:ext cx="221535" cy="16169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4145814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53"/>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p>
            <a:r>
              <a:rPr lang="en"/>
              <a:t>Future Developments</a:t>
            </a:r>
            <a:endParaRPr lang="en-US"/>
          </a:p>
        </p:txBody>
      </p:sp>
      <p:sp>
        <p:nvSpPr>
          <p:cNvPr id="1159" name="Google Shape;1159;p53"/>
          <p:cNvSpPr txBox="1">
            <a:spLocks noGrp="1"/>
          </p:cNvSpPr>
          <p:nvPr>
            <p:ph type="subTitle" idx="1"/>
          </p:nvPr>
        </p:nvSpPr>
        <p:spPr>
          <a:xfrm>
            <a:off x="622175" y="1616620"/>
            <a:ext cx="7783471" cy="2571013"/>
          </a:xfrm>
          <a:prstGeom prst="rect">
            <a:avLst/>
          </a:prstGeom>
        </p:spPr>
        <p:txBody>
          <a:bodyPr spcFirstLastPara="1" wrap="square" lIns="91425" tIns="91425" rIns="91425" bIns="91425" anchor="t" anchorCtr="0">
            <a:noAutofit/>
          </a:bodyPr>
          <a:lstStyle/>
          <a:p>
            <a:pPr marL="285750" indent="-285750">
              <a:buFont typeface="Wingdings"/>
              <a:buChar char="Ø"/>
            </a:pPr>
            <a:r>
              <a:rPr lang="en" sz="1800" b="1"/>
              <a:t> Provide tailored recommendation on patient admission.</a:t>
            </a:r>
            <a:endParaRPr lang="en-US" sz="1800" b="1"/>
          </a:p>
          <a:p>
            <a:pPr marL="0" indent="0"/>
            <a:endParaRPr lang="en" sz="1800" b="1"/>
          </a:p>
          <a:p>
            <a:pPr marL="285750" indent="-285750">
              <a:spcBef>
                <a:spcPts val="1000"/>
              </a:spcBef>
              <a:buFont typeface="Wingdings"/>
              <a:buChar char="Ø"/>
            </a:pPr>
            <a:r>
              <a:rPr lang="en" sz="1800" b="1"/>
              <a:t>Develop a mechanism to inform the loved ones about the status of the patient.</a:t>
            </a:r>
          </a:p>
          <a:p>
            <a:pPr marL="0" indent="0">
              <a:spcBef>
                <a:spcPts val="1000"/>
              </a:spcBef>
            </a:pPr>
            <a:endParaRPr lang="en" sz="1800" b="1"/>
          </a:p>
          <a:p>
            <a:pPr marL="285750" indent="-285750">
              <a:spcBef>
                <a:spcPts val="1000"/>
              </a:spcBef>
              <a:buFont typeface="Wingdings"/>
              <a:buChar char="Ø"/>
            </a:pPr>
            <a:r>
              <a:rPr lang="en" sz="1800" b="1"/>
              <a:t>Test the application with a wide variety of data inputs.</a:t>
            </a:r>
          </a:p>
          <a:p>
            <a:pPr marL="0" lvl="0" indent="0" algn="l">
              <a:spcBef>
                <a:spcPts val="1000"/>
              </a:spcBef>
              <a:spcAft>
                <a:spcPts val="0"/>
              </a:spcAft>
              <a:buNone/>
            </a:pPr>
            <a:endParaRPr lang="en"/>
          </a:p>
          <a:p>
            <a:pPr marL="0" lvl="0" indent="0" algn="l" rtl="0">
              <a:spcBef>
                <a:spcPts val="1000"/>
              </a:spcBef>
              <a:spcAft>
                <a:spcPts val="0"/>
              </a:spcAft>
              <a:buNone/>
            </a:pPr>
            <a:endParaRPr/>
          </a:p>
          <a:p>
            <a:pPr marL="0" lvl="0" indent="0" algn="l" rtl="0">
              <a:spcBef>
                <a:spcPts val="1000"/>
              </a:spcBef>
              <a:spcAft>
                <a:spcPts val="1200"/>
              </a:spcAft>
              <a:buNone/>
            </a:pPr>
            <a:endParaRPr/>
          </a:p>
        </p:txBody>
      </p:sp>
      <p:sp>
        <p:nvSpPr>
          <p:cNvPr id="2" name="Rectangle 1">
            <a:extLst>
              <a:ext uri="{FF2B5EF4-FFF2-40B4-BE49-F238E27FC236}">
                <a16:creationId xmlns:a16="http://schemas.microsoft.com/office/drawing/2014/main" id="{27871BC8-BD30-7649-07DB-71E51B0D4694}"/>
              </a:ext>
            </a:extLst>
          </p:cNvPr>
          <p:cNvSpPr/>
          <p:nvPr/>
        </p:nvSpPr>
        <p:spPr>
          <a:xfrm>
            <a:off x="27474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IT21127946</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Christy H.M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890800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54520" y="4665200"/>
            <a:ext cx="1305500" cy="1305527"/>
            <a:chOff x="0" y="0"/>
            <a:chExt cx="3481333" cy="3481405"/>
          </a:xfrm>
        </p:grpSpPr>
        <p:sp>
          <p:nvSpPr>
            <p:cNvPr id="3" name="Freeform 3"/>
            <p:cNvSpPr/>
            <p:nvPr/>
          </p:nvSpPr>
          <p:spPr>
            <a:xfrm>
              <a:off x="635" y="635"/>
              <a:ext cx="3480054" cy="3480181"/>
            </a:xfrm>
            <a:custGeom>
              <a:avLst/>
              <a:gdLst/>
              <a:ahLst/>
              <a:cxnLst/>
              <a:rect l="l" t="t" r="r" b="b"/>
              <a:pathLst>
                <a:path w="3480054" h="3480181">
                  <a:moveTo>
                    <a:pt x="1740408" y="0"/>
                  </a:moveTo>
                  <a:cubicBezTo>
                    <a:pt x="2701163" y="0"/>
                    <a:pt x="3480054" y="779018"/>
                    <a:pt x="3480054" y="1739773"/>
                  </a:cubicBezTo>
                  <a:cubicBezTo>
                    <a:pt x="3480054" y="2701163"/>
                    <a:pt x="2701036" y="3480181"/>
                    <a:pt x="1740408" y="3480181"/>
                  </a:cubicBezTo>
                  <a:cubicBezTo>
                    <a:pt x="779018" y="3480181"/>
                    <a:pt x="0" y="2701163"/>
                    <a:pt x="0" y="1739773"/>
                  </a:cubicBezTo>
                  <a:cubicBezTo>
                    <a:pt x="0" y="779018"/>
                    <a:pt x="779018" y="0"/>
                    <a:pt x="1740408" y="0"/>
                  </a:cubicBezTo>
                  <a:close/>
                </a:path>
              </a:pathLst>
            </a:custGeom>
            <a:solidFill>
              <a:srgbClr val="A22933"/>
            </a:solidFill>
          </p:spPr>
          <p:txBody>
            <a:bodyPr/>
            <a:lstStyle/>
            <a:p>
              <a:endParaRPr lang="en-US" sz="700"/>
            </a:p>
          </p:txBody>
        </p:sp>
      </p:grpSp>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sz="700"/>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sz="700"/>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sz="700"/>
            </a:p>
          </p:txBody>
        </p:sp>
      </p:grpSp>
      <p:grpSp>
        <p:nvGrpSpPr>
          <p:cNvPr id="10" name="Group 10"/>
          <p:cNvGrpSpPr/>
          <p:nvPr/>
        </p:nvGrpSpPr>
        <p:grpSpPr>
          <a:xfrm>
            <a:off x="8032916" y="-819247"/>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sz="700"/>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sz="700"/>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sz="700"/>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sz="700"/>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sz="700"/>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sz="700"/>
            </a:p>
          </p:txBody>
        </p:sp>
      </p:grpSp>
      <p:grpSp>
        <p:nvGrpSpPr>
          <p:cNvPr id="22" name="Group 22"/>
          <p:cNvGrpSpPr/>
          <p:nvPr/>
        </p:nvGrpSpPr>
        <p:grpSpPr>
          <a:xfrm>
            <a:off x="8744617" y="4450106"/>
            <a:ext cx="687665" cy="625580"/>
            <a:chOff x="0" y="0"/>
            <a:chExt cx="1833773" cy="1668213"/>
          </a:xfrm>
        </p:grpSpPr>
        <p:sp>
          <p:nvSpPr>
            <p:cNvPr id="23" name="Freeform 23"/>
            <p:cNvSpPr/>
            <p:nvPr/>
          </p:nvSpPr>
          <p:spPr>
            <a:xfrm>
              <a:off x="762" y="635"/>
              <a:ext cx="1833118" cy="1667637"/>
            </a:xfrm>
            <a:custGeom>
              <a:avLst/>
              <a:gdLst/>
              <a:ahLst/>
              <a:cxnLst/>
              <a:rect l="l" t="t" r="r" b="b"/>
              <a:pathLst>
                <a:path w="1833118" h="1667637">
                  <a:moveTo>
                    <a:pt x="916813" y="0"/>
                  </a:moveTo>
                  <a:cubicBezTo>
                    <a:pt x="1295019" y="0"/>
                    <a:pt x="1637157" y="258445"/>
                    <a:pt x="1728089" y="642366"/>
                  </a:cubicBezTo>
                  <a:cubicBezTo>
                    <a:pt x="1833118" y="1090803"/>
                    <a:pt x="1555369" y="1538605"/>
                    <a:pt x="1108202" y="1645031"/>
                  </a:cubicBezTo>
                  <a:cubicBezTo>
                    <a:pt x="1043813" y="1659890"/>
                    <a:pt x="978662" y="1667637"/>
                    <a:pt x="915543" y="1667637"/>
                  </a:cubicBezTo>
                  <a:cubicBezTo>
                    <a:pt x="537337" y="1667637"/>
                    <a:pt x="195199" y="1408557"/>
                    <a:pt x="105664" y="1025906"/>
                  </a:cubicBezTo>
                  <a:cubicBezTo>
                    <a:pt x="0" y="577469"/>
                    <a:pt x="277114" y="128270"/>
                    <a:pt x="724916" y="22606"/>
                  </a:cubicBezTo>
                  <a:cubicBezTo>
                    <a:pt x="789178" y="7112"/>
                    <a:pt x="853567" y="0"/>
                    <a:pt x="916813" y="0"/>
                  </a:cubicBezTo>
                  <a:close/>
                </a:path>
              </a:pathLst>
            </a:custGeom>
            <a:solidFill>
              <a:srgbClr val="9E9E9E"/>
            </a:solidFill>
          </p:spPr>
          <p:txBody>
            <a:bodyPr/>
            <a:lstStyle/>
            <a:p>
              <a:endParaRPr lang="en-US" sz="700"/>
            </a:p>
          </p:txBody>
        </p:sp>
      </p:grpSp>
      <p:sp>
        <p:nvSpPr>
          <p:cNvPr id="24" name="Freeform 24"/>
          <p:cNvSpPr/>
          <p:nvPr/>
        </p:nvSpPr>
        <p:spPr>
          <a:xfrm>
            <a:off x="-3174834" y="4422434"/>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25" name="TextBox 25"/>
          <p:cNvSpPr txBox="1"/>
          <p:nvPr/>
        </p:nvSpPr>
        <p:spPr>
          <a:xfrm>
            <a:off x="927949" y="361807"/>
            <a:ext cx="6780603" cy="436017"/>
          </a:xfrm>
          <a:prstGeom prst="rect">
            <a:avLst/>
          </a:prstGeom>
        </p:spPr>
        <p:txBody>
          <a:bodyPr lIns="0" tIns="0" rIns="0" bIns="0" rtlCol="0" anchor="t">
            <a:spAutoFit/>
          </a:bodyPr>
          <a:lstStyle/>
          <a:p>
            <a:pPr algn="ctr">
              <a:lnSpc>
                <a:spcPts val="3420"/>
              </a:lnSpc>
            </a:pPr>
            <a:r>
              <a:rPr lang="en-US" sz="2850">
                <a:solidFill>
                  <a:srgbClr val="010440"/>
                </a:solidFill>
                <a:latin typeface="Arimo Bold"/>
              </a:rPr>
              <a:t>References </a:t>
            </a:r>
          </a:p>
        </p:txBody>
      </p:sp>
    </p:spTree>
    <p:extLst>
      <p:ext uri="{BB962C8B-B14F-4D97-AF65-F5344CB8AC3E}">
        <p14:creationId xmlns:p14="http://schemas.microsoft.com/office/powerpoint/2010/main" val="3242818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121955" y="-434636"/>
            <a:ext cx="491465" cy="491475"/>
            <a:chOff x="0" y="0"/>
            <a:chExt cx="1310573" cy="1310600"/>
          </a:xfrm>
        </p:grpSpPr>
        <p:sp>
          <p:nvSpPr>
            <p:cNvPr id="3" name="Freeform 3"/>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D93B48"/>
            </a:solidFill>
          </p:spPr>
          <p:txBody>
            <a:bodyPr/>
            <a:lstStyle/>
            <a:p>
              <a:endParaRPr lang="en-US"/>
            </a:p>
          </p:txBody>
        </p:sp>
      </p:grpSp>
      <p:grpSp>
        <p:nvGrpSpPr>
          <p:cNvPr id="4" name="Group 4"/>
          <p:cNvGrpSpPr/>
          <p:nvPr/>
        </p:nvGrpSpPr>
        <p:grpSpPr>
          <a:xfrm rot="-10800000">
            <a:off x="8411852" y="-228884"/>
            <a:ext cx="485425" cy="425027"/>
            <a:chOff x="0" y="0"/>
            <a:chExt cx="1294467" cy="1133405"/>
          </a:xfrm>
        </p:grpSpPr>
        <p:sp>
          <p:nvSpPr>
            <p:cNvPr id="5" name="Freeform 5"/>
            <p:cNvSpPr/>
            <p:nvPr/>
          </p:nvSpPr>
          <p:spPr>
            <a:xfrm>
              <a:off x="635" y="0"/>
              <a:ext cx="1293749" cy="1133475"/>
            </a:xfrm>
            <a:custGeom>
              <a:avLst/>
              <a:gdLst/>
              <a:ahLst/>
              <a:cxnLst/>
              <a:rect l="l" t="t" r="r" b="b"/>
              <a:pathLst>
                <a:path w="1293749" h="1133475">
                  <a:moveTo>
                    <a:pt x="647573" y="0"/>
                  </a:moveTo>
                  <a:cubicBezTo>
                    <a:pt x="451739" y="0"/>
                    <a:pt x="261620" y="101219"/>
                    <a:pt x="156591" y="282829"/>
                  </a:cubicBezTo>
                  <a:cubicBezTo>
                    <a:pt x="0" y="553466"/>
                    <a:pt x="92202" y="900176"/>
                    <a:pt x="362712" y="1056767"/>
                  </a:cubicBezTo>
                  <a:cubicBezTo>
                    <a:pt x="452247" y="1108964"/>
                    <a:pt x="549529" y="1133475"/>
                    <a:pt x="646176" y="1133475"/>
                  </a:cubicBezTo>
                  <a:cubicBezTo>
                    <a:pt x="841375" y="1133475"/>
                    <a:pt x="1032129" y="1032256"/>
                    <a:pt x="1137158" y="851281"/>
                  </a:cubicBezTo>
                  <a:cubicBezTo>
                    <a:pt x="1293749" y="580644"/>
                    <a:pt x="1200912" y="233934"/>
                    <a:pt x="930275" y="76073"/>
                  </a:cubicBezTo>
                  <a:cubicBezTo>
                    <a:pt x="840867" y="24511"/>
                    <a:pt x="743585" y="0"/>
                    <a:pt x="647573" y="0"/>
                  </a:cubicBezTo>
                  <a:close/>
                </a:path>
              </a:pathLst>
            </a:custGeom>
            <a:solidFill>
              <a:srgbClr val="9E9E9E"/>
            </a:solidFill>
          </p:spPr>
          <p:txBody>
            <a:bodyPr/>
            <a:lstStyle/>
            <a:p>
              <a:endParaRPr lang="en-US"/>
            </a:p>
          </p:txBody>
        </p:sp>
      </p:grpSp>
      <p:grpSp>
        <p:nvGrpSpPr>
          <p:cNvPr id="6" name="Group 6"/>
          <p:cNvGrpSpPr/>
          <p:nvPr/>
        </p:nvGrpSpPr>
        <p:grpSpPr>
          <a:xfrm rot="-10800000">
            <a:off x="4407679" y="-356820"/>
            <a:ext cx="772717" cy="680913"/>
            <a:chOff x="0" y="0"/>
            <a:chExt cx="2060579" cy="1815768"/>
          </a:xfrm>
        </p:grpSpPr>
        <p:sp>
          <p:nvSpPr>
            <p:cNvPr id="7" name="Freeform 7"/>
            <p:cNvSpPr/>
            <p:nvPr/>
          </p:nvSpPr>
          <p:spPr>
            <a:xfrm>
              <a:off x="635" y="635"/>
              <a:ext cx="2059940" cy="1814449"/>
            </a:xfrm>
            <a:custGeom>
              <a:avLst/>
              <a:gdLst/>
              <a:ahLst/>
              <a:cxnLst/>
              <a:rect l="l" t="t" r="r" b="b"/>
              <a:pathLst>
                <a:path w="2059940" h="1814449">
                  <a:moveTo>
                    <a:pt x="1028954" y="0"/>
                  </a:moveTo>
                  <a:cubicBezTo>
                    <a:pt x="913638" y="0"/>
                    <a:pt x="795655" y="21971"/>
                    <a:pt x="682244" y="68961"/>
                  </a:cubicBezTo>
                  <a:cubicBezTo>
                    <a:pt x="219710" y="260985"/>
                    <a:pt x="0" y="791210"/>
                    <a:pt x="191389" y="1254506"/>
                  </a:cubicBezTo>
                  <a:cubicBezTo>
                    <a:pt x="336423" y="1603756"/>
                    <a:pt x="673989" y="1814449"/>
                    <a:pt x="1030351" y="1814449"/>
                  </a:cubicBezTo>
                  <a:cubicBezTo>
                    <a:pt x="1145667" y="1814449"/>
                    <a:pt x="1263015" y="1792478"/>
                    <a:pt x="1376299" y="1745488"/>
                  </a:cubicBezTo>
                  <a:cubicBezTo>
                    <a:pt x="1839595" y="1554099"/>
                    <a:pt x="2059940" y="1023239"/>
                    <a:pt x="1867916" y="559943"/>
                  </a:cubicBezTo>
                  <a:cubicBezTo>
                    <a:pt x="1723644" y="210693"/>
                    <a:pt x="1385316" y="0"/>
                    <a:pt x="1028954" y="0"/>
                  </a:cubicBezTo>
                  <a:close/>
                </a:path>
              </a:pathLst>
            </a:custGeom>
            <a:solidFill>
              <a:srgbClr val="A22933"/>
            </a:solidFill>
          </p:spPr>
          <p:txBody>
            <a:bodyPr/>
            <a:lstStyle/>
            <a:p>
              <a:endParaRPr lang="en-US"/>
            </a:p>
          </p:txBody>
        </p:sp>
      </p:grpSp>
      <p:grpSp>
        <p:nvGrpSpPr>
          <p:cNvPr id="8" name="Group 8"/>
          <p:cNvGrpSpPr/>
          <p:nvPr/>
        </p:nvGrpSpPr>
        <p:grpSpPr>
          <a:xfrm rot="-10800000">
            <a:off x="-587820" y="-775828"/>
            <a:ext cx="1305500" cy="1305527"/>
            <a:chOff x="0" y="0"/>
            <a:chExt cx="3481333" cy="3481405"/>
          </a:xfrm>
        </p:grpSpPr>
        <p:sp>
          <p:nvSpPr>
            <p:cNvPr id="9" name="Freeform 9"/>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A22933"/>
            </a:solidFill>
          </p:spPr>
          <p:txBody>
            <a:bodyPr/>
            <a:lstStyle/>
            <a:p>
              <a:endParaRPr lang="en-US"/>
            </a:p>
          </p:txBody>
        </p:sp>
      </p:grpSp>
      <p:grpSp>
        <p:nvGrpSpPr>
          <p:cNvPr id="10" name="Group 10"/>
          <p:cNvGrpSpPr/>
          <p:nvPr/>
        </p:nvGrpSpPr>
        <p:grpSpPr>
          <a:xfrm rot="-10800000">
            <a:off x="4813367" y="488398"/>
            <a:ext cx="290433" cy="264102"/>
            <a:chOff x="0" y="0"/>
            <a:chExt cx="774488" cy="704272"/>
          </a:xfrm>
        </p:grpSpPr>
        <p:sp>
          <p:nvSpPr>
            <p:cNvPr id="11" name="Freeform 11"/>
            <p:cNvSpPr/>
            <p:nvPr/>
          </p:nvSpPr>
          <p:spPr>
            <a:xfrm>
              <a:off x="635" y="635"/>
              <a:ext cx="773811" cy="703580"/>
            </a:xfrm>
            <a:custGeom>
              <a:avLst/>
              <a:gdLst/>
              <a:ahLst/>
              <a:cxnLst/>
              <a:rect l="l" t="t" r="r" b="b"/>
              <a:pathLst>
                <a:path w="773811" h="703580">
                  <a:moveTo>
                    <a:pt x="387223" y="0"/>
                  </a:moveTo>
                  <a:cubicBezTo>
                    <a:pt x="227457" y="0"/>
                    <a:pt x="82423" y="108839"/>
                    <a:pt x="44450" y="270637"/>
                  </a:cubicBezTo>
                  <a:cubicBezTo>
                    <a:pt x="0" y="460121"/>
                    <a:pt x="117221" y="650113"/>
                    <a:pt x="306705" y="693928"/>
                  </a:cubicBezTo>
                  <a:cubicBezTo>
                    <a:pt x="333756" y="700405"/>
                    <a:pt x="360807" y="703580"/>
                    <a:pt x="387858" y="703580"/>
                  </a:cubicBezTo>
                  <a:cubicBezTo>
                    <a:pt x="546989" y="703580"/>
                    <a:pt x="691388" y="593979"/>
                    <a:pt x="729361" y="432308"/>
                  </a:cubicBezTo>
                  <a:cubicBezTo>
                    <a:pt x="773811" y="242951"/>
                    <a:pt x="657225" y="54102"/>
                    <a:pt x="467741" y="9017"/>
                  </a:cubicBezTo>
                  <a:cubicBezTo>
                    <a:pt x="440690" y="2540"/>
                    <a:pt x="413639" y="0"/>
                    <a:pt x="387223" y="0"/>
                  </a:cubicBezTo>
                  <a:close/>
                </a:path>
              </a:pathLst>
            </a:custGeom>
            <a:solidFill>
              <a:srgbClr val="9E9E9E"/>
            </a:solidFill>
          </p:spPr>
          <p:txBody>
            <a:bodyPr/>
            <a:lstStyle/>
            <a:p>
              <a:endParaRPr lang="en-US"/>
            </a:p>
          </p:txBody>
        </p:sp>
      </p:grpSp>
      <p:grpSp>
        <p:nvGrpSpPr>
          <p:cNvPr id="12" name="Group 12"/>
          <p:cNvGrpSpPr/>
          <p:nvPr/>
        </p:nvGrpSpPr>
        <p:grpSpPr>
          <a:xfrm rot="-10800000">
            <a:off x="-263021" y="845133"/>
            <a:ext cx="749037" cy="680672"/>
            <a:chOff x="0" y="0"/>
            <a:chExt cx="1997432" cy="1815125"/>
          </a:xfrm>
        </p:grpSpPr>
        <p:sp>
          <p:nvSpPr>
            <p:cNvPr id="13" name="Freeform 13"/>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D93B48"/>
            </a:solidFill>
          </p:spPr>
          <p:txBody>
            <a:bodyPr/>
            <a:lstStyle/>
            <a:p>
              <a:endParaRPr lang="en-US"/>
            </a:p>
          </p:txBody>
        </p:sp>
      </p:grpSp>
      <p:sp>
        <p:nvSpPr>
          <p:cNvPr id="14" name="Freeform 14"/>
          <p:cNvSpPr/>
          <p:nvPr/>
        </p:nvSpPr>
        <p:spPr>
          <a:xfrm rot="1873713">
            <a:off x="183801" y="-1427014"/>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5" name="Group 15"/>
          <p:cNvGrpSpPr/>
          <p:nvPr/>
        </p:nvGrpSpPr>
        <p:grpSpPr>
          <a:xfrm rot="-10800000">
            <a:off x="9106275" y="1748070"/>
            <a:ext cx="447490" cy="406905"/>
            <a:chOff x="0" y="0"/>
            <a:chExt cx="1193307" cy="1085080"/>
          </a:xfrm>
        </p:grpSpPr>
        <p:sp>
          <p:nvSpPr>
            <p:cNvPr id="16" name="Freeform 16"/>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010440"/>
            </a:solidFill>
          </p:spPr>
          <p:txBody>
            <a:bodyPr/>
            <a:lstStyle/>
            <a:p>
              <a:endParaRPr lang="en-US"/>
            </a:p>
          </p:txBody>
        </p:sp>
      </p:grpSp>
      <p:sp>
        <p:nvSpPr>
          <p:cNvPr id="38" name="TextBox 38"/>
          <p:cNvSpPr txBox="1"/>
          <p:nvPr/>
        </p:nvSpPr>
        <p:spPr>
          <a:xfrm>
            <a:off x="1024171" y="1947643"/>
            <a:ext cx="6343650" cy="77585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6660"/>
              </a:lnSpc>
            </a:pPr>
            <a:r>
              <a:rPr lang="fi-FI" sz="4000" b="1" i="0" u="none" strike="noStrike" cap="all">
                <a:solidFill>
                  <a:srgbClr val="000000"/>
                </a:solidFill>
                <a:effectLst/>
                <a:highlight>
                  <a:srgbClr val="F5F5F5"/>
                </a:highlight>
                <a:latin typeface="Adobe Devanagari"/>
              </a:rPr>
              <a:t>IT21134180 | VIHANSA S.A.S</a:t>
            </a:r>
            <a:r>
              <a:rPr lang="fi-FI" sz="4000" b="0" i="0">
                <a:solidFill>
                  <a:srgbClr val="000000"/>
                </a:solidFill>
                <a:effectLst/>
                <a:highlight>
                  <a:srgbClr val="F5F5F5"/>
                </a:highlight>
                <a:latin typeface="Adobe Devanagari"/>
              </a:rPr>
              <a:t>​</a:t>
            </a:r>
            <a:endParaRPr lang="en-US" sz="9600">
              <a:solidFill>
                <a:srgbClr val="A22933"/>
              </a:solidFill>
              <a:latin typeface="Arimo"/>
            </a:endParaRPr>
          </a:p>
        </p:txBody>
      </p:sp>
      <p:pic>
        <p:nvPicPr>
          <p:cNvPr id="42" name="Picture 41">
            <a:extLst>
              <a:ext uri="{FF2B5EF4-FFF2-40B4-BE49-F238E27FC236}">
                <a16:creationId xmlns:a16="http://schemas.microsoft.com/office/drawing/2014/main" id="{A8676805-4E4C-8A34-2179-7F37F39E06EB}"/>
              </a:ext>
            </a:extLst>
          </p:cNvPr>
          <p:cNvPicPr>
            <a:picLocks noChangeAspect="1"/>
          </p:cNvPicPr>
          <p:nvPr/>
        </p:nvPicPr>
        <p:blipFill>
          <a:blip r:embed="rId5"/>
          <a:stretch>
            <a:fillRect/>
          </a:stretch>
        </p:blipFill>
        <p:spPr>
          <a:xfrm>
            <a:off x="7348561" y="244904"/>
            <a:ext cx="1467055" cy="1743318"/>
          </a:xfrm>
          <a:prstGeom prst="rect">
            <a:avLst/>
          </a:prstGeom>
        </p:spPr>
      </p:pic>
      <p:sp>
        <p:nvSpPr>
          <p:cNvPr id="45" name="Google Shape;817;p39">
            <a:extLst>
              <a:ext uri="{FF2B5EF4-FFF2-40B4-BE49-F238E27FC236}">
                <a16:creationId xmlns:a16="http://schemas.microsoft.com/office/drawing/2014/main" id="{862DF837-E705-A033-2AD5-C7070414F2BA}"/>
              </a:ext>
            </a:extLst>
          </p:cNvPr>
          <p:cNvSpPr txBox="1">
            <a:spLocks/>
          </p:cNvSpPr>
          <p:nvPr/>
        </p:nvSpPr>
        <p:spPr>
          <a:xfrm>
            <a:off x="2088564" y="2709854"/>
            <a:ext cx="4485374"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kern="1200">
                <a:solidFill>
                  <a:schemeClr val="tx1">
                    <a:lumMod val="75000"/>
                    <a:lumOff val="25000"/>
                  </a:schemeClr>
                </a:solidFill>
                <a:latin typeface="Cambria" panose="02040503050406030204" pitchFamily="18" charset="0"/>
                <a:ea typeface="+mn-ea"/>
                <a:cs typeface="+mn-cs"/>
              </a:rPr>
              <a:t>Specialization : Software Engineering</a:t>
            </a:r>
            <a:endParaRPr lang="en-US" b="1">
              <a:solidFill>
                <a:schemeClr val="tx1">
                  <a:lumMod val="75000"/>
                  <a:lumOff val="25000"/>
                </a:schemeClr>
              </a:solidFill>
            </a:endParaRPr>
          </a:p>
        </p:txBody>
      </p:sp>
    </p:spTree>
    <p:extLst>
      <p:ext uri="{BB962C8B-B14F-4D97-AF65-F5344CB8AC3E}">
        <p14:creationId xmlns:p14="http://schemas.microsoft.com/office/powerpoint/2010/main" val="2511969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4520" y="4665200"/>
            <a:ext cx="1305500" cy="1305527"/>
            <a:chOff x="0" y="0"/>
            <a:chExt cx="3481333" cy="3481405"/>
          </a:xfrm>
        </p:grpSpPr>
        <p:sp>
          <p:nvSpPr>
            <p:cNvPr id="3" name="Freeform 3"/>
            <p:cNvSpPr/>
            <p:nvPr/>
          </p:nvSpPr>
          <p:spPr>
            <a:xfrm>
              <a:off x="635" y="635"/>
              <a:ext cx="3480054" cy="3480181"/>
            </a:xfrm>
            <a:custGeom>
              <a:avLst/>
              <a:gdLst/>
              <a:ahLst/>
              <a:cxnLst/>
              <a:rect l="l" t="t" r="r" b="b"/>
              <a:pathLst>
                <a:path w="3480054" h="3480181">
                  <a:moveTo>
                    <a:pt x="1740408" y="0"/>
                  </a:moveTo>
                  <a:cubicBezTo>
                    <a:pt x="2701163" y="0"/>
                    <a:pt x="3480054" y="779018"/>
                    <a:pt x="3480054" y="1739773"/>
                  </a:cubicBezTo>
                  <a:cubicBezTo>
                    <a:pt x="3480054" y="2701163"/>
                    <a:pt x="2701036" y="3480181"/>
                    <a:pt x="1740408" y="3480181"/>
                  </a:cubicBezTo>
                  <a:cubicBezTo>
                    <a:pt x="779018" y="3480181"/>
                    <a:pt x="0" y="2701163"/>
                    <a:pt x="0" y="1739773"/>
                  </a:cubicBezTo>
                  <a:cubicBezTo>
                    <a:pt x="0" y="779018"/>
                    <a:pt x="779018" y="0"/>
                    <a:pt x="1740408" y="0"/>
                  </a:cubicBezTo>
                  <a:close/>
                </a:path>
              </a:pathLst>
            </a:custGeom>
            <a:solidFill>
              <a:srgbClr val="A22933"/>
            </a:solidFill>
          </p:spPr>
          <p:txBody>
            <a:bodyPr/>
            <a:lstStyle/>
            <a:p>
              <a:endParaRPr lang="en-US"/>
            </a:p>
          </p:txBody>
        </p:sp>
      </p:grpSp>
      <p:grpSp>
        <p:nvGrpSpPr>
          <p:cNvPr id="4" name="Group 4"/>
          <p:cNvGrpSpPr/>
          <p:nvPr/>
        </p:nvGrpSpPr>
        <p:grpSpPr>
          <a:xfrm>
            <a:off x="-2721555" y="-2102391"/>
            <a:ext cx="3649504" cy="3649821"/>
            <a:chOff x="0" y="0"/>
            <a:chExt cx="9732011" cy="9732856"/>
          </a:xfrm>
        </p:grpSpPr>
        <p:sp>
          <p:nvSpPr>
            <p:cNvPr id="5" name="Freeform 5"/>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a:p>
          </p:txBody>
        </p:sp>
      </p:grpSp>
      <p:grpSp>
        <p:nvGrpSpPr>
          <p:cNvPr id="6" name="Group 6"/>
          <p:cNvGrpSpPr/>
          <p:nvPr/>
        </p:nvGrpSpPr>
        <p:grpSpPr>
          <a:xfrm>
            <a:off x="-2187327" y="-1567910"/>
            <a:ext cx="2580797" cy="2580608"/>
            <a:chOff x="0" y="0"/>
            <a:chExt cx="6882125" cy="6881621"/>
          </a:xfrm>
        </p:grpSpPr>
        <p:sp>
          <p:nvSpPr>
            <p:cNvPr id="7" name="Freeform 7"/>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a:p>
          </p:txBody>
        </p:sp>
      </p:grpSp>
      <p:grpSp>
        <p:nvGrpSpPr>
          <p:cNvPr id="8" name="Group 8"/>
          <p:cNvGrpSpPr/>
          <p:nvPr/>
        </p:nvGrpSpPr>
        <p:grpSpPr>
          <a:xfrm>
            <a:off x="1227331" y="-126843"/>
            <a:ext cx="600438" cy="600692"/>
            <a:chOff x="0" y="0"/>
            <a:chExt cx="1601168" cy="1601845"/>
          </a:xfrm>
        </p:grpSpPr>
        <p:sp>
          <p:nvSpPr>
            <p:cNvPr id="9" name="Freeform 9"/>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a:p>
          </p:txBody>
        </p:sp>
      </p:grpSp>
      <p:grpSp>
        <p:nvGrpSpPr>
          <p:cNvPr id="10" name="Group 10"/>
          <p:cNvGrpSpPr/>
          <p:nvPr/>
        </p:nvGrpSpPr>
        <p:grpSpPr>
          <a:xfrm>
            <a:off x="352529" y="252305"/>
            <a:ext cx="772717" cy="680913"/>
            <a:chOff x="0" y="0"/>
            <a:chExt cx="2060579" cy="1815768"/>
          </a:xfrm>
        </p:grpSpPr>
        <p:sp>
          <p:nvSpPr>
            <p:cNvPr id="11" name="Freeform 11"/>
            <p:cNvSpPr/>
            <p:nvPr/>
          </p:nvSpPr>
          <p:spPr>
            <a:xfrm>
              <a:off x="0" y="635"/>
              <a:ext cx="2059940" cy="1814449"/>
            </a:xfrm>
            <a:custGeom>
              <a:avLst/>
              <a:gdLst/>
              <a:ahLst/>
              <a:cxnLst/>
              <a:rect l="l" t="t" r="r" b="b"/>
              <a:pathLst>
                <a:path w="2059940" h="1814449">
                  <a:moveTo>
                    <a:pt x="1030986" y="0"/>
                  </a:moveTo>
                  <a:cubicBezTo>
                    <a:pt x="1146302" y="0"/>
                    <a:pt x="1264285" y="21971"/>
                    <a:pt x="1377696" y="68961"/>
                  </a:cubicBezTo>
                  <a:cubicBezTo>
                    <a:pt x="1840230" y="260985"/>
                    <a:pt x="2059940" y="791210"/>
                    <a:pt x="1868551" y="1254506"/>
                  </a:cubicBezTo>
                  <a:cubicBezTo>
                    <a:pt x="1723517" y="1603756"/>
                    <a:pt x="1385951" y="1814449"/>
                    <a:pt x="1029589" y="1814449"/>
                  </a:cubicBezTo>
                  <a:cubicBezTo>
                    <a:pt x="914273" y="1814449"/>
                    <a:pt x="796925" y="1792478"/>
                    <a:pt x="683641" y="1745488"/>
                  </a:cubicBezTo>
                  <a:cubicBezTo>
                    <a:pt x="220345" y="1554226"/>
                    <a:pt x="0" y="1023239"/>
                    <a:pt x="192024" y="559943"/>
                  </a:cubicBezTo>
                  <a:cubicBezTo>
                    <a:pt x="336296" y="210693"/>
                    <a:pt x="674624" y="0"/>
                    <a:pt x="1030986" y="0"/>
                  </a:cubicBezTo>
                  <a:close/>
                </a:path>
              </a:pathLst>
            </a:custGeom>
            <a:solidFill>
              <a:srgbClr val="A22933"/>
            </a:solidFill>
          </p:spPr>
          <p:txBody>
            <a:bodyPr/>
            <a:lstStyle/>
            <a:p>
              <a:endParaRPr lang="en-US"/>
            </a:p>
          </p:txBody>
        </p:sp>
      </p:grpSp>
      <p:grpSp>
        <p:nvGrpSpPr>
          <p:cNvPr id="12" name="Group 12"/>
          <p:cNvGrpSpPr/>
          <p:nvPr/>
        </p:nvGrpSpPr>
        <p:grpSpPr>
          <a:xfrm>
            <a:off x="3324439" y="284637"/>
            <a:ext cx="213838" cy="182914"/>
            <a:chOff x="0" y="0"/>
            <a:chExt cx="570235" cy="487771"/>
          </a:xfrm>
        </p:grpSpPr>
        <p:sp>
          <p:nvSpPr>
            <p:cNvPr id="13" name="Freeform 13"/>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grpSp>
        <p:nvGrpSpPr>
          <p:cNvPr id="14" name="Group 14"/>
          <p:cNvGrpSpPr/>
          <p:nvPr/>
        </p:nvGrpSpPr>
        <p:grpSpPr>
          <a:xfrm>
            <a:off x="-592128" y="1129628"/>
            <a:ext cx="1043095" cy="1042633"/>
            <a:chOff x="0" y="0"/>
            <a:chExt cx="2781587" cy="2780355"/>
          </a:xfrm>
        </p:grpSpPr>
        <p:sp>
          <p:nvSpPr>
            <p:cNvPr id="15" name="Freeform 15"/>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a:p>
          </p:txBody>
        </p:sp>
      </p:grpSp>
      <p:grpSp>
        <p:nvGrpSpPr>
          <p:cNvPr id="16" name="Group 16"/>
          <p:cNvGrpSpPr/>
          <p:nvPr/>
        </p:nvGrpSpPr>
        <p:grpSpPr>
          <a:xfrm>
            <a:off x="8839575" y="3039924"/>
            <a:ext cx="447490" cy="406905"/>
            <a:chOff x="0" y="0"/>
            <a:chExt cx="1193307" cy="1085080"/>
          </a:xfrm>
        </p:grpSpPr>
        <p:sp>
          <p:nvSpPr>
            <p:cNvPr id="17" name="Freeform 17"/>
            <p:cNvSpPr/>
            <p:nvPr/>
          </p:nvSpPr>
          <p:spPr>
            <a:xfrm>
              <a:off x="635" y="635"/>
              <a:ext cx="1192022" cy="1083818"/>
            </a:xfrm>
            <a:custGeom>
              <a:avLst/>
              <a:gdLst/>
              <a:ahLst/>
              <a:cxnLst/>
              <a:rect l="l" t="t" r="r" b="b"/>
              <a:pathLst>
                <a:path w="1192022" h="1083818">
                  <a:moveTo>
                    <a:pt x="596646" y="0"/>
                  </a:moveTo>
                  <a:cubicBezTo>
                    <a:pt x="842137" y="0"/>
                    <a:pt x="1064387" y="167513"/>
                    <a:pt x="1123696" y="417576"/>
                  </a:cubicBezTo>
                  <a:cubicBezTo>
                    <a:pt x="1192022" y="708787"/>
                    <a:pt x="1012190" y="1000760"/>
                    <a:pt x="720979" y="1068959"/>
                  </a:cubicBezTo>
                  <a:cubicBezTo>
                    <a:pt x="678434" y="1079246"/>
                    <a:pt x="636524" y="1083818"/>
                    <a:pt x="595376" y="1083818"/>
                  </a:cubicBezTo>
                  <a:cubicBezTo>
                    <a:pt x="350520" y="1083818"/>
                    <a:pt x="127635" y="915670"/>
                    <a:pt x="68961" y="666242"/>
                  </a:cubicBezTo>
                  <a:cubicBezTo>
                    <a:pt x="0" y="375031"/>
                    <a:pt x="181102" y="83820"/>
                    <a:pt x="472313" y="14224"/>
                  </a:cubicBezTo>
                  <a:cubicBezTo>
                    <a:pt x="514223" y="4572"/>
                    <a:pt x="555371" y="0"/>
                    <a:pt x="596646" y="0"/>
                  </a:cubicBezTo>
                  <a:close/>
                </a:path>
              </a:pathLst>
            </a:custGeom>
            <a:solidFill>
              <a:srgbClr val="D93B48"/>
            </a:solidFill>
          </p:spPr>
          <p:txBody>
            <a:bodyPr/>
            <a:lstStyle/>
            <a:p>
              <a:endParaRPr lang="en-US"/>
            </a:p>
          </p:txBody>
        </p:sp>
      </p:grpSp>
      <p:grpSp>
        <p:nvGrpSpPr>
          <p:cNvPr id="18" name="Group 18"/>
          <p:cNvGrpSpPr/>
          <p:nvPr/>
        </p:nvGrpSpPr>
        <p:grpSpPr>
          <a:xfrm>
            <a:off x="-279823" y="3843106"/>
            <a:ext cx="485425" cy="425027"/>
            <a:chOff x="0" y="0"/>
            <a:chExt cx="1294467" cy="1133405"/>
          </a:xfrm>
        </p:grpSpPr>
        <p:sp>
          <p:nvSpPr>
            <p:cNvPr id="19" name="Freeform 19"/>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a:p>
          </p:txBody>
        </p:sp>
      </p:grpSp>
      <p:grpSp>
        <p:nvGrpSpPr>
          <p:cNvPr id="20" name="Group 20"/>
          <p:cNvGrpSpPr/>
          <p:nvPr/>
        </p:nvGrpSpPr>
        <p:grpSpPr>
          <a:xfrm>
            <a:off x="8599420" y="3907134"/>
            <a:ext cx="687665" cy="625580"/>
            <a:chOff x="0" y="0"/>
            <a:chExt cx="1833773" cy="1668213"/>
          </a:xfrm>
        </p:grpSpPr>
        <p:sp>
          <p:nvSpPr>
            <p:cNvPr id="21" name="Freeform 21"/>
            <p:cNvSpPr/>
            <p:nvPr/>
          </p:nvSpPr>
          <p:spPr>
            <a:xfrm>
              <a:off x="762" y="635"/>
              <a:ext cx="1833118" cy="1667637"/>
            </a:xfrm>
            <a:custGeom>
              <a:avLst/>
              <a:gdLst/>
              <a:ahLst/>
              <a:cxnLst/>
              <a:rect l="l" t="t" r="r" b="b"/>
              <a:pathLst>
                <a:path w="1833118" h="1667637">
                  <a:moveTo>
                    <a:pt x="916813" y="0"/>
                  </a:moveTo>
                  <a:cubicBezTo>
                    <a:pt x="1295019" y="0"/>
                    <a:pt x="1637157" y="258445"/>
                    <a:pt x="1728089" y="642366"/>
                  </a:cubicBezTo>
                  <a:cubicBezTo>
                    <a:pt x="1833118" y="1090803"/>
                    <a:pt x="1555369" y="1538605"/>
                    <a:pt x="1108202" y="1645031"/>
                  </a:cubicBezTo>
                  <a:cubicBezTo>
                    <a:pt x="1043813" y="1659890"/>
                    <a:pt x="978662" y="1667637"/>
                    <a:pt x="915543" y="1667637"/>
                  </a:cubicBezTo>
                  <a:cubicBezTo>
                    <a:pt x="537337" y="1667637"/>
                    <a:pt x="195199" y="1408557"/>
                    <a:pt x="105664" y="1025906"/>
                  </a:cubicBezTo>
                  <a:cubicBezTo>
                    <a:pt x="0" y="577469"/>
                    <a:pt x="277114" y="128270"/>
                    <a:pt x="724916" y="22606"/>
                  </a:cubicBezTo>
                  <a:cubicBezTo>
                    <a:pt x="789178" y="7112"/>
                    <a:pt x="853567" y="0"/>
                    <a:pt x="916813" y="0"/>
                  </a:cubicBezTo>
                  <a:close/>
                </a:path>
              </a:pathLst>
            </a:custGeom>
            <a:solidFill>
              <a:srgbClr val="9E9E9E"/>
            </a:solidFill>
          </p:spPr>
          <p:txBody>
            <a:bodyPr/>
            <a:lstStyle/>
            <a:p>
              <a:endParaRPr lang="en-US"/>
            </a:p>
          </p:txBody>
        </p:sp>
      </p:grpSp>
      <p:sp>
        <p:nvSpPr>
          <p:cNvPr id="22" name="Freeform 22"/>
          <p:cNvSpPr/>
          <p:nvPr/>
        </p:nvSpPr>
        <p:spPr>
          <a:xfrm>
            <a:off x="-2721555" y="4532714"/>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3" name="Group 23"/>
          <p:cNvGrpSpPr/>
          <p:nvPr/>
        </p:nvGrpSpPr>
        <p:grpSpPr>
          <a:xfrm>
            <a:off x="262355" y="4422434"/>
            <a:ext cx="491465" cy="491475"/>
            <a:chOff x="0" y="0"/>
            <a:chExt cx="1310573" cy="1310600"/>
          </a:xfrm>
        </p:grpSpPr>
        <p:sp>
          <p:nvSpPr>
            <p:cNvPr id="24" name="Freeform 24"/>
            <p:cNvSpPr/>
            <p:nvPr/>
          </p:nvSpPr>
          <p:spPr>
            <a:xfrm>
              <a:off x="635" y="635"/>
              <a:ext cx="1309370" cy="1310005"/>
            </a:xfrm>
            <a:custGeom>
              <a:avLst/>
              <a:gdLst/>
              <a:ahLst/>
              <a:cxnLst/>
              <a:rect l="l" t="t" r="r" b="b"/>
              <a:pathLst>
                <a:path w="1309370" h="1310005">
                  <a:moveTo>
                    <a:pt x="654685" y="0"/>
                  </a:moveTo>
                  <a:cubicBezTo>
                    <a:pt x="1016127" y="0"/>
                    <a:pt x="1309370" y="293116"/>
                    <a:pt x="1309370" y="654685"/>
                  </a:cubicBezTo>
                  <a:cubicBezTo>
                    <a:pt x="1309370" y="1016254"/>
                    <a:pt x="1016127" y="1310005"/>
                    <a:pt x="654685" y="1310005"/>
                  </a:cubicBezTo>
                  <a:cubicBezTo>
                    <a:pt x="293243" y="1310005"/>
                    <a:pt x="0" y="1016127"/>
                    <a:pt x="0" y="654685"/>
                  </a:cubicBezTo>
                  <a:cubicBezTo>
                    <a:pt x="0" y="293243"/>
                    <a:pt x="293243" y="0"/>
                    <a:pt x="654685" y="0"/>
                  </a:cubicBezTo>
                  <a:close/>
                </a:path>
              </a:pathLst>
            </a:custGeom>
            <a:solidFill>
              <a:srgbClr val="9E9E9E"/>
            </a:solidFill>
          </p:spPr>
          <p:txBody>
            <a:bodyPr/>
            <a:lstStyle/>
            <a:p>
              <a:endParaRPr lang="en-US"/>
            </a:p>
          </p:txBody>
        </p:sp>
      </p:grpSp>
      <p:grpSp>
        <p:nvGrpSpPr>
          <p:cNvPr id="25" name="Group 25"/>
          <p:cNvGrpSpPr/>
          <p:nvPr/>
        </p:nvGrpSpPr>
        <p:grpSpPr>
          <a:xfrm>
            <a:off x="8174508" y="4629150"/>
            <a:ext cx="213355" cy="182914"/>
            <a:chOff x="0" y="0"/>
            <a:chExt cx="568947" cy="487771"/>
          </a:xfrm>
        </p:grpSpPr>
        <p:sp>
          <p:nvSpPr>
            <p:cNvPr id="26" name="Freeform 26"/>
            <p:cNvSpPr/>
            <p:nvPr/>
          </p:nvSpPr>
          <p:spPr>
            <a:xfrm>
              <a:off x="0" y="635"/>
              <a:ext cx="568325" cy="486537"/>
            </a:xfrm>
            <a:custGeom>
              <a:avLst/>
              <a:gdLst/>
              <a:ahLst/>
              <a:cxnLst/>
              <a:rect l="l" t="t" r="r" b="b"/>
              <a:pathLst>
                <a:path w="568325" h="486537">
                  <a:moveTo>
                    <a:pt x="243586" y="0"/>
                  </a:moveTo>
                  <a:cubicBezTo>
                    <a:pt x="460121" y="0"/>
                    <a:pt x="568325" y="261620"/>
                    <a:pt x="415036" y="414909"/>
                  </a:cubicBezTo>
                  <a:cubicBezTo>
                    <a:pt x="365379" y="464566"/>
                    <a:pt x="304800" y="486410"/>
                    <a:pt x="244983" y="486410"/>
                  </a:cubicBezTo>
                  <a:cubicBezTo>
                    <a:pt x="119888" y="486537"/>
                    <a:pt x="0" y="389890"/>
                    <a:pt x="0" y="242951"/>
                  </a:cubicBezTo>
                  <a:cubicBezTo>
                    <a:pt x="0" y="108204"/>
                    <a:pt x="108204" y="0"/>
                    <a:pt x="243586" y="0"/>
                  </a:cubicBezTo>
                  <a:close/>
                </a:path>
              </a:pathLst>
            </a:custGeom>
            <a:solidFill>
              <a:srgbClr val="9E9E9E"/>
            </a:solidFill>
          </p:spPr>
          <p:txBody>
            <a:bodyPr/>
            <a:lstStyle/>
            <a:p>
              <a:endParaRPr lang="en-US"/>
            </a:p>
          </p:txBody>
        </p:sp>
      </p:grpSp>
      <p:grpSp>
        <p:nvGrpSpPr>
          <p:cNvPr id="27" name="Group 27"/>
          <p:cNvGrpSpPr/>
          <p:nvPr/>
        </p:nvGrpSpPr>
        <p:grpSpPr>
          <a:xfrm>
            <a:off x="7316868" y="4913895"/>
            <a:ext cx="437341" cy="406663"/>
            <a:chOff x="0" y="0"/>
            <a:chExt cx="1166243" cy="1084435"/>
          </a:xfrm>
        </p:grpSpPr>
        <p:sp>
          <p:nvSpPr>
            <p:cNvPr id="28" name="Freeform 28"/>
            <p:cNvSpPr/>
            <p:nvPr/>
          </p:nvSpPr>
          <p:spPr>
            <a:xfrm>
              <a:off x="0" y="0"/>
              <a:ext cx="1165606" cy="1084453"/>
            </a:xfrm>
            <a:custGeom>
              <a:avLst/>
              <a:gdLst/>
              <a:ahLst/>
              <a:cxnLst/>
              <a:rect l="l" t="t" r="r" b="b"/>
              <a:pathLst>
                <a:path w="1165606" h="1084453">
                  <a:moveTo>
                    <a:pt x="582422" y="0"/>
                  </a:moveTo>
                  <a:cubicBezTo>
                    <a:pt x="843407" y="0"/>
                    <a:pt x="1074801" y="189484"/>
                    <a:pt x="1117219" y="455549"/>
                  </a:cubicBezTo>
                  <a:cubicBezTo>
                    <a:pt x="1165606" y="751332"/>
                    <a:pt x="965200" y="1029716"/>
                    <a:pt x="669417" y="1076706"/>
                  </a:cubicBezTo>
                  <a:cubicBezTo>
                    <a:pt x="639826" y="1081913"/>
                    <a:pt x="610108" y="1084453"/>
                    <a:pt x="581152" y="1084453"/>
                  </a:cubicBezTo>
                  <a:cubicBezTo>
                    <a:pt x="320802" y="1084453"/>
                    <a:pt x="90805" y="894969"/>
                    <a:pt x="47625" y="629539"/>
                  </a:cubicBezTo>
                  <a:cubicBezTo>
                    <a:pt x="0" y="333756"/>
                    <a:pt x="200406" y="55372"/>
                    <a:pt x="496189" y="7112"/>
                  </a:cubicBezTo>
                  <a:cubicBezTo>
                    <a:pt x="525145" y="2540"/>
                    <a:pt x="554101" y="0"/>
                    <a:pt x="582422" y="0"/>
                  </a:cubicBezTo>
                  <a:close/>
                </a:path>
              </a:pathLst>
            </a:custGeom>
            <a:solidFill>
              <a:srgbClr val="A22933"/>
            </a:solidFill>
          </p:spPr>
          <p:txBody>
            <a:bodyPr/>
            <a:lstStyle/>
            <a:p>
              <a:endParaRPr lang="en-US"/>
            </a:p>
          </p:txBody>
        </p:sp>
      </p:grpSp>
      <p:sp>
        <p:nvSpPr>
          <p:cNvPr id="30" name="TextBox 30"/>
          <p:cNvSpPr txBox="1"/>
          <p:nvPr/>
        </p:nvSpPr>
        <p:spPr>
          <a:xfrm>
            <a:off x="1458915" y="361807"/>
            <a:ext cx="6529680" cy="55143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320"/>
              </a:lnSpc>
            </a:pPr>
            <a:r>
              <a:rPr lang="en-US" sz="3600">
                <a:solidFill>
                  <a:srgbClr val="A22933"/>
                </a:solidFill>
                <a:latin typeface="Arimo Italics"/>
              </a:rPr>
              <a:t> Eat Smart, Protect Your Heart</a:t>
            </a:r>
            <a:endParaRPr lang="en-US" sz="3600">
              <a:solidFill>
                <a:srgbClr val="010440"/>
              </a:solidFill>
              <a:latin typeface="Arimo"/>
            </a:endParaRPr>
          </a:p>
        </p:txBody>
      </p:sp>
      <p:sp>
        <p:nvSpPr>
          <p:cNvPr id="33" name="TextBox 32">
            <a:extLst>
              <a:ext uri="{FF2B5EF4-FFF2-40B4-BE49-F238E27FC236}">
                <a16:creationId xmlns:a16="http://schemas.microsoft.com/office/drawing/2014/main" id="{03C63C1A-793F-57A9-676E-A566ADA50D4E}"/>
              </a:ext>
            </a:extLst>
          </p:cNvPr>
          <p:cNvSpPr txBox="1"/>
          <p:nvPr/>
        </p:nvSpPr>
        <p:spPr>
          <a:xfrm>
            <a:off x="2677269" y="4422121"/>
            <a:ext cx="4639599" cy="369332"/>
          </a:xfrm>
          <a:prstGeom prst="rect">
            <a:avLst/>
          </a:prstGeom>
          <a:noFill/>
        </p:spPr>
        <p:txBody>
          <a:bodyPr wrap="square" rtlCol="0">
            <a:spAutoFit/>
          </a:bodyPr>
          <a:lstStyle/>
          <a:p>
            <a:r>
              <a:rPr lang="en-US" sz="900">
                <a:hlinkClick r:id="rId5"/>
              </a:rPr>
              <a:t>A Review of Healthy Dietary Choices for Cardiovascular Disease: From Individual Nutrients and Foods to Dietary Patterns</a:t>
            </a:r>
            <a:endParaRPr lang="en-US" sz="900"/>
          </a:p>
        </p:txBody>
      </p:sp>
      <p:sp>
        <p:nvSpPr>
          <p:cNvPr id="31" name="Rectangle 30">
            <a:extLst>
              <a:ext uri="{FF2B5EF4-FFF2-40B4-BE49-F238E27FC236}">
                <a16:creationId xmlns:a16="http://schemas.microsoft.com/office/drawing/2014/main" id="{C368D09C-AC16-AC10-71F7-46CF41F2550A}"/>
              </a:ext>
            </a:extLst>
          </p:cNvPr>
          <p:cNvSpPr/>
          <p:nvPr/>
        </p:nvSpPr>
        <p:spPr>
          <a:xfrm>
            <a:off x="260040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Vihansa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29" name="TextBox 28">
            <a:extLst>
              <a:ext uri="{FF2B5EF4-FFF2-40B4-BE49-F238E27FC236}">
                <a16:creationId xmlns:a16="http://schemas.microsoft.com/office/drawing/2014/main" id="{646A8F7E-3998-FC59-A738-155C91BAAD3D}"/>
              </a:ext>
            </a:extLst>
          </p:cNvPr>
          <p:cNvSpPr txBox="1"/>
          <p:nvPr/>
        </p:nvSpPr>
        <p:spPr>
          <a:xfrm>
            <a:off x="1458915" y="1602254"/>
            <a:ext cx="6644986" cy="1938992"/>
          </a:xfrm>
          <a:prstGeom prst="rect">
            <a:avLst/>
          </a:prstGeom>
          <a:noFill/>
        </p:spPr>
        <p:txBody>
          <a:bodyPr wrap="square" rtlCol="0">
            <a:spAutoFit/>
          </a:bodyPr>
          <a:lstStyle/>
          <a:p>
            <a:pPr algn="ctr"/>
            <a:r>
              <a:rPr lang="en-US" sz="9600" b="1">
                <a:solidFill>
                  <a:schemeClr val="tx1">
                    <a:lumMod val="90000"/>
                    <a:lumOff val="10000"/>
                  </a:schemeClr>
                </a:solidFill>
              </a:rPr>
              <a:t>10,000,000 </a:t>
            </a:r>
          </a:p>
          <a:p>
            <a:pPr algn="ctr"/>
            <a:r>
              <a:rPr lang="en-US" sz="2400" b="1">
                <a:solidFill>
                  <a:schemeClr val="tx1">
                    <a:lumMod val="90000"/>
                    <a:lumOff val="10000"/>
                  </a:schemeClr>
                </a:solidFill>
              </a:rPr>
              <a:t>Cardiovascular Related </a:t>
            </a:r>
            <a:r>
              <a:rPr lang="en-US" sz="2400" b="1">
                <a:solidFill>
                  <a:schemeClr val="accent1"/>
                </a:solidFill>
              </a:rPr>
              <a:t>Deaths</a:t>
            </a:r>
            <a:endParaRPr lang="en-US" sz="9600" b="1">
              <a:solidFill>
                <a:schemeClr val="accent1"/>
              </a:solidFill>
            </a:endParaRPr>
          </a:p>
        </p:txBody>
      </p:sp>
    </p:spTree>
    <p:extLst>
      <p:ext uri="{BB962C8B-B14F-4D97-AF65-F5344CB8AC3E}">
        <p14:creationId xmlns:p14="http://schemas.microsoft.com/office/powerpoint/2010/main" val="392779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p:nvPr/>
        </p:nvSpPr>
        <p:spPr>
          <a:xfrm>
            <a:off x="3327775" y="57750"/>
            <a:ext cx="35823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Arimo" panose="020B0604020202020204" charset="0"/>
                <a:cs typeface="Arimo" panose="020B0604020202020204" charset="0"/>
              </a:rPr>
              <a:t>Holter Machine 1 Lead ECG</a:t>
            </a:r>
            <a:endParaRPr sz="1800" b="1">
              <a:solidFill>
                <a:schemeClr val="dk2"/>
              </a:solidFill>
              <a:latin typeface="Arimo" panose="020B0604020202020204" charset="0"/>
              <a:cs typeface="Arimo" panose="020B0604020202020204" charset="0"/>
            </a:endParaRPr>
          </a:p>
        </p:txBody>
      </p:sp>
      <p:sp>
        <p:nvSpPr>
          <p:cNvPr id="63" name="Google Shape;63;p14"/>
          <p:cNvSpPr txBox="1"/>
          <p:nvPr/>
        </p:nvSpPr>
        <p:spPr>
          <a:xfrm>
            <a:off x="3592810" y="935884"/>
            <a:ext cx="4467000" cy="577500"/>
          </a:xfrm>
          <a:prstGeom prst="rect">
            <a:avLst/>
          </a:prstGeom>
          <a:noFill/>
          <a:ln>
            <a:noFill/>
          </a:ln>
        </p:spPr>
        <p:txBody>
          <a:bodyPr spcFirstLastPara="1" wrap="square" lIns="91425" tIns="91425" rIns="91425" bIns="91425" anchor="t" anchorCtr="0">
            <a:noAutofit/>
          </a:bodyPr>
          <a:lstStyle/>
          <a:p>
            <a:pPr marL="127000" lvl="0" algn="l" rtl="0">
              <a:spcBef>
                <a:spcPts val="0"/>
              </a:spcBef>
              <a:spcAft>
                <a:spcPts val="0"/>
              </a:spcAft>
              <a:buClr>
                <a:schemeClr val="dk2"/>
              </a:buClr>
              <a:buSzPts val="1600"/>
            </a:pPr>
            <a:r>
              <a:rPr lang="en" sz="1600" b="1">
                <a:solidFill>
                  <a:schemeClr val="dk2"/>
                </a:solidFill>
                <a:latin typeface="Arimo" panose="020B0604020202020204" charset="0"/>
                <a:cs typeface="Arimo" panose="020B0604020202020204" charset="0"/>
              </a:rPr>
              <a:t>Physical ECG Electrodes</a:t>
            </a:r>
            <a:endParaRPr lang="en-US" sz="1600" b="1">
              <a:solidFill>
                <a:schemeClr val="dk2"/>
              </a:solidFill>
              <a:latin typeface="Arimo" panose="020B0604020202020204" charset="0"/>
              <a:cs typeface="Arimo" panose="020B0604020202020204" charset="0"/>
            </a:endParaRPr>
          </a:p>
          <a:p>
            <a:pPr marL="457200" lvl="2" indent="-330200">
              <a:buClr>
                <a:schemeClr val="dk2"/>
              </a:buClr>
              <a:buSzPts val="1600"/>
              <a:buChar char="●"/>
            </a:pPr>
            <a:r>
              <a:rPr lang="en-US" sz="1600">
                <a:solidFill>
                  <a:schemeClr val="dk2"/>
                </a:solidFill>
                <a:latin typeface="Arimo" panose="020B0604020202020204" charset="0"/>
                <a:cs typeface="Arimo" panose="020B0604020202020204" charset="0"/>
              </a:rPr>
              <a:t>Generates 12 ECG Leads</a:t>
            </a:r>
          </a:p>
          <a:p>
            <a:pPr marL="0" lvl="0" indent="0" algn="l" rtl="0">
              <a:spcBef>
                <a:spcPts val="0"/>
              </a:spcBef>
              <a:spcAft>
                <a:spcPts val="0"/>
              </a:spcAft>
              <a:buNone/>
            </a:pPr>
            <a:endParaRPr lang="en-US" sz="1600">
              <a:solidFill>
                <a:schemeClr val="dk2"/>
              </a:solidFill>
              <a:latin typeface="Arimo" panose="020B0604020202020204" charset="0"/>
              <a:cs typeface="Arimo" panose="020B0604020202020204" charset="0"/>
            </a:endParaRPr>
          </a:p>
          <a:p>
            <a:pPr marL="0" lvl="0" indent="0" algn="l" rtl="0">
              <a:spcBef>
                <a:spcPts val="0"/>
              </a:spcBef>
              <a:spcAft>
                <a:spcPts val="0"/>
              </a:spcAft>
              <a:buNone/>
            </a:pPr>
            <a:r>
              <a:rPr lang="en-US" sz="1600">
                <a:solidFill>
                  <a:schemeClr val="dk2"/>
                </a:solidFill>
                <a:latin typeface="Arimo" panose="020B0604020202020204" charset="0"/>
                <a:cs typeface="Arimo" panose="020B0604020202020204" charset="0"/>
              </a:rPr>
              <a:t>Disadvantages</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Costly</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Requires maintenance and also ECG Papers to Print it</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Requires the patient to lie down.</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Requires Medically Trained Cardiographers </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Does not generate an Realtime Online Version of the 12 LEAD ECGs (Needs to be Printed in Papers</a:t>
            </a:r>
          </a:p>
          <a:p>
            <a:pPr marL="457200" lvl="0" indent="-330200" algn="l" rtl="0">
              <a:spcBef>
                <a:spcPts val="0"/>
              </a:spcBef>
              <a:spcAft>
                <a:spcPts val="0"/>
              </a:spcAft>
              <a:buClr>
                <a:schemeClr val="dk2"/>
              </a:buClr>
              <a:buSzPts val="1600"/>
              <a:buChar char="●"/>
            </a:pPr>
            <a:r>
              <a:rPr lang="en-US" sz="1600" b="1">
                <a:solidFill>
                  <a:schemeClr val="dk2"/>
                </a:solidFill>
                <a:latin typeface="Arimo" panose="020B0604020202020204" charset="0"/>
                <a:cs typeface="Arimo" panose="020B0604020202020204" charset="0"/>
              </a:rPr>
              <a:t>No Cloud App for Post and Pre Diagnosis</a:t>
            </a:r>
          </a:p>
          <a:p>
            <a:pPr marL="457200" lvl="0" indent="0" algn="l" rtl="0">
              <a:spcBef>
                <a:spcPts val="0"/>
              </a:spcBef>
              <a:spcAft>
                <a:spcPts val="0"/>
              </a:spcAft>
              <a:buNone/>
            </a:pPr>
            <a:endParaRPr lang="en-US" sz="1600">
              <a:solidFill>
                <a:schemeClr val="dk2"/>
              </a:solidFill>
              <a:latin typeface="Arimo" panose="020B0604020202020204" charset="0"/>
              <a:cs typeface="Arimo" panose="020B0604020202020204" charset="0"/>
            </a:endParaRPr>
          </a:p>
          <a:p>
            <a:pPr marL="457200" lvl="0" indent="-330200" algn="l" rtl="0">
              <a:spcBef>
                <a:spcPts val="0"/>
              </a:spcBef>
              <a:spcAft>
                <a:spcPts val="0"/>
              </a:spcAft>
              <a:buClr>
                <a:schemeClr val="dk2"/>
              </a:buClr>
              <a:buSzPts val="1600"/>
              <a:buChar char="●"/>
            </a:pPr>
            <a:endParaRPr lang="en-US" sz="1600">
              <a:solidFill>
                <a:schemeClr val="dk2"/>
              </a:solidFill>
              <a:latin typeface="Arimo" panose="020B0604020202020204" charset="0"/>
              <a:cs typeface="Arimo" panose="020B0604020202020204" charset="0"/>
            </a:endParaRPr>
          </a:p>
          <a:p>
            <a:pPr marL="0" lvl="0" indent="0" algn="l" rtl="0">
              <a:spcBef>
                <a:spcPts val="0"/>
              </a:spcBef>
              <a:spcAft>
                <a:spcPts val="0"/>
              </a:spcAft>
              <a:buNone/>
            </a:pPr>
            <a:endParaRPr lang="en-US" sz="1600">
              <a:solidFill>
                <a:schemeClr val="dk2"/>
              </a:solidFill>
              <a:latin typeface="Arimo" panose="020B0604020202020204" charset="0"/>
              <a:cs typeface="Arimo" panose="020B0604020202020204" charset="0"/>
            </a:endParaRPr>
          </a:p>
          <a:p>
            <a:pPr marL="457200" lvl="0" indent="0" algn="l" rtl="0">
              <a:spcBef>
                <a:spcPts val="0"/>
              </a:spcBef>
              <a:spcAft>
                <a:spcPts val="0"/>
              </a:spcAft>
              <a:buNone/>
            </a:pPr>
            <a:endParaRPr lang="en-US" sz="1600">
              <a:solidFill>
                <a:schemeClr val="dk2"/>
              </a:solidFill>
              <a:latin typeface="Arimo" panose="020B0604020202020204" charset="0"/>
              <a:cs typeface="Arimo" panose="020B0604020202020204" charset="0"/>
            </a:endParaRPr>
          </a:p>
        </p:txBody>
      </p:sp>
      <p:pic>
        <p:nvPicPr>
          <p:cNvPr id="64" name="Google Shape;64;p14"/>
          <p:cNvPicPr preferRelativeResize="0"/>
          <p:nvPr/>
        </p:nvPicPr>
        <p:blipFill>
          <a:blip r:embed="rId3">
            <a:alphaModFix/>
          </a:blip>
          <a:stretch>
            <a:fillRect/>
          </a:stretch>
        </p:blipFill>
        <p:spPr>
          <a:xfrm>
            <a:off x="0" y="1774382"/>
            <a:ext cx="3250224" cy="3351793"/>
          </a:xfrm>
          <a:prstGeom prst="rect">
            <a:avLst/>
          </a:prstGeom>
          <a:noFill/>
          <a:ln>
            <a:noFill/>
          </a:ln>
        </p:spPr>
      </p:pic>
      <p:pic>
        <p:nvPicPr>
          <p:cNvPr id="65" name="Google Shape;65;p14"/>
          <p:cNvPicPr preferRelativeResize="0"/>
          <p:nvPr/>
        </p:nvPicPr>
        <p:blipFill>
          <a:blip r:embed="rId4">
            <a:alphaModFix/>
          </a:blip>
          <a:stretch>
            <a:fillRect/>
          </a:stretch>
        </p:blipFill>
        <p:spPr>
          <a:xfrm>
            <a:off x="0" y="0"/>
            <a:ext cx="2436400" cy="2240125"/>
          </a:xfrm>
          <a:prstGeom prst="rect">
            <a:avLst/>
          </a:prstGeom>
          <a:noFill/>
          <a:ln>
            <a:noFill/>
          </a:ln>
        </p:spPr>
      </p:pic>
    </p:spTree>
    <p:extLst>
      <p:ext uri="{BB962C8B-B14F-4D97-AF65-F5344CB8AC3E}">
        <p14:creationId xmlns:p14="http://schemas.microsoft.com/office/powerpoint/2010/main" val="1248104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4520" y="4665200"/>
            <a:ext cx="1305500" cy="1305527"/>
            <a:chOff x="0" y="0"/>
            <a:chExt cx="3481333" cy="3481405"/>
          </a:xfrm>
        </p:grpSpPr>
        <p:sp>
          <p:nvSpPr>
            <p:cNvPr id="3" name="Freeform 3"/>
            <p:cNvSpPr/>
            <p:nvPr/>
          </p:nvSpPr>
          <p:spPr>
            <a:xfrm>
              <a:off x="635" y="635"/>
              <a:ext cx="3480054" cy="3480181"/>
            </a:xfrm>
            <a:custGeom>
              <a:avLst/>
              <a:gdLst/>
              <a:ahLst/>
              <a:cxnLst/>
              <a:rect l="l" t="t" r="r" b="b"/>
              <a:pathLst>
                <a:path w="3480054" h="3480181">
                  <a:moveTo>
                    <a:pt x="1740408" y="0"/>
                  </a:moveTo>
                  <a:cubicBezTo>
                    <a:pt x="2701163" y="0"/>
                    <a:pt x="3480054" y="779018"/>
                    <a:pt x="3480054" y="1739773"/>
                  </a:cubicBezTo>
                  <a:cubicBezTo>
                    <a:pt x="3480054" y="2701163"/>
                    <a:pt x="2701036" y="3480181"/>
                    <a:pt x="1740408" y="3480181"/>
                  </a:cubicBezTo>
                  <a:cubicBezTo>
                    <a:pt x="779018" y="3480181"/>
                    <a:pt x="0" y="2701163"/>
                    <a:pt x="0" y="1739773"/>
                  </a:cubicBezTo>
                  <a:cubicBezTo>
                    <a:pt x="0" y="779018"/>
                    <a:pt x="779018" y="0"/>
                    <a:pt x="1740408" y="0"/>
                  </a:cubicBezTo>
                  <a:close/>
                </a:path>
              </a:pathLst>
            </a:custGeom>
            <a:solidFill>
              <a:srgbClr val="A22933"/>
            </a:solidFill>
          </p:spPr>
          <p:txBody>
            <a:bodyPr/>
            <a:lstStyle/>
            <a:p>
              <a:endParaRPr lang="en-US"/>
            </a:p>
          </p:txBody>
        </p:sp>
      </p:grpSp>
      <p:grpSp>
        <p:nvGrpSpPr>
          <p:cNvPr id="4" name="Group 4"/>
          <p:cNvGrpSpPr/>
          <p:nvPr/>
        </p:nvGrpSpPr>
        <p:grpSpPr>
          <a:xfrm>
            <a:off x="-2721555" y="-2102391"/>
            <a:ext cx="3649504" cy="3649821"/>
            <a:chOff x="0" y="0"/>
            <a:chExt cx="9732011" cy="9732856"/>
          </a:xfrm>
        </p:grpSpPr>
        <p:sp>
          <p:nvSpPr>
            <p:cNvPr id="5" name="Freeform 5"/>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a:p>
          </p:txBody>
        </p:sp>
      </p:grpSp>
      <p:grpSp>
        <p:nvGrpSpPr>
          <p:cNvPr id="6" name="Group 6"/>
          <p:cNvGrpSpPr/>
          <p:nvPr/>
        </p:nvGrpSpPr>
        <p:grpSpPr>
          <a:xfrm>
            <a:off x="-2187327" y="-1567910"/>
            <a:ext cx="2580797" cy="2580608"/>
            <a:chOff x="0" y="0"/>
            <a:chExt cx="6882125" cy="6881621"/>
          </a:xfrm>
        </p:grpSpPr>
        <p:sp>
          <p:nvSpPr>
            <p:cNvPr id="7" name="Freeform 7"/>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a:p>
          </p:txBody>
        </p:sp>
      </p:grpSp>
      <p:grpSp>
        <p:nvGrpSpPr>
          <p:cNvPr id="8" name="Group 8"/>
          <p:cNvGrpSpPr/>
          <p:nvPr/>
        </p:nvGrpSpPr>
        <p:grpSpPr>
          <a:xfrm>
            <a:off x="1227331" y="-126843"/>
            <a:ext cx="600438" cy="600692"/>
            <a:chOff x="0" y="0"/>
            <a:chExt cx="1601168" cy="1601845"/>
          </a:xfrm>
        </p:grpSpPr>
        <p:sp>
          <p:nvSpPr>
            <p:cNvPr id="9" name="Freeform 9"/>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a:p>
          </p:txBody>
        </p:sp>
      </p:grpSp>
      <p:grpSp>
        <p:nvGrpSpPr>
          <p:cNvPr id="10" name="Group 10"/>
          <p:cNvGrpSpPr/>
          <p:nvPr/>
        </p:nvGrpSpPr>
        <p:grpSpPr>
          <a:xfrm>
            <a:off x="352529" y="252305"/>
            <a:ext cx="772717" cy="680913"/>
            <a:chOff x="0" y="0"/>
            <a:chExt cx="2060579" cy="1815768"/>
          </a:xfrm>
        </p:grpSpPr>
        <p:sp>
          <p:nvSpPr>
            <p:cNvPr id="11" name="Freeform 11"/>
            <p:cNvSpPr/>
            <p:nvPr/>
          </p:nvSpPr>
          <p:spPr>
            <a:xfrm>
              <a:off x="0" y="635"/>
              <a:ext cx="2059940" cy="1814449"/>
            </a:xfrm>
            <a:custGeom>
              <a:avLst/>
              <a:gdLst/>
              <a:ahLst/>
              <a:cxnLst/>
              <a:rect l="l" t="t" r="r" b="b"/>
              <a:pathLst>
                <a:path w="2059940" h="1814449">
                  <a:moveTo>
                    <a:pt x="1030986" y="0"/>
                  </a:moveTo>
                  <a:cubicBezTo>
                    <a:pt x="1146302" y="0"/>
                    <a:pt x="1264285" y="21971"/>
                    <a:pt x="1377696" y="68961"/>
                  </a:cubicBezTo>
                  <a:cubicBezTo>
                    <a:pt x="1840230" y="260985"/>
                    <a:pt x="2059940" y="791210"/>
                    <a:pt x="1868551" y="1254506"/>
                  </a:cubicBezTo>
                  <a:cubicBezTo>
                    <a:pt x="1723517" y="1603756"/>
                    <a:pt x="1385951" y="1814449"/>
                    <a:pt x="1029589" y="1814449"/>
                  </a:cubicBezTo>
                  <a:cubicBezTo>
                    <a:pt x="914273" y="1814449"/>
                    <a:pt x="796925" y="1792478"/>
                    <a:pt x="683641" y="1745488"/>
                  </a:cubicBezTo>
                  <a:cubicBezTo>
                    <a:pt x="220345" y="1554226"/>
                    <a:pt x="0" y="1023239"/>
                    <a:pt x="192024" y="559943"/>
                  </a:cubicBezTo>
                  <a:cubicBezTo>
                    <a:pt x="336296" y="210693"/>
                    <a:pt x="674624" y="0"/>
                    <a:pt x="1030986" y="0"/>
                  </a:cubicBezTo>
                  <a:close/>
                </a:path>
              </a:pathLst>
            </a:custGeom>
            <a:solidFill>
              <a:srgbClr val="A22933"/>
            </a:solidFill>
          </p:spPr>
          <p:txBody>
            <a:bodyPr/>
            <a:lstStyle/>
            <a:p>
              <a:endParaRPr lang="en-US"/>
            </a:p>
          </p:txBody>
        </p:sp>
      </p:grpSp>
      <p:grpSp>
        <p:nvGrpSpPr>
          <p:cNvPr id="12" name="Group 12"/>
          <p:cNvGrpSpPr/>
          <p:nvPr/>
        </p:nvGrpSpPr>
        <p:grpSpPr>
          <a:xfrm>
            <a:off x="3324439" y="284637"/>
            <a:ext cx="213838" cy="182914"/>
            <a:chOff x="0" y="0"/>
            <a:chExt cx="570235" cy="487771"/>
          </a:xfrm>
        </p:grpSpPr>
        <p:sp>
          <p:nvSpPr>
            <p:cNvPr id="13" name="Freeform 13"/>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grpSp>
        <p:nvGrpSpPr>
          <p:cNvPr id="14" name="Group 14"/>
          <p:cNvGrpSpPr/>
          <p:nvPr/>
        </p:nvGrpSpPr>
        <p:grpSpPr>
          <a:xfrm>
            <a:off x="-592128" y="1129628"/>
            <a:ext cx="1043095" cy="1042633"/>
            <a:chOff x="0" y="0"/>
            <a:chExt cx="2781587" cy="2780355"/>
          </a:xfrm>
        </p:grpSpPr>
        <p:sp>
          <p:nvSpPr>
            <p:cNvPr id="15" name="Freeform 15"/>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a:p>
          </p:txBody>
        </p:sp>
      </p:grpSp>
      <p:grpSp>
        <p:nvGrpSpPr>
          <p:cNvPr id="16" name="Group 16"/>
          <p:cNvGrpSpPr/>
          <p:nvPr/>
        </p:nvGrpSpPr>
        <p:grpSpPr>
          <a:xfrm>
            <a:off x="8839575" y="3039924"/>
            <a:ext cx="447490" cy="406905"/>
            <a:chOff x="0" y="0"/>
            <a:chExt cx="1193307" cy="1085080"/>
          </a:xfrm>
        </p:grpSpPr>
        <p:sp>
          <p:nvSpPr>
            <p:cNvPr id="17" name="Freeform 17"/>
            <p:cNvSpPr/>
            <p:nvPr/>
          </p:nvSpPr>
          <p:spPr>
            <a:xfrm>
              <a:off x="635" y="635"/>
              <a:ext cx="1192022" cy="1083818"/>
            </a:xfrm>
            <a:custGeom>
              <a:avLst/>
              <a:gdLst/>
              <a:ahLst/>
              <a:cxnLst/>
              <a:rect l="l" t="t" r="r" b="b"/>
              <a:pathLst>
                <a:path w="1192022" h="1083818">
                  <a:moveTo>
                    <a:pt x="596646" y="0"/>
                  </a:moveTo>
                  <a:cubicBezTo>
                    <a:pt x="842137" y="0"/>
                    <a:pt x="1064387" y="167513"/>
                    <a:pt x="1123696" y="417576"/>
                  </a:cubicBezTo>
                  <a:cubicBezTo>
                    <a:pt x="1192022" y="708787"/>
                    <a:pt x="1012190" y="1000760"/>
                    <a:pt x="720979" y="1068959"/>
                  </a:cubicBezTo>
                  <a:cubicBezTo>
                    <a:pt x="678434" y="1079246"/>
                    <a:pt x="636524" y="1083818"/>
                    <a:pt x="595376" y="1083818"/>
                  </a:cubicBezTo>
                  <a:cubicBezTo>
                    <a:pt x="350520" y="1083818"/>
                    <a:pt x="127635" y="915670"/>
                    <a:pt x="68961" y="666242"/>
                  </a:cubicBezTo>
                  <a:cubicBezTo>
                    <a:pt x="0" y="375031"/>
                    <a:pt x="181102" y="83820"/>
                    <a:pt x="472313" y="14224"/>
                  </a:cubicBezTo>
                  <a:cubicBezTo>
                    <a:pt x="514223" y="4572"/>
                    <a:pt x="555371" y="0"/>
                    <a:pt x="596646" y="0"/>
                  </a:cubicBezTo>
                  <a:close/>
                </a:path>
              </a:pathLst>
            </a:custGeom>
            <a:solidFill>
              <a:srgbClr val="D93B48"/>
            </a:solidFill>
          </p:spPr>
          <p:txBody>
            <a:bodyPr/>
            <a:lstStyle/>
            <a:p>
              <a:endParaRPr lang="en-US"/>
            </a:p>
          </p:txBody>
        </p:sp>
      </p:grpSp>
      <p:grpSp>
        <p:nvGrpSpPr>
          <p:cNvPr id="18" name="Group 18"/>
          <p:cNvGrpSpPr/>
          <p:nvPr/>
        </p:nvGrpSpPr>
        <p:grpSpPr>
          <a:xfrm>
            <a:off x="-279823" y="3843106"/>
            <a:ext cx="485425" cy="425027"/>
            <a:chOff x="0" y="0"/>
            <a:chExt cx="1294467" cy="1133405"/>
          </a:xfrm>
        </p:grpSpPr>
        <p:sp>
          <p:nvSpPr>
            <p:cNvPr id="19" name="Freeform 19"/>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a:p>
          </p:txBody>
        </p:sp>
      </p:grpSp>
      <p:grpSp>
        <p:nvGrpSpPr>
          <p:cNvPr id="20" name="Group 20"/>
          <p:cNvGrpSpPr/>
          <p:nvPr/>
        </p:nvGrpSpPr>
        <p:grpSpPr>
          <a:xfrm>
            <a:off x="8599420" y="3907134"/>
            <a:ext cx="687665" cy="625580"/>
            <a:chOff x="0" y="0"/>
            <a:chExt cx="1833773" cy="1668213"/>
          </a:xfrm>
        </p:grpSpPr>
        <p:sp>
          <p:nvSpPr>
            <p:cNvPr id="21" name="Freeform 21"/>
            <p:cNvSpPr/>
            <p:nvPr/>
          </p:nvSpPr>
          <p:spPr>
            <a:xfrm>
              <a:off x="762" y="635"/>
              <a:ext cx="1833118" cy="1667637"/>
            </a:xfrm>
            <a:custGeom>
              <a:avLst/>
              <a:gdLst/>
              <a:ahLst/>
              <a:cxnLst/>
              <a:rect l="l" t="t" r="r" b="b"/>
              <a:pathLst>
                <a:path w="1833118" h="1667637">
                  <a:moveTo>
                    <a:pt x="916813" y="0"/>
                  </a:moveTo>
                  <a:cubicBezTo>
                    <a:pt x="1295019" y="0"/>
                    <a:pt x="1637157" y="258445"/>
                    <a:pt x="1728089" y="642366"/>
                  </a:cubicBezTo>
                  <a:cubicBezTo>
                    <a:pt x="1833118" y="1090803"/>
                    <a:pt x="1555369" y="1538605"/>
                    <a:pt x="1108202" y="1645031"/>
                  </a:cubicBezTo>
                  <a:cubicBezTo>
                    <a:pt x="1043813" y="1659890"/>
                    <a:pt x="978662" y="1667637"/>
                    <a:pt x="915543" y="1667637"/>
                  </a:cubicBezTo>
                  <a:cubicBezTo>
                    <a:pt x="537337" y="1667637"/>
                    <a:pt x="195199" y="1408557"/>
                    <a:pt x="105664" y="1025906"/>
                  </a:cubicBezTo>
                  <a:cubicBezTo>
                    <a:pt x="0" y="577469"/>
                    <a:pt x="277114" y="128270"/>
                    <a:pt x="724916" y="22606"/>
                  </a:cubicBezTo>
                  <a:cubicBezTo>
                    <a:pt x="789178" y="7112"/>
                    <a:pt x="853567" y="0"/>
                    <a:pt x="916813" y="0"/>
                  </a:cubicBezTo>
                  <a:close/>
                </a:path>
              </a:pathLst>
            </a:custGeom>
            <a:solidFill>
              <a:srgbClr val="9E9E9E"/>
            </a:solidFill>
          </p:spPr>
          <p:txBody>
            <a:bodyPr/>
            <a:lstStyle/>
            <a:p>
              <a:endParaRPr lang="en-US"/>
            </a:p>
          </p:txBody>
        </p:sp>
      </p:grpSp>
      <p:sp>
        <p:nvSpPr>
          <p:cNvPr id="22" name="Freeform 22"/>
          <p:cNvSpPr/>
          <p:nvPr/>
        </p:nvSpPr>
        <p:spPr>
          <a:xfrm>
            <a:off x="-2721555" y="4532714"/>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3" name="Group 23"/>
          <p:cNvGrpSpPr/>
          <p:nvPr/>
        </p:nvGrpSpPr>
        <p:grpSpPr>
          <a:xfrm>
            <a:off x="262355" y="4422434"/>
            <a:ext cx="491465" cy="491475"/>
            <a:chOff x="0" y="0"/>
            <a:chExt cx="1310573" cy="1310600"/>
          </a:xfrm>
        </p:grpSpPr>
        <p:sp>
          <p:nvSpPr>
            <p:cNvPr id="24" name="Freeform 24"/>
            <p:cNvSpPr/>
            <p:nvPr/>
          </p:nvSpPr>
          <p:spPr>
            <a:xfrm>
              <a:off x="635" y="635"/>
              <a:ext cx="1309370" cy="1310005"/>
            </a:xfrm>
            <a:custGeom>
              <a:avLst/>
              <a:gdLst/>
              <a:ahLst/>
              <a:cxnLst/>
              <a:rect l="l" t="t" r="r" b="b"/>
              <a:pathLst>
                <a:path w="1309370" h="1310005">
                  <a:moveTo>
                    <a:pt x="654685" y="0"/>
                  </a:moveTo>
                  <a:cubicBezTo>
                    <a:pt x="1016127" y="0"/>
                    <a:pt x="1309370" y="293116"/>
                    <a:pt x="1309370" y="654685"/>
                  </a:cubicBezTo>
                  <a:cubicBezTo>
                    <a:pt x="1309370" y="1016254"/>
                    <a:pt x="1016127" y="1310005"/>
                    <a:pt x="654685" y="1310005"/>
                  </a:cubicBezTo>
                  <a:cubicBezTo>
                    <a:pt x="293243" y="1310005"/>
                    <a:pt x="0" y="1016127"/>
                    <a:pt x="0" y="654685"/>
                  </a:cubicBezTo>
                  <a:cubicBezTo>
                    <a:pt x="0" y="293243"/>
                    <a:pt x="293243" y="0"/>
                    <a:pt x="654685" y="0"/>
                  </a:cubicBezTo>
                  <a:close/>
                </a:path>
              </a:pathLst>
            </a:custGeom>
            <a:solidFill>
              <a:srgbClr val="9E9E9E"/>
            </a:solidFill>
          </p:spPr>
          <p:txBody>
            <a:bodyPr/>
            <a:lstStyle/>
            <a:p>
              <a:endParaRPr lang="en-US"/>
            </a:p>
          </p:txBody>
        </p:sp>
      </p:grpSp>
      <p:grpSp>
        <p:nvGrpSpPr>
          <p:cNvPr id="25" name="Group 25"/>
          <p:cNvGrpSpPr/>
          <p:nvPr/>
        </p:nvGrpSpPr>
        <p:grpSpPr>
          <a:xfrm>
            <a:off x="8174508" y="4629150"/>
            <a:ext cx="213355" cy="182914"/>
            <a:chOff x="0" y="0"/>
            <a:chExt cx="568947" cy="487771"/>
          </a:xfrm>
        </p:grpSpPr>
        <p:sp>
          <p:nvSpPr>
            <p:cNvPr id="26" name="Freeform 26"/>
            <p:cNvSpPr/>
            <p:nvPr/>
          </p:nvSpPr>
          <p:spPr>
            <a:xfrm>
              <a:off x="0" y="635"/>
              <a:ext cx="568325" cy="486537"/>
            </a:xfrm>
            <a:custGeom>
              <a:avLst/>
              <a:gdLst/>
              <a:ahLst/>
              <a:cxnLst/>
              <a:rect l="l" t="t" r="r" b="b"/>
              <a:pathLst>
                <a:path w="568325" h="486537">
                  <a:moveTo>
                    <a:pt x="243586" y="0"/>
                  </a:moveTo>
                  <a:cubicBezTo>
                    <a:pt x="460121" y="0"/>
                    <a:pt x="568325" y="261620"/>
                    <a:pt x="415036" y="414909"/>
                  </a:cubicBezTo>
                  <a:cubicBezTo>
                    <a:pt x="365379" y="464566"/>
                    <a:pt x="304800" y="486410"/>
                    <a:pt x="244983" y="486410"/>
                  </a:cubicBezTo>
                  <a:cubicBezTo>
                    <a:pt x="119888" y="486537"/>
                    <a:pt x="0" y="389890"/>
                    <a:pt x="0" y="242951"/>
                  </a:cubicBezTo>
                  <a:cubicBezTo>
                    <a:pt x="0" y="108204"/>
                    <a:pt x="108204" y="0"/>
                    <a:pt x="243586" y="0"/>
                  </a:cubicBezTo>
                  <a:close/>
                </a:path>
              </a:pathLst>
            </a:custGeom>
            <a:solidFill>
              <a:srgbClr val="9E9E9E"/>
            </a:solidFill>
          </p:spPr>
          <p:txBody>
            <a:bodyPr/>
            <a:lstStyle/>
            <a:p>
              <a:endParaRPr lang="en-US"/>
            </a:p>
          </p:txBody>
        </p:sp>
      </p:grpSp>
      <p:grpSp>
        <p:nvGrpSpPr>
          <p:cNvPr id="27" name="Group 27"/>
          <p:cNvGrpSpPr/>
          <p:nvPr/>
        </p:nvGrpSpPr>
        <p:grpSpPr>
          <a:xfrm>
            <a:off x="7316868" y="4913895"/>
            <a:ext cx="437341" cy="406663"/>
            <a:chOff x="0" y="0"/>
            <a:chExt cx="1166243" cy="1084435"/>
          </a:xfrm>
        </p:grpSpPr>
        <p:sp>
          <p:nvSpPr>
            <p:cNvPr id="28" name="Freeform 28"/>
            <p:cNvSpPr/>
            <p:nvPr/>
          </p:nvSpPr>
          <p:spPr>
            <a:xfrm>
              <a:off x="0" y="0"/>
              <a:ext cx="1165606" cy="1084453"/>
            </a:xfrm>
            <a:custGeom>
              <a:avLst/>
              <a:gdLst/>
              <a:ahLst/>
              <a:cxnLst/>
              <a:rect l="l" t="t" r="r" b="b"/>
              <a:pathLst>
                <a:path w="1165606" h="1084453">
                  <a:moveTo>
                    <a:pt x="582422" y="0"/>
                  </a:moveTo>
                  <a:cubicBezTo>
                    <a:pt x="843407" y="0"/>
                    <a:pt x="1074801" y="189484"/>
                    <a:pt x="1117219" y="455549"/>
                  </a:cubicBezTo>
                  <a:cubicBezTo>
                    <a:pt x="1165606" y="751332"/>
                    <a:pt x="965200" y="1029716"/>
                    <a:pt x="669417" y="1076706"/>
                  </a:cubicBezTo>
                  <a:cubicBezTo>
                    <a:pt x="639826" y="1081913"/>
                    <a:pt x="610108" y="1084453"/>
                    <a:pt x="581152" y="1084453"/>
                  </a:cubicBezTo>
                  <a:cubicBezTo>
                    <a:pt x="320802" y="1084453"/>
                    <a:pt x="90805" y="894969"/>
                    <a:pt x="47625" y="629539"/>
                  </a:cubicBezTo>
                  <a:cubicBezTo>
                    <a:pt x="0" y="333756"/>
                    <a:pt x="200406" y="55372"/>
                    <a:pt x="496189" y="7112"/>
                  </a:cubicBezTo>
                  <a:cubicBezTo>
                    <a:pt x="525145" y="2540"/>
                    <a:pt x="554101" y="0"/>
                    <a:pt x="582422" y="0"/>
                  </a:cubicBezTo>
                  <a:close/>
                </a:path>
              </a:pathLst>
            </a:custGeom>
            <a:solidFill>
              <a:srgbClr val="A22933"/>
            </a:solidFill>
          </p:spPr>
          <p:txBody>
            <a:bodyPr/>
            <a:lstStyle/>
            <a:p>
              <a:endParaRPr lang="en-US"/>
            </a:p>
          </p:txBody>
        </p:sp>
      </p:grpSp>
      <p:sp>
        <p:nvSpPr>
          <p:cNvPr id="30" name="TextBox 30"/>
          <p:cNvSpPr txBox="1"/>
          <p:nvPr/>
        </p:nvSpPr>
        <p:spPr>
          <a:xfrm>
            <a:off x="1458915" y="361807"/>
            <a:ext cx="6529680" cy="55143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320"/>
              </a:lnSpc>
            </a:pPr>
            <a:r>
              <a:rPr lang="en-US" sz="3600">
                <a:solidFill>
                  <a:srgbClr val="A22933"/>
                </a:solidFill>
                <a:latin typeface="Arimo Italics"/>
              </a:rPr>
              <a:t> Eat Smart, Protect Your Heart</a:t>
            </a:r>
            <a:endParaRPr lang="en-US" sz="3600">
              <a:solidFill>
                <a:srgbClr val="010440"/>
              </a:solidFill>
              <a:latin typeface="Arimo"/>
            </a:endParaRPr>
          </a:p>
        </p:txBody>
      </p:sp>
      <p:pic>
        <p:nvPicPr>
          <p:cNvPr id="32" name="Picture 31">
            <a:extLst>
              <a:ext uri="{FF2B5EF4-FFF2-40B4-BE49-F238E27FC236}">
                <a16:creationId xmlns:a16="http://schemas.microsoft.com/office/drawing/2014/main" id="{4209A1BE-4815-10E0-D39C-8FB1E8BFDFF4}"/>
              </a:ext>
            </a:extLst>
          </p:cNvPr>
          <p:cNvPicPr>
            <a:picLocks noChangeAspect="1"/>
          </p:cNvPicPr>
          <p:nvPr/>
        </p:nvPicPr>
        <p:blipFill>
          <a:blip r:embed="rId5"/>
          <a:stretch>
            <a:fillRect/>
          </a:stretch>
        </p:blipFill>
        <p:spPr>
          <a:xfrm>
            <a:off x="2491264" y="1090823"/>
            <a:ext cx="4161471" cy="3578672"/>
          </a:xfrm>
          <a:prstGeom prst="rect">
            <a:avLst/>
          </a:prstGeom>
          <a:ln>
            <a:solidFill>
              <a:schemeClr val="tx1"/>
            </a:solidFill>
          </a:ln>
        </p:spPr>
      </p:pic>
      <p:sp>
        <p:nvSpPr>
          <p:cNvPr id="31" name="Rectangle 30">
            <a:extLst>
              <a:ext uri="{FF2B5EF4-FFF2-40B4-BE49-F238E27FC236}">
                <a16:creationId xmlns:a16="http://schemas.microsoft.com/office/drawing/2014/main" id="{4D849AD2-88E9-D7F4-9BE4-EA6BC525BA02}"/>
              </a:ext>
            </a:extLst>
          </p:cNvPr>
          <p:cNvSpPr/>
          <p:nvPr/>
        </p:nvSpPr>
        <p:spPr>
          <a:xfrm>
            <a:off x="260040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err="1">
                <a:solidFill>
                  <a:schemeClr val="tx1"/>
                </a:solidFill>
                <a:latin typeface="Cambria" panose="02040503050406030204" pitchFamily="18" charset="0"/>
                <a:ea typeface="Cambria" panose="02040503050406030204" pitchFamily="18" charset="0"/>
              </a:rPr>
              <a:t>Vihansa</a:t>
            </a:r>
            <a:r>
              <a:rPr lang="en-US" sz="1800" b="1">
                <a:solidFill>
                  <a:schemeClr val="tx1"/>
                </a:solidFill>
                <a:latin typeface="Cambria" panose="02040503050406030204" pitchFamily="18" charset="0"/>
                <a:ea typeface="Cambria" panose="02040503050406030204" pitchFamily="18" charset="0"/>
              </a:rPr>
              <a:t>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61593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972721">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a:p>
          </p:txBody>
        </p:sp>
      </p:grpSp>
      <p:grpSp>
        <p:nvGrpSpPr>
          <p:cNvPr id="7" name="Group 7"/>
          <p:cNvGrpSpPr/>
          <p:nvPr/>
        </p:nvGrpSpPr>
        <p:grpSpPr>
          <a:xfrm rot="-10800000">
            <a:off x="7861212" y="4631749"/>
            <a:ext cx="1435039" cy="1368119"/>
            <a:chOff x="0" y="0"/>
            <a:chExt cx="3826771" cy="3648317"/>
          </a:xfrm>
        </p:grpSpPr>
        <p:sp>
          <p:nvSpPr>
            <p:cNvPr id="8" name="Freeform 8"/>
            <p:cNvSpPr/>
            <p:nvPr/>
          </p:nvSpPr>
          <p:spPr>
            <a:xfrm>
              <a:off x="381" y="381"/>
              <a:ext cx="3826002" cy="3647948"/>
            </a:xfrm>
            <a:custGeom>
              <a:avLst/>
              <a:gdLst/>
              <a:ahLst/>
              <a:cxnLst/>
              <a:rect l="l" t="t" r="r" b="b"/>
              <a:pathLst>
                <a:path w="3826002" h="3647948">
                  <a:moveTo>
                    <a:pt x="1823720" y="0"/>
                  </a:moveTo>
                  <a:cubicBezTo>
                    <a:pt x="2290572" y="0"/>
                    <a:pt x="2757297" y="178054"/>
                    <a:pt x="3113405" y="534543"/>
                  </a:cubicBezTo>
                  <a:cubicBezTo>
                    <a:pt x="3826002" y="1246632"/>
                    <a:pt x="3826002" y="2401316"/>
                    <a:pt x="3113405" y="3113405"/>
                  </a:cubicBezTo>
                  <a:cubicBezTo>
                    <a:pt x="2771394" y="3455416"/>
                    <a:pt x="2307590" y="3647948"/>
                    <a:pt x="1824228" y="3647948"/>
                  </a:cubicBezTo>
                  <a:cubicBezTo>
                    <a:pt x="1339977" y="3647948"/>
                    <a:pt x="876173" y="3455416"/>
                    <a:pt x="534162" y="3113405"/>
                  </a:cubicBezTo>
                  <a:cubicBezTo>
                    <a:pt x="192151" y="2771394"/>
                    <a:pt x="0" y="2307590"/>
                    <a:pt x="0" y="1823720"/>
                  </a:cubicBezTo>
                  <a:cubicBezTo>
                    <a:pt x="0" y="1339850"/>
                    <a:pt x="192151" y="876554"/>
                    <a:pt x="534162" y="534543"/>
                  </a:cubicBezTo>
                  <a:cubicBezTo>
                    <a:pt x="890143" y="178054"/>
                    <a:pt x="1356995" y="0"/>
                    <a:pt x="1823720" y="0"/>
                  </a:cubicBezTo>
                  <a:close/>
                </a:path>
              </a:pathLst>
            </a:custGeom>
            <a:solidFill>
              <a:srgbClr val="9E9E9E"/>
            </a:solidFill>
          </p:spPr>
          <p:txBody>
            <a:bodyPr/>
            <a:lstStyle/>
            <a:p>
              <a:endParaRPr lang="en-US"/>
            </a:p>
          </p:txBody>
        </p:sp>
      </p:grpSp>
      <p:grpSp>
        <p:nvGrpSpPr>
          <p:cNvPr id="9" name="Group 9"/>
          <p:cNvGrpSpPr/>
          <p:nvPr/>
        </p:nvGrpSpPr>
        <p:grpSpPr>
          <a:xfrm rot="-10800000">
            <a:off x="8046637" y="4631761"/>
            <a:ext cx="465889" cy="465889"/>
            <a:chOff x="0" y="0"/>
            <a:chExt cx="1242371" cy="1242371"/>
          </a:xfrm>
        </p:grpSpPr>
        <p:sp>
          <p:nvSpPr>
            <p:cNvPr id="10" name="Freeform 10"/>
            <p:cNvSpPr/>
            <p:nvPr/>
          </p:nvSpPr>
          <p:spPr>
            <a:xfrm>
              <a:off x="381" y="0"/>
              <a:ext cx="1241933" cy="1242060"/>
            </a:xfrm>
            <a:custGeom>
              <a:avLst/>
              <a:gdLst/>
              <a:ahLst/>
              <a:cxnLst/>
              <a:rect l="l" t="t" r="r" b="b"/>
              <a:pathLst>
                <a:path w="1241933" h="1242060">
                  <a:moveTo>
                    <a:pt x="621411" y="0"/>
                  </a:moveTo>
                  <a:cubicBezTo>
                    <a:pt x="964311" y="0"/>
                    <a:pt x="1241933" y="278130"/>
                    <a:pt x="1241933" y="621030"/>
                  </a:cubicBezTo>
                  <a:cubicBezTo>
                    <a:pt x="1241933" y="963930"/>
                    <a:pt x="964184" y="1242060"/>
                    <a:pt x="621411" y="1242060"/>
                  </a:cubicBezTo>
                  <a:cubicBezTo>
                    <a:pt x="278130" y="1241933"/>
                    <a:pt x="0" y="963803"/>
                    <a:pt x="0" y="621030"/>
                  </a:cubicBezTo>
                  <a:cubicBezTo>
                    <a:pt x="0" y="278257"/>
                    <a:pt x="278130" y="0"/>
                    <a:pt x="621411" y="0"/>
                  </a:cubicBezTo>
                  <a:close/>
                </a:path>
              </a:pathLst>
            </a:custGeom>
            <a:solidFill>
              <a:srgbClr val="A22933"/>
            </a:solidFill>
          </p:spPr>
          <p:txBody>
            <a:bodyPr/>
            <a:lstStyle/>
            <a:p>
              <a:endParaRPr lang="en-US"/>
            </a:p>
          </p:txBody>
        </p:sp>
      </p:grpSp>
      <p:grpSp>
        <p:nvGrpSpPr>
          <p:cNvPr id="11" name="Group 11"/>
          <p:cNvGrpSpPr/>
          <p:nvPr/>
        </p:nvGrpSpPr>
        <p:grpSpPr>
          <a:xfrm rot="-10800000">
            <a:off x="210993" y="4621274"/>
            <a:ext cx="454549" cy="413502"/>
            <a:chOff x="0" y="0"/>
            <a:chExt cx="1212131" cy="1102672"/>
          </a:xfrm>
        </p:grpSpPr>
        <p:sp>
          <p:nvSpPr>
            <p:cNvPr id="12" name="Freeform 12"/>
            <p:cNvSpPr/>
            <p:nvPr/>
          </p:nvSpPr>
          <p:spPr>
            <a:xfrm>
              <a:off x="381" y="381"/>
              <a:ext cx="1211834" cy="1102233"/>
            </a:xfrm>
            <a:custGeom>
              <a:avLst/>
              <a:gdLst/>
              <a:ahLst/>
              <a:cxnLst/>
              <a:rect l="l" t="t" r="r" b="b"/>
              <a:pathLst>
                <a:path w="1211834" h="1102233">
                  <a:moveTo>
                    <a:pt x="606171" y="0"/>
                  </a:moveTo>
                  <a:cubicBezTo>
                    <a:pt x="856234" y="0"/>
                    <a:pt x="1082294" y="170815"/>
                    <a:pt x="1142365" y="424688"/>
                  </a:cubicBezTo>
                  <a:cubicBezTo>
                    <a:pt x="1211834" y="721106"/>
                    <a:pt x="1028192" y="1017143"/>
                    <a:pt x="732663" y="1087374"/>
                  </a:cubicBezTo>
                  <a:cubicBezTo>
                    <a:pt x="690118" y="1097153"/>
                    <a:pt x="647065" y="1102233"/>
                    <a:pt x="605282" y="1102233"/>
                  </a:cubicBezTo>
                  <a:cubicBezTo>
                    <a:pt x="355219" y="1102233"/>
                    <a:pt x="129159" y="931037"/>
                    <a:pt x="69977" y="678053"/>
                  </a:cubicBezTo>
                  <a:cubicBezTo>
                    <a:pt x="0" y="381635"/>
                    <a:pt x="183134" y="84836"/>
                    <a:pt x="479171" y="14986"/>
                  </a:cubicBezTo>
                  <a:cubicBezTo>
                    <a:pt x="521843" y="4699"/>
                    <a:pt x="564388" y="0"/>
                    <a:pt x="606171" y="0"/>
                  </a:cubicBezTo>
                  <a:close/>
                </a:path>
              </a:pathLst>
            </a:custGeom>
            <a:solidFill>
              <a:srgbClr val="A22933"/>
            </a:solidFill>
          </p:spPr>
          <p:txBody>
            <a:bodyPr/>
            <a:lstStyle/>
            <a:p>
              <a:endParaRPr lang="en-US"/>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a:p>
          </p:txBody>
        </p:sp>
      </p:grpSp>
      <p:grpSp>
        <p:nvGrpSpPr>
          <p:cNvPr id="19" name="Group 19"/>
          <p:cNvGrpSpPr/>
          <p:nvPr/>
        </p:nvGrpSpPr>
        <p:grpSpPr>
          <a:xfrm rot="-10800000">
            <a:off x="-172475" y="4160286"/>
            <a:ext cx="324860" cy="324860"/>
            <a:chOff x="0" y="0"/>
            <a:chExt cx="866293" cy="866293"/>
          </a:xfrm>
        </p:grpSpPr>
        <p:sp>
          <p:nvSpPr>
            <p:cNvPr id="20" name="Freeform 20"/>
            <p:cNvSpPr/>
            <p:nvPr/>
          </p:nvSpPr>
          <p:spPr>
            <a:xfrm>
              <a:off x="0" y="381"/>
              <a:ext cx="865886" cy="865886"/>
            </a:xfrm>
            <a:custGeom>
              <a:avLst/>
              <a:gdLst/>
              <a:ahLst/>
              <a:cxnLst/>
              <a:rect l="l" t="t" r="r" b="b"/>
              <a:pathLst>
                <a:path w="865886" h="865886">
                  <a:moveTo>
                    <a:pt x="433197" y="0"/>
                  </a:moveTo>
                  <a:cubicBezTo>
                    <a:pt x="672084" y="0"/>
                    <a:pt x="865886" y="193802"/>
                    <a:pt x="865886" y="432689"/>
                  </a:cubicBezTo>
                  <a:cubicBezTo>
                    <a:pt x="865886" y="672084"/>
                    <a:pt x="672084" y="865886"/>
                    <a:pt x="433197" y="865886"/>
                  </a:cubicBezTo>
                  <a:cubicBezTo>
                    <a:pt x="193802" y="865886"/>
                    <a:pt x="0" y="672084"/>
                    <a:pt x="0" y="432816"/>
                  </a:cubicBezTo>
                  <a:cubicBezTo>
                    <a:pt x="0" y="193802"/>
                    <a:pt x="193802" y="0"/>
                    <a:pt x="433197" y="0"/>
                  </a:cubicBezTo>
                  <a:close/>
                </a:path>
              </a:pathLst>
            </a:custGeom>
            <a:solidFill>
              <a:srgbClr val="D93B48"/>
            </a:solidFill>
          </p:spPr>
          <p:txBody>
            <a:bodyPr/>
            <a:lstStyle/>
            <a:p>
              <a:endParaRPr lang="en-US"/>
            </a:p>
          </p:txBody>
        </p:sp>
      </p:grpSp>
      <p:grpSp>
        <p:nvGrpSpPr>
          <p:cNvPr id="21" name="Group 21"/>
          <p:cNvGrpSpPr/>
          <p:nvPr/>
        </p:nvGrpSpPr>
        <p:grpSpPr>
          <a:xfrm rot="-10800000">
            <a:off x="8808099" y="4398425"/>
            <a:ext cx="588869" cy="588709"/>
            <a:chOff x="0" y="0"/>
            <a:chExt cx="1570317" cy="1569891"/>
          </a:xfrm>
        </p:grpSpPr>
        <p:sp>
          <p:nvSpPr>
            <p:cNvPr id="22" name="Freeform 22"/>
            <p:cNvSpPr/>
            <p:nvPr/>
          </p:nvSpPr>
          <p:spPr>
            <a:xfrm>
              <a:off x="381" y="0"/>
              <a:ext cx="1569593" cy="1569974"/>
            </a:xfrm>
            <a:custGeom>
              <a:avLst/>
              <a:gdLst/>
              <a:ahLst/>
              <a:cxnLst/>
              <a:rect l="l" t="t" r="r" b="b"/>
              <a:pathLst>
                <a:path w="1569593" h="1569974">
                  <a:moveTo>
                    <a:pt x="784606" y="0"/>
                  </a:moveTo>
                  <a:cubicBezTo>
                    <a:pt x="1218184" y="0"/>
                    <a:pt x="1569593" y="351409"/>
                    <a:pt x="1569593" y="784987"/>
                  </a:cubicBezTo>
                  <a:cubicBezTo>
                    <a:pt x="1569593" y="1218565"/>
                    <a:pt x="1218184" y="1569974"/>
                    <a:pt x="784606" y="1569974"/>
                  </a:cubicBezTo>
                  <a:cubicBezTo>
                    <a:pt x="351409" y="1569847"/>
                    <a:pt x="0" y="1218565"/>
                    <a:pt x="0" y="784987"/>
                  </a:cubicBezTo>
                  <a:cubicBezTo>
                    <a:pt x="0" y="351409"/>
                    <a:pt x="351409" y="0"/>
                    <a:pt x="784606" y="0"/>
                  </a:cubicBezTo>
                  <a:close/>
                </a:path>
              </a:pathLst>
            </a:custGeom>
            <a:solidFill>
              <a:srgbClr val="D93B48"/>
            </a:solidFill>
          </p:spPr>
          <p:txBody>
            <a:bodyPr/>
            <a:lstStyle/>
            <a:p>
              <a:endParaRPr lang="en-US"/>
            </a:p>
          </p:txBody>
        </p:sp>
      </p:grpSp>
      <p:grpSp>
        <p:nvGrpSpPr>
          <p:cNvPr id="23" name="Group 23"/>
          <p:cNvGrpSpPr/>
          <p:nvPr/>
        </p:nvGrpSpPr>
        <p:grpSpPr>
          <a:xfrm rot="-10800000">
            <a:off x="8495602" y="4247007"/>
            <a:ext cx="166263" cy="151410"/>
            <a:chOff x="0" y="0"/>
            <a:chExt cx="443368" cy="403760"/>
          </a:xfrm>
        </p:grpSpPr>
        <p:sp>
          <p:nvSpPr>
            <p:cNvPr id="24" name="Freeform 24"/>
            <p:cNvSpPr/>
            <p:nvPr/>
          </p:nvSpPr>
          <p:spPr>
            <a:xfrm>
              <a:off x="0" y="0"/>
              <a:ext cx="442849" cy="403733"/>
            </a:xfrm>
            <a:custGeom>
              <a:avLst/>
              <a:gdLst/>
              <a:ahLst/>
              <a:cxnLst/>
              <a:rect l="l" t="t" r="r" b="b"/>
              <a:pathLst>
                <a:path w="442849" h="403733">
                  <a:moveTo>
                    <a:pt x="221488" y="0"/>
                  </a:moveTo>
                  <a:cubicBezTo>
                    <a:pt x="273431" y="0"/>
                    <a:pt x="324993" y="20066"/>
                    <a:pt x="364109" y="59182"/>
                  </a:cubicBezTo>
                  <a:cubicBezTo>
                    <a:pt x="442849" y="137922"/>
                    <a:pt x="442849" y="265684"/>
                    <a:pt x="364109" y="344551"/>
                  </a:cubicBezTo>
                  <a:cubicBezTo>
                    <a:pt x="324866" y="383794"/>
                    <a:pt x="273431" y="403733"/>
                    <a:pt x="221488" y="403733"/>
                  </a:cubicBezTo>
                  <a:cubicBezTo>
                    <a:pt x="169926" y="403733"/>
                    <a:pt x="118364" y="383667"/>
                    <a:pt x="78867" y="344551"/>
                  </a:cubicBezTo>
                  <a:cubicBezTo>
                    <a:pt x="0" y="265811"/>
                    <a:pt x="0" y="138049"/>
                    <a:pt x="78740" y="59182"/>
                  </a:cubicBezTo>
                  <a:cubicBezTo>
                    <a:pt x="118364" y="20066"/>
                    <a:pt x="169926" y="0"/>
                    <a:pt x="221488" y="0"/>
                  </a:cubicBezTo>
                  <a:close/>
                </a:path>
              </a:pathLst>
            </a:custGeom>
            <a:solidFill>
              <a:srgbClr val="9E9E9E"/>
            </a:solidFill>
          </p:spPr>
          <p:txBody>
            <a:bodyPr/>
            <a:lstStyle/>
            <a:p>
              <a:endParaRPr lang="en-US"/>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a:p>
          </p:txBody>
        </p:sp>
      </p:grpSp>
      <p:grpSp>
        <p:nvGrpSpPr>
          <p:cNvPr id="33" name="Group 33"/>
          <p:cNvGrpSpPr/>
          <p:nvPr/>
        </p:nvGrpSpPr>
        <p:grpSpPr>
          <a:xfrm rot="-10800000">
            <a:off x="8854978" y="3710365"/>
            <a:ext cx="495116" cy="449917"/>
            <a:chOff x="0" y="0"/>
            <a:chExt cx="1320309" cy="1199779"/>
          </a:xfrm>
        </p:grpSpPr>
        <p:sp>
          <p:nvSpPr>
            <p:cNvPr id="34" name="Freeform 34"/>
            <p:cNvSpPr/>
            <p:nvPr/>
          </p:nvSpPr>
          <p:spPr>
            <a:xfrm>
              <a:off x="381" y="0"/>
              <a:ext cx="1319530" cy="1199388"/>
            </a:xfrm>
            <a:custGeom>
              <a:avLst/>
              <a:gdLst/>
              <a:ahLst/>
              <a:cxnLst/>
              <a:rect l="l" t="t" r="r" b="b"/>
              <a:pathLst>
                <a:path w="1319530" h="1199388">
                  <a:moveTo>
                    <a:pt x="660146" y="0"/>
                  </a:moveTo>
                  <a:cubicBezTo>
                    <a:pt x="932307" y="0"/>
                    <a:pt x="1178560" y="186182"/>
                    <a:pt x="1243711" y="462153"/>
                  </a:cubicBezTo>
                  <a:cubicBezTo>
                    <a:pt x="1319530" y="784606"/>
                    <a:pt x="1119759" y="1107440"/>
                    <a:pt x="797306" y="1183259"/>
                  </a:cubicBezTo>
                  <a:cubicBezTo>
                    <a:pt x="751332" y="1194308"/>
                    <a:pt x="704850" y="1199388"/>
                    <a:pt x="659257" y="1199388"/>
                  </a:cubicBezTo>
                  <a:cubicBezTo>
                    <a:pt x="387477" y="1199388"/>
                    <a:pt x="141732" y="1013714"/>
                    <a:pt x="76581" y="737743"/>
                  </a:cubicBezTo>
                  <a:cubicBezTo>
                    <a:pt x="0" y="414782"/>
                    <a:pt x="199771" y="91948"/>
                    <a:pt x="522224" y="16129"/>
                  </a:cubicBezTo>
                  <a:cubicBezTo>
                    <a:pt x="568579" y="5080"/>
                    <a:pt x="614680" y="0"/>
                    <a:pt x="660146" y="0"/>
                  </a:cubicBezTo>
                  <a:close/>
                </a:path>
              </a:pathLst>
            </a:custGeom>
            <a:solidFill>
              <a:srgbClr val="010440"/>
            </a:solidFill>
          </p:spPr>
          <p:txBody>
            <a:bodyPr/>
            <a:lstStyle/>
            <a:p>
              <a:endParaRPr lang="en-US"/>
            </a:p>
          </p:txBody>
        </p:sp>
      </p:grpSp>
      <p:sp>
        <p:nvSpPr>
          <p:cNvPr id="35" name="Freeform 35"/>
          <p:cNvSpPr/>
          <p:nvPr/>
        </p:nvSpPr>
        <p:spPr>
          <a:xfrm rot="19859294">
            <a:off x="-4070327" y="-101655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rot="19791124">
            <a:off x="6214711" y="-803863"/>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rot="19832329">
            <a:off x="-2844443" y="23364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8" name="Freeform 38"/>
          <p:cNvSpPr/>
          <p:nvPr/>
        </p:nvSpPr>
        <p:spPr>
          <a:xfrm rot="1792272">
            <a:off x="5391757" y="29267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TextBox 39"/>
          <p:cNvSpPr txBox="1"/>
          <p:nvPr/>
        </p:nvSpPr>
        <p:spPr>
          <a:xfrm>
            <a:off x="665542" y="225808"/>
            <a:ext cx="7587975" cy="33643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760"/>
              </a:lnSpc>
            </a:pPr>
            <a:r>
              <a:rPr lang="en-US" sz="2300">
                <a:solidFill>
                  <a:srgbClr val="010440"/>
                </a:solidFill>
                <a:latin typeface="Arimo Bold"/>
              </a:rPr>
              <a:t>RESEARCH PROBLEM</a:t>
            </a:r>
          </a:p>
        </p:txBody>
      </p:sp>
      <p:sp>
        <p:nvSpPr>
          <p:cNvPr id="40" name="Freeform 40"/>
          <p:cNvSpPr/>
          <p:nvPr/>
        </p:nvSpPr>
        <p:spPr>
          <a:xfrm>
            <a:off x="1501736" y="1831935"/>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1" name="Freeform 41"/>
          <p:cNvSpPr/>
          <p:nvPr/>
        </p:nvSpPr>
        <p:spPr>
          <a:xfrm>
            <a:off x="1501736" y="2645536"/>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4" name="TextBox 44"/>
          <p:cNvSpPr txBox="1"/>
          <p:nvPr/>
        </p:nvSpPr>
        <p:spPr>
          <a:xfrm>
            <a:off x="2206927" y="1931393"/>
            <a:ext cx="6289813" cy="42236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1680"/>
              </a:lnSpc>
              <a:spcBef>
                <a:spcPct val="0"/>
              </a:spcBef>
            </a:pPr>
            <a:r>
              <a:rPr lang="en-US" sz="1400">
                <a:solidFill>
                  <a:srgbClr val="010440"/>
                </a:solidFill>
                <a:latin typeface="Arimo"/>
              </a:rPr>
              <a:t>How to collect adequate information to analyze patient medical reports required to propose dietary advice?</a:t>
            </a:r>
          </a:p>
        </p:txBody>
      </p:sp>
      <p:sp>
        <p:nvSpPr>
          <p:cNvPr id="45" name="TextBox 45"/>
          <p:cNvSpPr txBox="1"/>
          <p:nvPr/>
        </p:nvSpPr>
        <p:spPr>
          <a:xfrm>
            <a:off x="2216158" y="2655793"/>
            <a:ext cx="6209955" cy="42236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680"/>
              </a:lnSpc>
              <a:spcBef>
                <a:spcPct val="0"/>
              </a:spcBef>
            </a:pPr>
            <a:r>
              <a:rPr lang="en-US" sz="1400">
                <a:solidFill>
                  <a:srgbClr val="010440"/>
                </a:solidFill>
                <a:latin typeface="Arimo"/>
              </a:rPr>
              <a:t>How to propose a customized dietary advice considering the patient medical report, BMI and cardiac health?</a:t>
            </a:r>
          </a:p>
        </p:txBody>
      </p:sp>
      <p:sp>
        <p:nvSpPr>
          <p:cNvPr id="49" name="Rectangle 48">
            <a:extLst>
              <a:ext uri="{FF2B5EF4-FFF2-40B4-BE49-F238E27FC236}">
                <a16:creationId xmlns:a16="http://schemas.microsoft.com/office/drawing/2014/main" id="{8C0F4195-C1A6-7CB2-99A2-E75AF19C1465}"/>
              </a:ext>
            </a:extLst>
          </p:cNvPr>
          <p:cNvSpPr/>
          <p:nvPr/>
        </p:nvSpPr>
        <p:spPr>
          <a:xfrm>
            <a:off x="63374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err="1">
                <a:solidFill>
                  <a:schemeClr val="tx1"/>
                </a:solidFill>
                <a:latin typeface="Cambria" panose="02040503050406030204" pitchFamily="18" charset="0"/>
                <a:ea typeface="Cambria" panose="02040503050406030204" pitchFamily="18" charset="0"/>
              </a:rPr>
              <a:t>Vihansa</a:t>
            </a:r>
            <a:r>
              <a:rPr lang="en-US" sz="1800" b="1">
                <a:solidFill>
                  <a:schemeClr val="tx1"/>
                </a:solidFill>
                <a:latin typeface="Cambria" panose="02040503050406030204" pitchFamily="18" charset="0"/>
                <a:ea typeface="Cambria" panose="02040503050406030204" pitchFamily="18" charset="0"/>
              </a:rPr>
              <a:t>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88341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9267" y="-28388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10800000">
            <a:off x="8207905" y="-1501750"/>
            <a:ext cx="1649377" cy="1649377"/>
            <a:chOff x="0" y="0"/>
            <a:chExt cx="4398339" cy="4398339"/>
          </a:xfrm>
        </p:grpSpPr>
        <p:sp>
          <p:nvSpPr>
            <p:cNvPr id="4" name="Freeform 4"/>
            <p:cNvSpPr/>
            <p:nvPr/>
          </p:nvSpPr>
          <p:spPr>
            <a:xfrm>
              <a:off x="381" y="381"/>
              <a:ext cx="4398010" cy="4398010"/>
            </a:xfrm>
            <a:custGeom>
              <a:avLst/>
              <a:gdLst/>
              <a:ahLst/>
              <a:cxnLst/>
              <a:rect l="l" t="t" r="r" b="b"/>
              <a:pathLst>
                <a:path w="4398010" h="4398010">
                  <a:moveTo>
                    <a:pt x="2199005" y="0"/>
                  </a:moveTo>
                  <a:cubicBezTo>
                    <a:pt x="984377" y="0"/>
                    <a:pt x="0" y="984377"/>
                    <a:pt x="0" y="2199005"/>
                  </a:cubicBezTo>
                  <a:cubicBezTo>
                    <a:pt x="0" y="3413633"/>
                    <a:pt x="984250" y="4398010"/>
                    <a:pt x="2199005" y="4398010"/>
                  </a:cubicBezTo>
                  <a:cubicBezTo>
                    <a:pt x="3413760" y="4398010"/>
                    <a:pt x="4398010" y="3413760"/>
                    <a:pt x="4398010" y="2199005"/>
                  </a:cubicBezTo>
                  <a:cubicBezTo>
                    <a:pt x="4398010" y="984250"/>
                    <a:pt x="3413633" y="0"/>
                    <a:pt x="2199005" y="0"/>
                  </a:cubicBezTo>
                  <a:close/>
                </a:path>
              </a:pathLst>
            </a:custGeom>
            <a:solidFill>
              <a:srgbClr val="A22933"/>
            </a:solidFill>
          </p:spPr>
          <p:txBody>
            <a:bodyPr/>
            <a:lstStyle/>
            <a:p>
              <a:endParaRPr lang="en-US"/>
            </a:p>
          </p:txBody>
        </p:sp>
      </p:grpSp>
      <p:grpSp>
        <p:nvGrpSpPr>
          <p:cNvPr id="5" name="Group 5"/>
          <p:cNvGrpSpPr/>
          <p:nvPr/>
        </p:nvGrpSpPr>
        <p:grpSpPr>
          <a:xfrm rot="-10800000">
            <a:off x="8502433" y="-14507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5369" y="0"/>
                  </a:moveTo>
                  <a:cubicBezTo>
                    <a:pt x="696341" y="0"/>
                    <a:pt x="0" y="695960"/>
                    <a:pt x="0" y="1554988"/>
                  </a:cubicBezTo>
                  <a:cubicBezTo>
                    <a:pt x="0" y="2414016"/>
                    <a:pt x="696341" y="3109976"/>
                    <a:pt x="1555369" y="3109976"/>
                  </a:cubicBezTo>
                  <a:cubicBezTo>
                    <a:pt x="2414016" y="3109976"/>
                    <a:pt x="3110357" y="2414016"/>
                    <a:pt x="3110357" y="1554988"/>
                  </a:cubicBezTo>
                  <a:cubicBezTo>
                    <a:pt x="3110357" y="695960"/>
                    <a:pt x="2414016" y="0"/>
                    <a:pt x="1555369" y="0"/>
                  </a:cubicBezTo>
                  <a:close/>
                </a:path>
              </a:pathLst>
            </a:custGeom>
            <a:solidFill>
              <a:srgbClr val="F2F2F2"/>
            </a:solidFill>
          </p:spPr>
          <p:txBody>
            <a:bodyPr/>
            <a:lstStyle/>
            <a:p>
              <a:endParaRPr lang="en-US"/>
            </a:p>
          </p:txBody>
        </p:sp>
      </p:grpSp>
      <p:grpSp>
        <p:nvGrpSpPr>
          <p:cNvPr id="7" name="Group 7"/>
          <p:cNvGrpSpPr/>
          <p:nvPr/>
        </p:nvGrpSpPr>
        <p:grpSpPr>
          <a:xfrm rot="-10800000">
            <a:off x="-59359" y="4593649"/>
            <a:ext cx="1435039" cy="1368119"/>
            <a:chOff x="0" y="0"/>
            <a:chExt cx="3826771" cy="3648317"/>
          </a:xfrm>
        </p:grpSpPr>
        <p:sp>
          <p:nvSpPr>
            <p:cNvPr id="8" name="Freeform 8"/>
            <p:cNvSpPr/>
            <p:nvPr/>
          </p:nvSpPr>
          <p:spPr>
            <a:xfrm>
              <a:off x="381" y="381"/>
              <a:ext cx="3825875" cy="3647948"/>
            </a:xfrm>
            <a:custGeom>
              <a:avLst/>
              <a:gdLst/>
              <a:ahLst/>
              <a:cxnLst/>
              <a:rect l="l" t="t" r="r" b="b"/>
              <a:pathLst>
                <a:path w="3825875" h="3647948">
                  <a:moveTo>
                    <a:pt x="2002282" y="0"/>
                  </a:moveTo>
                  <a:cubicBezTo>
                    <a:pt x="1535430" y="0"/>
                    <a:pt x="1068705" y="178054"/>
                    <a:pt x="712597" y="534543"/>
                  </a:cubicBezTo>
                  <a:cubicBezTo>
                    <a:pt x="0" y="1246632"/>
                    <a:pt x="0" y="2401316"/>
                    <a:pt x="712597" y="3113405"/>
                  </a:cubicBezTo>
                  <a:cubicBezTo>
                    <a:pt x="1054608" y="3455416"/>
                    <a:pt x="1518412" y="3647948"/>
                    <a:pt x="2001774" y="3647948"/>
                  </a:cubicBezTo>
                  <a:cubicBezTo>
                    <a:pt x="2486025" y="3647948"/>
                    <a:pt x="2949829" y="3455416"/>
                    <a:pt x="3291840" y="3113405"/>
                  </a:cubicBezTo>
                  <a:cubicBezTo>
                    <a:pt x="3633851" y="2771394"/>
                    <a:pt x="3825875" y="2307590"/>
                    <a:pt x="3825875" y="1823720"/>
                  </a:cubicBezTo>
                  <a:cubicBezTo>
                    <a:pt x="3825875" y="1339850"/>
                    <a:pt x="3633851" y="876554"/>
                    <a:pt x="3291840" y="534543"/>
                  </a:cubicBezTo>
                  <a:cubicBezTo>
                    <a:pt x="2935859" y="178054"/>
                    <a:pt x="2469007" y="0"/>
                    <a:pt x="2002282" y="0"/>
                  </a:cubicBezTo>
                  <a:close/>
                </a:path>
              </a:pathLst>
            </a:custGeom>
            <a:solidFill>
              <a:srgbClr val="9E9E9E"/>
            </a:solidFill>
          </p:spPr>
          <p:txBody>
            <a:bodyPr/>
            <a:lstStyle/>
            <a:p>
              <a:endParaRPr lang="en-US"/>
            </a:p>
          </p:txBody>
        </p:sp>
      </p:grpSp>
      <p:grpSp>
        <p:nvGrpSpPr>
          <p:cNvPr id="9" name="Group 9"/>
          <p:cNvGrpSpPr/>
          <p:nvPr/>
        </p:nvGrpSpPr>
        <p:grpSpPr>
          <a:xfrm rot="-10800000">
            <a:off x="724366" y="4593661"/>
            <a:ext cx="465889" cy="465889"/>
            <a:chOff x="0" y="0"/>
            <a:chExt cx="1242371" cy="1242371"/>
          </a:xfrm>
        </p:grpSpPr>
        <p:sp>
          <p:nvSpPr>
            <p:cNvPr id="10" name="Freeform 10"/>
            <p:cNvSpPr/>
            <p:nvPr/>
          </p:nvSpPr>
          <p:spPr>
            <a:xfrm>
              <a:off x="0" y="0"/>
              <a:ext cx="1241933" cy="1242060"/>
            </a:xfrm>
            <a:custGeom>
              <a:avLst/>
              <a:gdLst/>
              <a:ahLst/>
              <a:cxnLst/>
              <a:rect l="l" t="t" r="r" b="b"/>
              <a:pathLst>
                <a:path w="1241933" h="1242060">
                  <a:moveTo>
                    <a:pt x="620522" y="0"/>
                  </a:moveTo>
                  <a:cubicBezTo>
                    <a:pt x="277749" y="0"/>
                    <a:pt x="0" y="278130"/>
                    <a:pt x="0" y="621030"/>
                  </a:cubicBezTo>
                  <a:cubicBezTo>
                    <a:pt x="0" y="963930"/>
                    <a:pt x="277749" y="1242060"/>
                    <a:pt x="620522" y="1242060"/>
                  </a:cubicBezTo>
                  <a:cubicBezTo>
                    <a:pt x="963803" y="1242060"/>
                    <a:pt x="1241933" y="963930"/>
                    <a:pt x="1241933" y="621030"/>
                  </a:cubicBezTo>
                  <a:cubicBezTo>
                    <a:pt x="1241933" y="278130"/>
                    <a:pt x="963803" y="0"/>
                    <a:pt x="620522" y="0"/>
                  </a:cubicBezTo>
                  <a:close/>
                </a:path>
              </a:pathLst>
            </a:custGeom>
            <a:solidFill>
              <a:srgbClr val="A22933"/>
            </a:solidFill>
          </p:spPr>
          <p:txBody>
            <a:bodyPr/>
            <a:lstStyle/>
            <a:p>
              <a:endParaRPr lang="en-US"/>
            </a:p>
          </p:txBody>
        </p:sp>
      </p:grpSp>
      <p:grpSp>
        <p:nvGrpSpPr>
          <p:cNvPr id="11" name="Group 11"/>
          <p:cNvGrpSpPr/>
          <p:nvPr/>
        </p:nvGrpSpPr>
        <p:grpSpPr>
          <a:xfrm rot="-10800000">
            <a:off x="8571350" y="4583174"/>
            <a:ext cx="454549" cy="413502"/>
            <a:chOff x="0" y="0"/>
            <a:chExt cx="1212131" cy="1102672"/>
          </a:xfrm>
        </p:grpSpPr>
        <p:sp>
          <p:nvSpPr>
            <p:cNvPr id="12" name="Freeform 12"/>
            <p:cNvSpPr/>
            <p:nvPr/>
          </p:nvSpPr>
          <p:spPr>
            <a:xfrm>
              <a:off x="0" y="381"/>
              <a:ext cx="1211707" cy="1102233"/>
            </a:xfrm>
            <a:custGeom>
              <a:avLst/>
              <a:gdLst/>
              <a:ahLst/>
              <a:cxnLst/>
              <a:rect l="l" t="t" r="r" b="b"/>
              <a:pathLst>
                <a:path w="1211707" h="1102233">
                  <a:moveTo>
                    <a:pt x="605663" y="0"/>
                  </a:moveTo>
                  <a:cubicBezTo>
                    <a:pt x="355600" y="0"/>
                    <a:pt x="129413" y="170815"/>
                    <a:pt x="69469" y="424688"/>
                  </a:cubicBezTo>
                  <a:cubicBezTo>
                    <a:pt x="0" y="721106"/>
                    <a:pt x="183515" y="1017143"/>
                    <a:pt x="479171" y="1087374"/>
                  </a:cubicBezTo>
                  <a:cubicBezTo>
                    <a:pt x="521716" y="1097153"/>
                    <a:pt x="564769" y="1102233"/>
                    <a:pt x="606552" y="1102233"/>
                  </a:cubicBezTo>
                  <a:cubicBezTo>
                    <a:pt x="856615" y="1102233"/>
                    <a:pt x="1082675" y="931037"/>
                    <a:pt x="1141857" y="678053"/>
                  </a:cubicBezTo>
                  <a:cubicBezTo>
                    <a:pt x="1211707" y="381635"/>
                    <a:pt x="1028573" y="84709"/>
                    <a:pt x="732536" y="14859"/>
                  </a:cubicBezTo>
                  <a:cubicBezTo>
                    <a:pt x="689991" y="4699"/>
                    <a:pt x="647319" y="0"/>
                    <a:pt x="605663" y="0"/>
                  </a:cubicBezTo>
                  <a:close/>
                </a:path>
              </a:pathLst>
            </a:custGeom>
            <a:solidFill>
              <a:srgbClr val="A22933"/>
            </a:solidFill>
          </p:spPr>
          <p:txBody>
            <a:bodyPr/>
            <a:lstStyle/>
            <a:p>
              <a:endParaRPr lang="en-US"/>
            </a:p>
          </p:txBody>
        </p:sp>
      </p:grpSp>
      <p:grpSp>
        <p:nvGrpSpPr>
          <p:cNvPr id="13" name="Group 13"/>
          <p:cNvGrpSpPr/>
          <p:nvPr/>
        </p:nvGrpSpPr>
        <p:grpSpPr>
          <a:xfrm rot="-10800000">
            <a:off x="79918" y="554420"/>
            <a:ext cx="295792" cy="268960"/>
            <a:chOff x="0" y="0"/>
            <a:chExt cx="788779" cy="717227"/>
          </a:xfrm>
        </p:grpSpPr>
        <p:sp>
          <p:nvSpPr>
            <p:cNvPr id="14" name="Freeform 14"/>
            <p:cNvSpPr/>
            <p:nvPr/>
          </p:nvSpPr>
          <p:spPr>
            <a:xfrm>
              <a:off x="381" y="381"/>
              <a:ext cx="788035" cy="716407"/>
            </a:xfrm>
            <a:custGeom>
              <a:avLst/>
              <a:gdLst/>
              <a:ahLst/>
              <a:cxnLst/>
              <a:rect l="l" t="t" r="r" b="b"/>
              <a:pathLst>
                <a:path w="788035" h="716407">
                  <a:moveTo>
                    <a:pt x="393573" y="0"/>
                  </a:moveTo>
                  <a:cubicBezTo>
                    <a:pt x="231267" y="0"/>
                    <a:pt x="84328" y="110744"/>
                    <a:pt x="45212" y="275971"/>
                  </a:cubicBezTo>
                  <a:cubicBezTo>
                    <a:pt x="0" y="468503"/>
                    <a:pt x="118872" y="661416"/>
                    <a:pt x="311404" y="706628"/>
                  </a:cubicBezTo>
                  <a:cubicBezTo>
                    <a:pt x="339471" y="713486"/>
                    <a:pt x="367157" y="716407"/>
                    <a:pt x="394462" y="716407"/>
                  </a:cubicBezTo>
                  <a:cubicBezTo>
                    <a:pt x="556260" y="716407"/>
                    <a:pt x="703707" y="605282"/>
                    <a:pt x="742442" y="440436"/>
                  </a:cubicBezTo>
                  <a:cubicBezTo>
                    <a:pt x="788035" y="247904"/>
                    <a:pt x="668274" y="55372"/>
                    <a:pt x="475742" y="9398"/>
                  </a:cubicBezTo>
                  <a:cubicBezTo>
                    <a:pt x="448056" y="3048"/>
                    <a:pt x="420878" y="0"/>
                    <a:pt x="393573" y="0"/>
                  </a:cubicBezTo>
                  <a:close/>
                </a:path>
              </a:pathLst>
            </a:custGeom>
            <a:solidFill>
              <a:srgbClr val="010440"/>
            </a:solidFill>
          </p:spPr>
          <p:txBody>
            <a:bodyPr/>
            <a:lstStyle/>
            <a:p>
              <a:endParaRPr lang="en-US"/>
            </a:p>
          </p:txBody>
        </p:sp>
      </p:grpSp>
      <p:grpSp>
        <p:nvGrpSpPr>
          <p:cNvPr id="15" name="Group 15"/>
          <p:cNvGrpSpPr/>
          <p:nvPr/>
        </p:nvGrpSpPr>
        <p:grpSpPr>
          <a:xfrm rot="-10800000">
            <a:off x="505549" y="309494"/>
            <a:ext cx="305215" cy="268960"/>
            <a:chOff x="0" y="0"/>
            <a:chExt cx="813907" cy="717227"/>
          </a:xfrm>
        </p:grpSpPr>
        <p:sp>
          <p:nvSpPr>
            <p:cNvPr id="16" name="Freeform 16"/>
            <p:cNvSpPr/>
            <p:nvPr/>
          </p:nvSpPr>
          <p:spPr>
            <a:xfrm>
              <a:off x="0" y="381"/>
              <a:ext cx="813435" cy="716407"/>
            </a:xfrm>
            <a:custGeom>
              <a:avLst/>
              <a:gdLst/>
              <a:ahLst/>
              <a:cxnLst/>
              <a:rect l="l" t="t" r="r" b="b"/>
              <a:pathLst>
                <a:path w="813435" h="716407">
                  <a:moveTo>
                    <a:pt x="407162" y="0"/>
                  </a:moveTo>
                  <a:cubicBezTo>
                    <a:pt x="361188" y="0"/>
                    <a:pt x="314706" y="8890"/>
                    <a:pt x="270002" y="27686"/>
                  </a:cubicBezTo>
                  <a:cubicBezTo>
                    <a:pt x="86868" y="103124"/>
                    <a:pt x="0" y="312293"/>
                    <a:pt x="76200" y="494919"/>
                  </a:cubicBezTo>
                  <a:cubicBezTo>
                    <a:pt x="132842" y="632968"/>
                    <a:pt x="266192" y="716407"/>
                    <a:pt x="407162" y="716407"/>
                  </a:cubicBezTo>
                  <a:cubicBezTo>
                    <a:pt x="452755" y="716407"/>
                    <a:pt x="499110" y="707517"/>
                    <a:pt x="544322" y="689102"/>
                  </a:cubicBezTo>
                  <a:cubicBezTo>
                    <a:pt x="726567" y="613283"/>
                    <a:pt x="813435" y="403733"/>
                    <a:pt x="738124" y="221488"/>
                  </a:cubicBezTo>
                  <a:cubicBezTo>
                    <a:pt x="680593" y="83566"/>
                    <a:pt x="547243" y="0"/>
                    <a:pt x="407162" y="0"/>
                  </a:cubicBezTo>
                  <a:close/>
                </a:path>
              </a:pathLst>
            </a:custGeom>
            <a:solidFill>
              <a:srgbClr val="D93B48"/>
            </a:solidFill>
          </p:spPr>
          <p:txBody>
            <a:bodyPr/>
            <a:lstStyle/>
            <a:p>
              <a:endParaRPr lang="en-US"/>
            </a:p>
          </p:txBody>
        </p:sp>
      </p:grpSp>
      <p:grpSp>
        <p:nvGrpSpPr>
          <p:cNvPr id="17" name="Group 17"/>
          <p:cNvGrpSpPr/>
          <p:nvPr/>
        </p:nvGrpSpPr>
        <p:grpSpPr>
          <a:xfrm rot="-10800000">
            <a:off x="8472634" y="4291060"/>
            <a:ext cx="193894" cy="176645"/>
            <a:chOff x="0" y="0"/>
            <a:chExt cx="517051" cy="471053"/>
          </a:xfrm>
        </p:grpSpPr>
        <p:sp>
          <p:nvSpPr>
            <p:cNvPr id="18" name="Freeform 18"/>
            <p:cNvSpPr/>
            <p:nvPr/>
          </p:nvSpPr>
          <p:spPr>
            <a:xfrm>
              <a:off x="0" y="0"/>
              <a:ext cx="516509" cy="470535"/>
            </a:xfrm>
            <a:custGeom>
              <a:avLst/>
              <a:gdLst/>
              <a:ahLst/>
              <a:cxnLst/>
              <a:rect l="l" t="t" r="r" b="b"/>
              <a:pathLst>
                <a:path w="516509" h="470535">
                  <a:moveTo>
                    <a:pt x="258572" y="0"/>
                  </a:moveTo>
                  <a:cubicBezTo>
                    <a:pt x="197993" y="0"/>
                    <a:pt x="138049" y="22987"/>
                    <a:pt x="91948" y="68961"/>
                  </a:cubicBezTo>
                  <a:cubicBezTo>
                    <a:pt x="0" y="160528"/>
                    <a:pt x="0" y="309626"/>
                    <a:pt x="91948" y="401574"/>
                  </a:cubicBezTo>
                  <a:cubicBezTo>
                    <a:pt x="137922" y="447548"/>
                    <a:pt x="197993" y="470535"/>
                    <a:pt x="258445" y="470535"/>
                  </a:cubicBezTo>
                  <a:cubicBezTo>
                    <a:pt x="318516" y="470535"/>
                    <a:pt x="378587" y="447548"/>
                    <a:pt x="424561" y="401574"/>
                  </a:cubicBezTo>
                  <a:cubicBezTo>
                    <a:pt x="516509" y="309626"/>
                    <a:pt x="516509" y="160528"/>
                    <a:pt x="424561" y="68961"/>
                  </a:cubicBezTo>
                  <a:cubicBezTo>
                    <a:pt x="378587" y="22987"/>
                    <a:pt x="318516" y="0"/>
                    <a:pt x="258572" y="0"/>
                  </a:cubicBezTo>
                  <a:close/>
                </a:path>
              </a:pathLst>
            </a:custGeom>
            <a:solidFill>
              <a:srgbClr val="F2F2F2"/>
            </a:solidFill>
          </p:spPr>
          <p:txBody>
            <a:bodyPr/>
            <a:lstStyle/>
            <a:p>
              <a:endParaRPr lang="en-US"/>
            </a:p>
          </p:txBody>
        </p:sp>
      </p:grpSp>
      <p:grpSp>
        <p:nvGrpSpPr>
          <p:cNvPr id="19" name="Group 19"/>
          <p:cNvGrpSpPr/>
          <p:nvPr/>
        </p:nvGrpSpPr>
        <p:grpSpPr>
          <a:xfrm rot="-10800000">
            <a:off x="9084507" y="4122186"/>
            <a:ext cx="324860" cy="324860"/>
            <a:chOff x="0" y="0"/>
            <a:chExt cx="866293" cy="866293"/>
          </a:xfrm>
        </p:grpSpPr>
        <p:sp>
          <p:nvSpPr>
            <p:cNvPr id="20" name="Freeform 20"/>
            <p:cNvSpPr/>
            <p:nvPr/>
          </p:nvSpPr>
          <p:spPr>
            <a:xfrm>
              <a:off x="381" y="381"/>
              <a:ext cx="865886" cy="866013"/>
            </a:xfrm>
            <a:custGeom>
              <a:avLst/>
              <a:gdLst/>
              <a:ahLst/>
              <a:cxnLst/>
              <a:rect l="l" t="t" r="r" b="b"/>
              <a:pathLst>
                <a:path w="865886" h="866013">
                  <a:moveTo>
                    <a:pt x="432816" y="0"/>
                  </a:moveTo>
                  <a:cubicBezTo>
                    <a:pt x="193802" y="0"/>
                    <a:pt x="0" y="193802"/>
                    <a:pt x="0" y="432816"/>
                  </a:cubicBezTo>
                  <a:cubicBezTo>
                    <a:pt x="0" y="672211"/>
                    <a:pt x="193802" y="866013"/>
                    <a:pt x="432689" y="866013"/>
                  </a:cubicBezTo>
                  <a:cubicBezTo>
                    <a:pt x="672084" y="866013"/>
                    <a:pt x="865886" y="672211"/>
                    <a:pt x="865886" y="432816"/>
                  </a:cubicBezTo>
                  <a:cubicBezTo>
                    <a:pt x="865886" y="193802"/>
                    <a:pt x="672084" y="0"/>
                    <a:pt x="432816" y="0"/>
                  </a:cubicBezTo>
                  <a:close/>
                </a:path>
              </a:pathLst>
            </a:custGeom>
            <a:solidFill>
              <a:srgbClr val="D93B48"/>
            </a:solidFill>
          </p:spPr>
          <p:txBody>
            <a:bodyPr/>
            <a:lstStyle/>
            <a:p>
              <a:endParaRPr lang="en-US"/>
            </a:p>
          </p:txBody>
        </p:sp>
      </p:grpSp>
      <p:grpSp>
        <p:nvGrpSpPr>
          <p:cNvPr id="21" name="Group 21"/>
          <p:cNvGrpSpPr/>
          <p:nvPr/>
        </p:nvGrpSpPr>
        <p:grpSpPr>
          <a:xfrm rot="-10800000">
            <a:off x="-160077" y="4360325"/>
            <a:ext cx="588869" cy="588709"/>
            <a:chOff x="0" y="0"/>
            <a:chExt cx="1570317" cy="1569891"/>
          </a:xfrm>
        </p:grpSpPr>
        <p:sp>
          <p:nvSpPr>
            <p:cNvPr id="22" name="Freeform 22"/>
            <p:cNvSpPr/>
            <p:nvPr/>
          </p:nvSpPr>
          <p:spPr>
            <a:xfrm>
              <a:off x="381" y="0"/>
              <a:ext cx="1569466" cy="1569974"/>
            </a:xfrm>
            <a:custGeom>
              <a:avLst/>
              <a:gdLst/>
              <a:ahLst/>
              <a:cxnLst/>
              <a:rect l="l" t="t" r="r" b="b"/>
              <a:pathLst>
                <a:path w="1569466" h="1569974">
                  <a:moveTo>
                    <a:pt x="784987" y="0"/>
                  </a:moveTo>
                  <a:cubicBezTo>
                    <a:pt x="351409" y="0"/>
                    <a:pt x="0" y="351409"/>
                    <a:pt x="0" y="784987"/>
                  </a:cubicBezTo>
                  <a:cubicBezTo>
                    <a:pt x="0" y="1218565"/>
                    <a:pt x="351409" y="1569974"/>
                    <a:pt x="784987" y="1569974"/>
                  </a:cubicBezTo>
                  <a:cubicBezTo>
                    <a:pt x="1218184" y="1569974"/>
                    <a:pt x="1569466" y="1218565"/>
                    <a:pt x="1569466" y="784987"/>
                  </a:cubicBezTo>
                  <a:cubicBezTo>
                    <a:pt x="1569466" y="351409"/>
                    <a:pt x="1218184" y="0"/>
                    <a:pt x="784987" y="0"/>
                  </a:cubicBezTo>
                  <a:close/>
                </a:path>
              </a:pathLst>
            </a:custGeom>
            <a:solidFill>
              <a:srgbClr val="D93B48"/>
            </a:solidFill>
          </p:spPr>
          <p:txBody>
            <a:bodyPr/>
            <a:lstStyle/>
            <a:p>
              <a:endParaRPr lang="en-US"/>
            </a:p>
          </p:txBody>
        </p:sp>
      </p:grpSp>
      <p:grpSp>
        <p:nvGrpSpPr>
          <p:cNvPr id="23" name="Group 23"/>
          <p:cNvGrpSpPr/>
          <p:nvPr/>
        </p:nvGrpSpPr>
        <p:grpSpPr>
          <a:xfrm rot="-10800000">
            <a:off x="575026" y="4208907"/>
            <a:ext cx="166263" cy="151410"/>
            <a:chOff x="0" y="0"/>
            <a:chExt cx="443368" cy="403760"/>
          </a:xfrm>
        </p:grpSpPr>
        <p:sp>
          <p:nvSpPr>
            <p:cNvPr id="24" name="Freeform 24"/>
            <p:cNvSpPr/>
            <p:nvPr/>
          </p:nvSpPr>
          <p:spPr>
            <a:xfrm>
              <a:off x="508" y="0"/>
              <a:ext cx="442722" cy="403733"/>
            </a:xfrm>
            <a:custGeom>
              <a:avLst/>
              <a:gdLst/>
              <a:ahLst/>
              <a:cxnLst/>
              <a:rect l="l" t="t" r="r" b="b"/>
              <a:pathLst>
                <a:path w="442722" h="403733">
                  <a:moveTo>
                    <a:pt x="221361" y="0"/>
                  </a:moveTo>
                  <a:cubicBezTo>
                    <a:pt x="169418" y="0"/>
                    <a:pt x="117856" y="20066"/>
                    <a:pt x="78740" y="59182"/>
                  </a:cubicBezTo>
                  <a:cubicBezTo>
                    <a:pt x="0" y="137922"/>
                    <a:pt x="0" y="265684"/>
                    <a:pt x="78740" y="344551"/>
                  </a:cubicBezTo>
                  <a:cubicBezTo>
                    <a:pt x="117983" y="383794"/>
                    <a:pt x="169418" y="403733"/>
                    <a:pt x="221361" y="403733"/>
                  </a:cubicBezTo>
                  <a:cubicBezTo>
                    <a:pt x="272923" y="403733"/>
                    <a:pt x="324485" y="383667"/>
                    <a:pt x="363982" y="344551"/>
                  </a:cubicBezTo>
                  <a:cubicBezTo>
                    <a:pt x="442722" y="265811"/>
                    <a:pt x="442722" y="138049"/>
                    <a:pt x="363982" y="59182"/>
                  </a:cubicBezTo>
                  <a:cubicBezTo>
                    <a:pt x="324485" y="20066"/>
                    <a:pt x="272923" y="0"/>
                    <a:pt x="221361" y="0"/>
                  </a:cubicBezTo>
                  <a:close/>
                </a:path>
              </a:pathLst>
            </a:custGeom>
            <a:solidFill>
              <a:srgbClr val="9E9E9E"/>
            </a:solidFill>
          </p:spPr>
          <p:txBody>
            <a:bodyPr/>
            <a:lstStyle/>
            <a:p>
              <a:endParaRPr lang="en-US"/>
            </a:p>
          </p:txBody>
        </p:sp>
      </p:grpSp>
      <p:grpSp>
        <p:nvGrpSpPr>
          <p:cNvPr id="25" name="Group 25"/>
          <p:cNvGrpSpPr/>
          <p:nvPr/>
        </p:nvGrpSpPr>
        <p:grpSpPr>
          <a:xfrm rot="-10800000">
            <a:off x="8230533" y="1152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54635" y="0"/>
                  </a:moveTo>
                  <a:cubicBezTo>
                    <a:pt x="104775" y="0"/>
                    <a:pt x="0" y="169037"/>
                    <a:pt x="85217" y="307975"/>
                  </a:cubicBezTo>
                  <a:cubicBezTo>
                    <a:pt x="121793" y="368046"/>
                    <a:pt x="187071" y="404241"/>
                    <a:pt x="256413" y="404241"/>
                  </a:cubicBezTo>
                  <a:cubicBezTo>
                    <a:pt x="267081" y="404241"/>
                    <a:pt x="278130" y="403352"/>
                    <a:pt x="288798" y="401701"/>
                  </a:cubicBezTo>
                  <a:cubicBezTo>
                    <a:pt x="369316" y="388874"/>
                    <a:pt x="434467" y="328930"/>
                    <a:pt x="453644" y="249682"/>
                  </a:cubicBezTo>
                  <a:cubicBezTo>
                    <a:pt x="479552" y="140970"/>
                    <a:pt x="412750" y="32004"/>
                    <a:pt x="304546" y="5969"/>
                  </a:cubicBezTo>
                  <a:cubicBezTo>
                    <a:pt x="287528" y="2159"/>
                    <a:pt x="270891" y="0"/>
                    <a:pt x="254635" y="0"/>
                  </a:cubicBezTo>
                  <a:close/>
                </a:path>
              </a:pathLst>
            </a:custGeom>
            <a:solidFill>
              <a:srgbClr val="010440"/>
            </a:solidFill>
          </p:spPr>
          <p:txBody>
            <a:bodyPr/>
            <a:lstStyle/>
            <a:p>
              <a:endParaRPr lang="en-US"/>
            </a:p>
          </p:txBody>
        </p:sp>
      </p:grpSp>
      <p:grpSp>
        <p:nvGrpSpPr>
          <p:cNvPr id="27" name="Group 27"/>
          <p:cNvGrpSpPr/>
          <p:nvPr/>
        </p:nvGrpSpPr>
        <p:grpSpPr>
          <a:xfrm rot="-10800000">
            <a:off x="8942593" y="671478"/>
            <a:ext cx="179999" cy="151889"/>
            <a:chOff x="0" y="0"/>
            <a:chExt cx="479997" cy="405037"/>
          </a:xfrm>
        </p:grpSpPr>
        <p:sp>
          <p:nvSpPr>
            <p:cNvPr id="28" name="Freeform 28"/>
            <p:cNvSpPr/>
            <p:nvPr/>
          </p:nvSpPr>
          <p:spPr>
            <a:xfrm>
              <a:off x="0" y="381"/>
              <a:ext cx="479552" cy="404241"/>
            </a:xfrm>
            <a:custGeom>
              <a:avLst/>
              <a:gdLst/>
              <a:ahLst/>
              <a:cxnLst/>
              <a:rect l="l" t="t" r="r" b="b"/>
              <a:pathLst>
                <a:path w="479552" h="404241">
                  <a:moveTo>
                    <a:pt x="255524" y="0"/>
                  </a:moveTo>
                  <a:cubicBezTo>
                    <a:pt x="105156" y="0"/>
                    <a:pt x="0" y="169164"/>
                    <a:pt x="85598" y="307594"/>
                  </a:cubicBezTo>
                  <a:cubicBezTo>
                    <a:pt x="122682" y="368554"/>
                    <a:pt x="188214" y="404241"/>
                    <a:pt x="257683" y="404241"/>
                  </a:cubicBezTo>
                  <a:cubicBezTo>
                    <a:pt x="268351" y="404241"/>
                    <a:pt x="278511" y="403352"/>
                    <a:pt x="289179" y="401701"/>
                  </a:cubicBezTo>
                  <a:cubicBezTo>
                    <a:pt x="370078" y="389382"/>
                    <a:pt x="435229" y="328422"/>
                    <a:pt x="454025" y="249174"/>
                  </a:cubicBezTo>
                  <a:cubicBezTo>
                    <a:pt x="479552" y="140589"/>
                    <a:pt x="413131" y="31623"/>
                    <a:pt x="304546" y="5588"/>
                  </a:cubicBezTo>
                  <a:cubicBezTo>
                    <a:pt x="287909" y="1778"/>
                    <a:pt x="271780" y="0"/>
                    <a:pt x="255524" y="0"/>
                  </a:cubicBezTo>
                  <a:close/>
                </a:path>
              </a:pathLst>
            </a:custGeom>
            <a:solidFill>
              <a:srgbClr val="010440"/>
            </a:solidFill>
          </p:spPr>
          <p:txBody>
            <a:bodyPr/>
            <a:lstStyle/>
            <a:p>
              <a:endParaRPr lang="en-US"/>
            </a:p>
          </p:txBody>
        </p:sp>
      </p:grpSp>
      <p:grpSp>
        <p:nvGrpSpPr>
          <p:cNvPr id="29" name="Group 29"/>
          <p:cNvGrpSpPr/>
          <p:nvPr/>
        </p:nvGrpSpPr>
        <p:grpSpPr>
          <a:xfrm rot="-10800000">
            <a:off x="8735291" y="25042"/>
            <a:ext cx="207310" cy="191658"/>
            <a:chOff x="0" y="0"/>
            <a:chExt cx="552827" cy="511088"/>
          </a:xfrm>
        </p:grpSpPr>
        <p:sp>
          <p:nvSpPr>
            <p:cNvPr id="30" name="Freeform 30"/>
            <p:cNvSpPr/>
            <p:nvPr/>
          </p:nvSpPr>
          <p:spPr>
            <a:xfrm>
              <a:off x="0" y="381"/>
              <a:ext cx="552450" cy="510667"/>
            </a:xfrm>
            <a:custGeom>
              <a:avLst/>
              <a:gdLst/>
              <a:ahLst/>
              <a:cxnLst/>
              <a:rect l="l" t="t" r="r" b="b"/>
              <a:pathLst>
                <a:path w="552450" h="510667">
                  <a:moveTo>
                    <a:pt x="272161" y="0"/>
                  </a:moveTo>
                  <a:cubicBezTo>
                    <a:pt x="191262" y="0"/>
                    <a:pt x="113665" y="37973"/>
                    <a:pt x="65151" y="105283"/>
                  </a:cubicBezTo>
                  <a:cubicBezTo>
                    <a:pt x="4699" y="188722"/>
                    <a:pt x="0" y="300736"/>
                    <a:pt x="54102" y="388493"/>
                  </a:cubicBezTo>
                  <a:cubicBezTo>
                    <a:pt x="100965" y="465201"/>
                    <a:pt x="184023" y="510667"/>
                    <a:pt x="272161" y="510667"/>
                  </a:cubicBezTo>
                  <a:cubicBezTo>
                    <a:pt x="285369" y="510667"/>
                    <a:pt x="298577" y="509397"/>
                    <a:pt x="311785" y="507238"/>
                  </a:cubicBezTo>
                  <a:cubicBezTo>
                    <a:pt x="413639" y="491109"/>
                    <a:pt x="495808" y="414782"/>
                    <a:pt x="520065" y="314706"/>
                  </a:cubicBezTo>
                  <a:cubicBezTo>
                    <a:pt x="552450" y="177673"/>
                    <a:pt x="468122" y="40132"/>
                    <a:pt x="330962" y="6858"/>
                  </a:cubicBezTo>
                  <a:cubicBezTo>
                    <a:pt x="311277" y="2159"/>
                    <a:pt x="291719" y="0"/>
                    <a:pt x="272161" y="0"/>
                  </a:cubicBezTo>
                  <a:close/>
                </a:path>
              </a:pathLst>
            </a:custGeom>
            <a:solidFill>
              <a:srgbClr val="9E9E9E"/>
            </a:solidFill>
          </p:spPr>
          <p:txBody>
            <a:bodyPr/>
            <a:lstStyle/>
            <a:p>
              <a:endParaRPr lang="en-US"/>
            </a:p>
          </p:txBody>
        </p:sp>
      </p:grpSp>
      <p:grpSp>
        <p:nvGrpSpPr>
          <p:cNvPr id="31" name="Group 31"/>
          <p:cNvGrpSpPr/>
          <p:nvPr/>
        </p:nvGrpSpPr>
        <p:grpSpPr>
          <a:xfrm rot="-10800000">
            <a:off x="969771" y="-3346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58876" y="0"/>
                  </a:moveTo>
                  <a:cubicBezTo>
                    <a:pt x="387223" y="0"/>
                    <a:pt x="140970" y="186182"/>
                    <a:pt x="75819" y="462534"/>
                  </a:cubicBezTo>
                  <a:cubicBezTo>
                    <a:pt x="0" y="784479"/>
                    <a:pt x="199390" y="1107313"/>
                    <a:pt x="521843" y="1183132"/>
                  </a:cubicBezTo>
                  <a:cubicBezTo>
                    <a:pt x="568325" y="1194181"/>
                    <a:pt x="614680" y="1199769"/>
                    <a:pt x="660654" y="1199769"/>
                  </a:cubicBezTo>
                  <a:cubicBezTo>
                    <a:pt x="932434" y="1199769"/>
                    <a:pt x="1178179" y="1013206"/>
                    <a:pt x="1243330" y="737616"/>
                  </a:cubicBezTo>
                  <a:cubicBezTo>
                    <a:pt x="1319022" y="415671"/>
                    <a:pt x="1119759" y="92456"/>
                    <a:pt x="797306" y="16129"/>
                  </a:cubicBezTo>
                  <a:cubicBezTo>
                    <a:pt x="751332" y="5080"/>
                    <a:pt x="704977" y="0"/>
                    <a:pt x="658876" y="0"/>
                  </a:cubicBezTo>
                  <a:close/>
                </a:path>
              </a:pathLst>
            </a:custGeom>
            <a:solidFill>
              <a:srgbClr val="9E9E9E"/>
            </a:solidFill>
          </p:spPr>
          <p:txBody>
            <a:bodyPr/>
            <a:lstStyle/>
            <a:p>
              <a:endParaRPr lang="en-US"/>
            </a:p>
          </p:txBody>
        </p:sp>
      </p:grpSp>
      <p:grpSp>
        <p:nvGrpSpPr>
          <p:cNvPr id="33" name="Group 33"/>
          <p:cNvGrpSpPr/>
          <p:nvPr/>
        </p:nvGrpSpPr>
        <p:grpSpPr>
          <a:xfrm rot="-10800000">
            <a:off x="79960" y="4017789"/>
            <a:ext cx="495117" cy="449917"/>
            <a:chOff x="0" y="0"/>
            <a:chExt cx="1320312" cy="1199779"/>
          </a:xfrm>
        </p:grpSpPr>
        <p:sp>
          <p:nvSpPr>
            <p:cNvPr id="34" name="Freeform 34"/>
            <p:cNvSpPr/>
            <p:nvPr/>
          </p:nvSpPr>
          <p:spPr>
            <a:xfrm>
              <a:off x="381" y="0"/>
              <a:ext cx="1319530" cy="1199261"/>
            </a:xfrm>
            <a:custGeom>
              <a:avLst/>
              <a:gdLst/>
              <a:ahLst/>
              <a:cxnLst/>
              <a:rect l="l" t="t" r="r" b="b"/>
              <a:pathLst>
                <a:path w="1319530" h="1199261">
                  <a:moveTo>
                    <a:pt x="659384" y="0"/>
                  </a:moveTo>
                  <a:cubicBezTo>
                    <a:pt x="387223" y="0"/>
                    <a:pt x="140970" y="186182"/>
                    <a:pt x="75819" y="462153"/>
                  </a:cubicBezTo>
                  <a:cubicBezTo>
                    <a:pt x="0" y="784479"/>
                    <a:pt x="199771" y="1107313"/>
                    <a:pt x="522224" y="1183132"/>
                  </a:cubicBezTo>
                  <a:cubicBezTo>
                    <a:pt x="568198" y="1194181"/>
                    <a:pt x="614680" y="1199261"/>
                    <a:pt x="660273" y="1199261"/>
                  </a:cubicBezTo>
                  <a:cubicBezTo>
                    <a:pt x="932053" y="1199261"/>
                    <a:pt x="1177798" y="1013587"/>
                    <a:pt x="1242949" y="737616"/>
                  </a:cubicBezTo>
                  <a:cubicBezTo>
                    <a:pt x="1319530" y="414782"/>
                    <a:pt x="1119759" y="91948"/>
                    <a:pt x="797306" y="16129"/>
                  </a:cubicBezTo>
                  <a:cubicBezTo>
                    <a:pt x="750951" y="5080"/>
                    <a:pt x="704977" y="0"/>
                    <a:pt x="659384" y="0"/>
                  </a:cubicBezTo>
                  <a:close/>
                </a:path>
              </a:pathLst>
            </a:custGeom>
            <a:solidFill>
              <a:srgbClr val="010440"/>
            </a:solidFill>
          </p:spPr>
          <p:txBody>
            <a:bodyPr/>
            <a:lstStyle/>
            <a:p>
              <a:endParaRPr lang="en-US"/>
            </a:p>
          </p:txBody>
        </p:sp>
      </p:grpSp>
      <p:sp>
        <p:nvSpPr>
          <p:cNvPr id="35" name="Freeform 35"/>
          <p:cNvSpPr/>
          <p:nvPr/>
        </p:nvSpPr>
        <p:spPr>
          <a:xfrm rot="1858158">
            <a:off x="7418720" y="-1411557"/>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rot="1842230">
            <a:off x="4315334" y="2934891"/>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8" name="Freeform 38"/>
          <p:cNvSpPr/>
          <p:nvPr/>
        </p:nvSpPr>
        <p:spPr>
          <a:xfrm rot="19797647">
            <a:off x="-1930497" y="28886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TextBox 39"/>
          <p:cNvSpPr txBox="1"/>
          <p:nvPr/>
        </p:nvSpPr>
        <p:spPr>
          <a:xfrm>
            <a:off x="778013" y="476450"/>
            <a:ext cx="7587975" cy="33643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760"/>
              </a:lnSpc>
            </a:pPr>
            <a:r>
              <a:rPr lang="en-US" sz="2300">
                <a:solidFill>
                  <a:srgbClr val="010440"/>
                </a:solidFill>
                <a:latin typeface="Arimo Bold"/>
              </a:rPr>
              <a:t>RESEARCH OBJECTIVES</a:t>
            </a:r>
          </a:p>
        </p:txBody>
      </p:sp>
      <p:grpSp>
        <p:nvGrpSpPr>
          <p:cNvPr id="42" name="Group 42"/>
          <p:cNvGrpSpPr/>
          <p:nvPr/>
        </p:nvGrpSpPr>
        <p:grpSpPr>
          <a:xfrm>
            <a:off x="1451325" y="3840486"/>
            <a:ext cx="576199" cy="582721"/>
            <a:chOff x="0" y="0"/>
            <a:chExt cx="2597200" cy="2597200"/>
          </a:xfrm>
        </p:grpSpPr>
        <p:sp>
          <p:nvSpPr>
            <p:cNvPr id="43" name="Freeform 43"/>
            <p:cNvSpPr/>
            <p:nvPr/>
          </p:nvSpPr>
          <p:spPr>
            <a:xfrm>
              <a:off x="0" y="0"/>
              <a:ext cx="2597150" cy="2597150"/>
            </a:xfrm>
            <a:custGeom>
              <a:avLst/>
              <a:gdLst/>
              <a:ahLst/>
              <a:cxnLst/>
              <a:rect l="l" t="t" r="r" b="b"/>
              <a:pathLst>
                <a:path w="2597150" h="2597150">
                  <a:moveTo>
                    <a:pt x="0" y="1298575"/>
                  </a:moveTo>
                  <a:cubicBezTo>
                    <a:pt x="0" y="581406"/>
                    <a:pt x="581406" y="0"/>
                    <a:pt x="1298575" y="0"/>
                  </a:cubicBezTo>
                  <a:lnTo>
                    <a:pt x="1298575" y="25400"/>
                  </a:lnTo>
                  <a:lnTo>
                    <a:pt x="1298575" y="0"/>
                  </a:lnTo>
                  <a:cubicBezTo>
                    <a:pt x="2015744" y="0"/>
                    <a:pt x="2597150" y="581406"/>
                    <a:pt x="2597150" y="1298575"/>
                  </a:cubicBezTo>
                  <a:lnTo>
                    <a:pt x="2571750" y="1298575"/>
                  </a:lnTo>
                  <a:lnTo>
                    <a:pt x="2597150" y="1298575"/>
                  </a:lnTo>
                  <a:cubicBezTo>
                    <a:pt x="2597150" y="2015744"/>
                    <a:pt x="2015744" y="2597150"/>
                    <a:pt x="1298575" y="2597150"/>
                  </a:cubicBezTo>
                  <a:lnTo>
                    <a:pt x="1298575" y="2571750"/>
                  </a:lnTo>
                  <a:lnTo>
                    <a:pt x="1298575" y="2597150"/>
                  </a:lnTo>
                  <a:cubicBezTo>
                    <a:pt x="581406" y="2597150"/>
                    <a:pt x="0" y="2015744"/>
                    <a:pt x="0" y="1298575"/>
                  </a:cubicBezTo>
                  <a:lnTo>
                    <a:pt x="25400" y="1298575"/>
                  </a:lnTo>
                  <a:lnTo>
                    <a:pt x="50800" y="1298575"/>
                  </a:lnTo>
                  <a:lnTo>
                    <a:pt x="25400" y="1298575"/>
                  </a:lnTo>
                  <a:lnTo>
                    <a:pt x="0" y="1298575"/>
                  </a:lnTo>
                  <a:moveTo>
                    <a:pt x="50800" y="1298575"/>
                  </a:moveTo>
                  <a:cubicBezTo>
                    <a:pt x="50800" y="1312545"/>
                    <a:pt x="39370" y="1323975"/>
                    <a:pt x="25400" y="1323975"/>
                  </a:cubicBezTo>
                  <a:cubicBezTo>
                    <a:pt x="11430" y="1323975"/>
                    <a:pt x="0" y="1312545"/>
                    <a:pt x="0" y="1298575"/>
                  </a:cubicBezTo>
                  <a:cubicBezTo>
                    <a:pt x="0" y="1284605"/>
                    <a:pt x="11430" y="1273175"/>
                    <a:pt x="25400" y="1273175"/>
                  </a:cubicBezTo>
                  <a:cubicBezTo>
                    <a:pt x="39370" y="1273175"/>
                    <a:pt x="50800" y="1284605"/>
                    <a:pt x="50800" y="1298575"/>
                  </a:cubicBezTo>
                  <a:cubicBezTo>
                    <a:pt x="50800" y="1987677"/>
                    <a:pt x="609473" y="2546350"/>
                    <a:pt x="1298575" y="2546350"/>
                  </a:cubicBezTo>
                  <a:cubicBezTo>
                    <a:pt x="1987677" y="2546350"/>
                    <a:pt x="2546350" y="1987677"/>
                    <a:pt x="2546350" y="1298575"/>
                  </a:cubicBezTo>
                  <a:cubicBezTo>
                    <a:pt x="2546350" y="609473"/>
                    <a:pt x="1987804" y="50800"/>
                    <a:pt x="1298575" y="50800"/>
                  </a:cubicBezTo>
                  <a:lnTo>
                    <a:pt x="1298575" y="25400"/>
                  </a:lnTo>
                  <a:lnTo>
                    <a:pt x="1298575" y="50800"/>
                  </a:lnTo>
                  <a:cubicBezTo>
                    <a:pt x="609473" y="50800"/>
                    <a:pt x="50800" y="609473"/>
                    <a:pt x="50800" y="1298575"/>
                  </a:cubicBezTo>
                  <a:close/>
                </a:path>
              </a:pathLst>
            </a:custGeom>
            <a:solidFill>
              <a:srgbClr val="D93B48"/>
            </a:solidFill>
          </p:spPr>
          <p:txBody>
            <a:bodyPr/>
            <a:lstStyle/>
            <a:p>
              <a:endParaRPr lang="en-US"/>
            </a:p>
          </p:txBody>
        </p:sp>
      </p:grpSp>
      <p:sp>
        <p:nvSpPr>
          <p:cNvPr id="45" name="TextBox 45"/>
          <p:cNvSpPr txBox="1"/>
          <p:nvPr/>
        </p:nvSpPr>
        <p:spPr>
          <a:xfrm>
            <a:off x="1352519" y="3863264"/>
            <a:ext cx="773800" cy="4046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600"/>
              </a:lnSpc>
            </a:pPr>
            <a:r>
              <a:rPr lang="en-US" sz="2000">
                <a:solidFill>
                  <a:srgbClr val="A22933"/>
                </a:solidFill>
                <a:latin typeface="Arimo Bold"/>
              </a:rPr>
              <a:t>04</a:t>
            </a:r>
          </a:p>
        </p:txBody>
      </p:sp>
      <p:sp>
        <p:nvSpPr>
          <p:cNvPr id="46" name="TextBox 46"/>
          <p:cNvSpPr txBox="1"/>
          <p:nvPr/>
        </p:nvSpPr>
        <p:spPr>
          <a:xfrm>
            <a:off x="2265728" y="1784105"/>
            <a:ext cx="6400800" cy="230832"/>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800"/>
              </a:lnSpc>
              <a:spcBef>
                <a:spcPct val="0"/>
              </a:spcBef>
            </a:pPr>
            <a:r>
              <a:rPr lang="en-US" sz="1500">
                <a:solidFill>
                  <a:srgbClr val="000000"/>
                </a:solidFill>
                <a:latin typeface="Arimo"/>
              </a:rPr>
              <a:t>Identify the analysis made by doctors observing patient health reports.</a:t>
            </a:r>
          </a:p>
        </p:txBody>
      </p:sp>
      <p:sp>
        <p:nvSpPr>
          <p:cNvPr id="47" name="TextBox 47"/>
          <p:cNvSpPr txBox="1"/>
          <p:nvPr/>
        </p:nvSpPr>
        <p:spPr>
          <a:xfrm>
            <a:off x="2265728" y="3174851"/>
            <a:ext cx="6209848" cy="46166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800"/>
              </a:lnSpc>
              <a:spcBef>
                <a:spcPct val="0"/>
              </a:spcBef>
            </a:pPr>
            <a:r>
              <a:rPr lang="en-US" sz="1500">
                <a:solidFill>
                  <a:srgbClr val="000000"/>
                </a:solidFill>
                <a:latin typeface="Arimo"/>
              </a:rPr>
              <a:t>Implement a proper methodology to scan and extract relevant components from users' medical reports and display its analysis </a:t>
            </a:r>
          </a:p>
        </p:txBody>
      </p:sp>
      <p:sp>
        <p:nvSpPr>
          <p:cNvPr id="48" name="TextBox 47">
            <a:extLst>
              <a:ext uri="{FF2B5EF4-FFF2-40B4-BE49-F238E27FC236}">
                <a16:creationId xmlns:a16="http://schemas.microsoft.com/office/drawing/2014/main" id="{0C07F2BA-82DE-CB06-D0FD-64ED08BFB705}"/>
              </a:ext>
            </a:extLst>
          </p:cNvPr>
          <p:cNvSpPr txBox="1"/>
          <p:nvPr/>
        </p:nvSpPr>
        <p:spPr>
          <a:xfrm>
            <a:off x="2265728" y="3888348"/>
            <a:ext cx="6209848" cy="46166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800"/>
              </a:lnSpc>
              <a:spcBef>
                <a:spcPct val="0"/>
              </a:spcBef>
            </a:pPr>
            <a:r>
              <a:rPr lang="en-US" sz="1500">
                <a:solidFill>
                  <a:srgbClr val="000000"/>
                </a:solidFill>
                <a:latin typeface="Arimo"/>
              </a:rPr>
              <a:t>Based on the inputs obtained from user medical reports, BMI and Cardiac Health propose customize dietary advice </a:t>
            </a:r>
          </a:p>
        </p:txBody>
      </p:sp>
      <p:sp>
        <p:nvSpPr>
          <p:cNvPr id="49" name="TextBox 47">
            <a:extLst>
              <a:ext uri="{FF2B5EF4-FFF2-40B4-BE49-F238E27FC236}">
                <a16:creationId xmlns:a16="http://schemas.microsoft.com/office/drawing/2014/main" id="{6FCB6405-7B91-1838-FA63-5D52E85F0374}"/>
              </a:ext>
            </a:extLst>
          </p:cNvPr>
          <p:cNvSpPr txBox="1"/>
          <p:nvPr/>
        </p:nvSpPr>
        <p:spPr>
          <a:xfrm>
            <a:off x="2265728" y="2384091"/>
            <a:ext cx="6209848" cy="46166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800"/>
              </a:lnSpc>
              <a:spcBef>
                <a:spcPct val="0"/>
              </a:spcBef>
            </a:pPr>
            <a:r>
              <a:rPr lang="en-US" sz="1500">
                <a:solidFill>
                  <a:srgbClr val="000000"/>
                </a:solidFill>
                <a:latin typeface="Arimo"/>
              </a:rPr>
              <a:t>Collect necessary information to propose dietary advice in a customized manner.</a:t>
            </a:r>
          </a:p>
        </p:txBody>
      </p:sp>
      <p:grpSp>
        <p:nvGrpSpPr>
          <p:cNvPr id="53" name="Group 52">
            <a:extLst>
              <a:ext uri="{FF2B5EF4-FFF2-40B4-BE49-F238E27FC236}">
                <a16:creationId xmlns:a16="http://schemas.microsoft.com/office/drawing/2014/main" id="{87554985-39E7-48FE-0D96-0766A8B7F175}"/>
              </a:ext>
            </a:extLst>
          </p:cNvPr>
          <p:cNvGrpSpPr/>
          <p:nvPr/>
        </p:nvGrpSpPr>
        <p:grpSpPr>
          <a:xfrm>
            <a:off x="1352519" y="1580547"/>
            <a:ext cx="773800" cy="582721"/>
            <a:chOff x="1255673" y="1151285"/>
            <a:chExt cx="773800" cy="582721"/>
          </a:xfrm>
        </p:grpSpPr>
        <p:grpSp>
          <p:nvGrpSpPr>
            <p:cNvPr id="50" name="Group 42">
              <a:extLst>
                <a:ext uri="{FF2B5EF4-FFF2-40B4-BE49-F238E27FC236}">
                  <a16:creationId xmlns:a16="http://schemas.microsoft.com/office/drawing/2014/main" id="{F262F168-11D6-47CD-9117-191CB84019B9}"/>
                </a:ext>
              </a:extLst>
            </p:cNvPr>
            <p:cNvGrpSpPr/>
            <p:nvPr/>
          </p:nvGrpSpPr>
          <p:grpSpPr>
            <a:xfrm>
              <a:off x="1354479" y="1151285"/>
              <a:ext cx="576199" cy="582721"/>
              <a:chOff x="0" y="0"/>
              <a:chExt cx="2597200" cy="2597200"/>
            </a:xfrm>
          </p:grpSpPr>
          <p:sp>
            <p:nvSpPr>
              <p:cNvPr id="51" name="Freeform 43">
                <a:extLst>
                  <a:ext uri="{FF2B5EF4-FFF2-40B4-BE49-F238E27FC236}">
                    <a16:creationId xmlns:a16="http://schemas.microsoft.com/office/drawing/2014/main" id="{0B8D64A4-81E9-F4CB-7E93-5C5423F685D0}"/>
                  </a:ext>
                </a:extLst>
              </p:cNvPr>
              <p:cNvSpPr/>
              <p:nvPr/>
            </p:nvSpPr>
            <p:spPr>
              <a:xfrm>
                <a:off x="0" y="0"/>
                <a:ext cx="2597150" cy="2597150"/>
              </a:xfrm>
              <a:custGeom>
                <a:avLst/>
                <a:gdLst/>
                <a:ahLst/>
                <a:cxnLst/>
                <a:rect l="l" t="t" r="r" b="b"/>
                <a:pathLst>
                  <a:path w="2597150" h="2597150">
                    <a:moveTo>
                      <a:pt x="0" y="1298575"/>
                    </a:moveTo>
                    <a:cubicBezTo>
                      <a:pt x="0" y="581406"/>
                      <a:pt x="581406" y="0"/>
                      <a:pt x="1298575" y="0"/>
                    </a:cubicBezTo>
                    <a:lnTo>
                      <a:pt x="1298575" y="25400"/>
                    </a:lnTo>
                    <a:lnTo>
                      <a:pt x="1298575" y="0"/>
                    </a:lnTo>
                    <a:cubicBezTo>
                      <a:pt x="2015744" y="0"/>
                      <a:pt x="2597150" y="581406"/>
                      <a:pt x="2597150" y="1298575"/>
                    </a:cubicBezTo>
                    <a:lnTo>
                      <a:pt x="2571750" y="1298575"/>
                    </a:lnTo>
                    <a:lnTo>
                      <a:pt x="2597150" y="1298575"/>
                    </a:lnTo>
                    <a:cubicBezTo>
                      <a:pt x="2597150" y="2015744"/>
                      <a:pt x="2015744" y="2597150"/>
                      <a:pt x="1298575" y="2597150"/>
                    </a:cubicBezTo>
                    <a:lnTo>
                      <a:pt x="1298575" y="2571750"/>
                    </a:lnTo>
                    <a:lnTo>
                      <a:pt x="1298575" y="2597150"/>
                    </a:lnTo>
                    <a:cubicBezTo>
                      <a:pt x="581406" y="2597150"/>
                      <a:pt x="0" y="2015744"/>
                      <a:pt x="0" y="1298575"/>
                    </a:cubicBezTo>
                    <a:lnTo>
                      <a:pt x="25400" y="1298575"/>
                    </a:lnTo>
                    <a:lnTo>
                      <a:pt x="50800" y="1298575"/>
                    </a:lnTo>
                    <a:lnTo>
                      <a:pt x="25400" y="1298575"/>
                    </a:lnTo>
                    <a:lnTo>
                      <a:pt x="0" y="1298575"/>
                    </a:lnTo>
                    <a:moveTo>
                      <a:pt x="50800" y="1298575"/>
                    </a:moveTo>
                    <a:cubicBezTo>
                      <a:pt x="50800" y="1312545"/>
                      <a:pt x="39370" y="1323975"/>
                      <a:pt x="25400" y="1323975"/>
                    </a:cubicBezTo>
                    <a:cubicBezTo>
                      <a:pt x="11430" y="1323975"/>
                      <a:pt x="0" y="1312545"/>
                      <a:pt x="0" y="1298575"/>
                    </a:cubicBezTo>
                    <a:cubicBezTo>
                      <a:pt x="0" y="1284605"/>
                      <a:pt x="11430" y="1273175"/>
                      <a:pt x="25400" y="1273175"/>
                    </a:cubicBezTo>
                    <a:cubicBezTo>
                      <a:pt x="39370" y="1273175"/>
                      <a:pt x="50800" y="1284605"/>
                      <a:pt x="50800" y="1298575"/>
                    </a:cubicBezTo>
                    <a:cubicBezTo>
                      <a:pt x="50800" y="1987677"/>
                      <a:pt x="609473" y="2546350"/>
                      <a:pt x="1298575" y="2546350"/>
                    </a:cubicBezTo>
                    <a:cubicBezTo>
                      <a:pt x="1987677" y="2546350"/>
                      <a:pt x="2546350" y="1987677"/>
                      <a:pt x="2546350" y="1298575"/>
                    </a:cubicBezTo>
                    <a:cubicBezTo>
                      <a:pt x="2546350" y="609473"/>
                      <a:pt x="1987804" y="50800"/>
                      <a:pt x="1298575" y="50800"/>
                    </a:cubicBezTo>
                    <a:lnTo>
                      <a:pt x="1298575" y="25400"/>
                    </a:lnTo>
                    <a:lnTo>
                      <a:pt x="1298575" y="50800"/>
                    </a:lnTo>
                    <a:cubicBezTo>
                      <a:pt x="609473" y="50800"/>
                      <a:pt x="50800" y="609473"/>
                      <a:pt x="50800" y="1298575"/>
                    </a:cubicBezTo>
                    <a:close/>
                  </a:path>
                </a:pathLst>
              </a:custGeom>
              <a:solidFill>
                <a:srgbClr val="D93B48"/>
              </a:solidFill>
            </p:spPr>
            <p:txBody>
              <a:bodyPr/>
              <a:lstStyle/>
              <a:p>
                <a:endParaRPr lang="en-US"/>
              </a:p>
            </p:txBody>
          </p:sp>
        </p:grpSp>
        <p:sp>
          <p:nvSpPr>
            <p:cNvPr id="52" name="TextBox 45">
              <a:extLst>
                <a:ext uri="{FF2B5EF4-FFF2-40B4-BE49-F238E27FC236}">
                  <a16:creationId xmlns:a16="http://schemas.microsoft.com/office/drawing/2014/main" id="{4B6FB85F-7EC8-B457-E861-DCA4B273AF25}"/>
                </a:ext>
              </a:extLst>
            </p:cNvPr>
            <p:cNvSpPr txBox="1"/>
            <p:nvPr/>
          </p:nvSpPr>
          <p:spPr>
            <a:xfrm>
              <a:off x="1255673" y="1174063"/>
              <a:ext cx="773800" cy="4046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600"/>
                </a:lnSpc>
              </a:pPr>
              <a:r>
                <a:rPr lang="en-US" sz="2000">
                  <a:solidFill>
                    <a:srgbClr val="A22933"/>
                  </a:solidFill>
                  <a:latin typeface="Arimo Bold"/>
                </a:rPr>
                <a:t>01</a:t>
              </a:r>
            </a:p>
          </p:txBody>
        </p:sp>
      </p:grpSp>
      <p:grpSp>
        <p:nvGrpSpPr>
          <p:cNvPr id="54" name="Group 53">
            <a:extLst>
              <a:ext uri="{FF2B5EF4-FFF2-40B4-BE49-F238E27FC236}">
                <a16:creationId xmlns:a16="http://schemas.microsoft.com/office/drawing/2014/main" id="{C823F596-DC8A-E7E6-B24D-8D44DFD5AD28}"/>
              </a:ext>
            </a:extLst>
          </p:cNvPr>
          <p:cNvGrpSpPr/>
          <p:nvPr/>
        </p:nvGrpSpPr>
        <p:grpSpPr>
          <a:xfrm>
            <a:off x="1352519" y="2304152"/>
            <a:ext cx="773800" cy="582721"/>
            <a:chOff x="1255673" y="1151285"/>
            <a:chExt cx="773800" cy="582721"/>
          </a:xfrm>
        </p:grpSpPr>
        <p:grpSp>
          <p:nvGrpSpPr>
            <p:cNvPr id="55" name="Group 42">
              <a:extLst>
                <a:ext uri="{FF2B5EF4-FFF2-40B4-BE49-F238E27FC236}">
                  <a16:creationId xmlns:a16="http://schemas.microsoft.com/office/drawing/2014/main" id="{0EC36CF9-28DC-8528-6E8B-64F93385E89E}"/>
                </a:ext>
              </a:extLst>
            </p:cNvPr>
            <p:cNvGrpSpPr/>
            <p:nvPr/>
          </p:nvGrpSpPr>
          <p:grpSpPr>
            <a:xfrm>
              <a:off x="1354479" y="1151285"/>
              <a:ext cx="576199" cy="582721"/>
              <a:chOff x="0" y="0"/>
              <a:chExt cx="2597200" cy="2597200"/>
            </a:xfrm>
          </p:grpSpPr>
          <p:sp>
            <p:nvSpPr>
              <p:cNvPr id="57" name="Freeform 43">
                <a:extLst>
                  <a:ext uri="{FF2B5EF4-FFF2-40B4-BE49-F238E27FC236}">
                    <a16:creationId xmlns:a16="http://schemas.microsoft.com/office/drawing/2014/main" id="{A0E14B92-5AC6-C9A7-2647-DEBAE818E4B0}"/>
                  </a:ext>
                </a:extLst>
              </p:cNvPr>
              <p:cNvSpPr/>
              <p:nvPr/>
            </p:nvSpPr>
            <p:spPr>
              <a:xfrm>
                <a:off x="0" y="0"/>
                <a:ext cx="2597150" cy="2597150"/>
              </a:xfrm>
              <a:custGeom>
                <a:avLst/>
                <a:gdLst/>
                <a:ahLst/>
                <a:cxnLst/>
                <a:rect l="l" t="t" r="r" b="b"/>
                <a:pathLst>
                  <a:path w="2597150" h="2597150">
                    <a:moveTo>
                      <a:pt x="0" y="1298575"/>
                    </a:moveTo>
                    <a:cubicBezTo>
                      <a:pt x="0" y="581406"/>
                      <a:pt x="581406" y="0"/>
                      <a:pt x="1298575" y="0"/>
                    </a:cubicBezTo>
                    <a:lnTo>
                      <a:pt x="1298575" y="25400"/>
                    </a:lnTo>
                    <a:lnTo>
                      <a:pt x="1298575" y="0"/>
                    </a:lnTo>
                    <a:cubicBezTo>
                      <a:pt x="2015744" y="0"/>
                      <a:pt x="2597150" y="581406"/>
                      <a:pt x="2597150" y="1298575"/>
                    </a:cubicBezTo>
                    <a:lnTo>
                      <a:pt x="2571750" y="1298575"/>
                    </a:lnTo>
                    <a:lnTo>
                      <a:pt x="2597150" y="1298575"/>
                    </a:lnTo>
                    <a:cubicBezTo>
                      <a:pt x="2597150" y="2015744"/>
                      <a:pt x="2015744" y="2597150"/>
                      <a:pt x="1298575" y="2597150"/>
                    </a:cubicBezTo>
                    <a:lnTo>
                      <a:pt x="1298575" y="2571750"/>
                    </a:lnTo>
                    <a:lnTo>
                      <a:pt x="1298575" y="2597150"/>
                    </a:lnTo>
                    <a:cubicBezTo>
                      <a:pt x="581406" y="2597150"/>
                      <a:pt x="0" y="2015744"/>
                      <a:pt x="0" y="1298575"/>
                    </a:cubicBezTo>
                    <a:lnTo>
                      <a:pt x="25400" y="1298575"/>
                    </a:lnTo>
                    <a:lnTo>
                      <a:pt x="50800" y="1298575"/>
                    </a:lnTo>
                    <a:lnTo>
                      <a:pt x="25400" y="1298575"/>
                    </a:lnTo>
                    <a:lnTo>
                      <a:pt x="0" y="1298575"/>
                    </a:lnTo>
                    <a:moveTo>
                      <a:pt x="50800" y="1298575"/>
                    </a:moveTo>
                    <a:cubicBezTo>
                      <a:pt x="50800" y="1312545"/>
                      <a:pt x="39370" y="1323975"/>
                      <a:pt x="25400" y="1323975"/>
                    </a:cubicBezTo>
                    <a:cubicBezTo>
                      <a:pt x="11430" y="1323975"/>
                      <a:pt x="0" y="1312545"/>
                      <a:pt x="0" y="1298575"/>
                    </a:cubicBezTo>
                    <a:cubicBezTo>
                      <a:pt x="0" y="1284605"/>
                      <a:pt x="11430" y="1273175"/>
                      <a:pt x="25400" y="1273175"/>
                    </a:cubicBezTo>
                    <a:cubicBezTo>
                      <a:pt x="39370" y="1273175"/>
                      <a:pt x="50800" y="1284605"/>
                      <a:pt x="50800" y="1298575"/>
                    </a:cubicBezTo>
                    <a:cubicBezTo>
                      <a:pt x="50800" y="1987677"/>
                      <a:pt x="609473" y="2546350"/>
                      <a:pt x="1298575" y="2546350"/>
                    </a:cubicBezTo>
                    <a:cubicBezTo>
                      <a:pt x="1987677" y="2546350"/>
                      <a:pt x="2546350" y="1987677"/>
                      <a:pt x="2546350" y="1298575"/>
                    </a:cubicBezTo>
                    <a:cubicBezTo>
                      <a:pt x="2546350" y="609473"/>
                      <a:pt x="1987804" y="50800"/>
                      <a:pt x="1298575" y="50800"/>
                    </a:cubicBezTo>
                    <a:lnTo>
                      <a:pt x="1298575" y="25400"/>
                    </a:lnTo>
                    <a:lnTo>
                      <a:pt x="1298575" y="50800"/>
                    </a:lnTo>
                    <a:cubicBezTo>
                      <a:pt x="609473" y="50800"/>
                      <a:pt x="50800" y="609473"/>
                      <a:pt x="50800" y="1298575"/>
                    </a:cubicBezTo>
                    <a:close/>
                  </a:path>
                </a:pathLst>
              </a:custGeom>
              <a:solidFill>
                <a:srgbClr val="D93B48"/>
              </a:solidFill>
            </p:spPr>
            <p:txBody>
              <a:bodyPr/>
              <a:lstStyle/>
              <a:p>
                <a:endParaRPr lang="en-US"/>
              </a:p>
            </p:txBody>
          </p:sp>
        </p:grpSp>
        <p:sp>
          <p:nvSpPr>
            <p:cNvPr id="56" name="TextBox 45">
              <a:extLst>
                <a:ext uri="{FF2B5EF4-FFF2-40B4-BE49-F238E27FC236}">
                  <a16:creationId xmlns:a16="http://schemas.microsoft.com/office/drawing/2014/main" id="{BA3325C8-4719-B969-1303-254131318434}"/>
                </a:ext>
              </a:extLst>
            </p:cNvPr>
            <p:cNvSpPr txBox="1"/>
            <p:nvPr/>
          </p:nvSpPr>
          <p:spPr>
            <a:xfrm>
              <a:off x="1255673" y="1174063"/>
              <a:ext cx="773800" cy="4046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600"/>
                </a:lnSpc>
              </a:pPr>
              <a:r>
                <a:rPr lang="en-US" sz="2000">
                  <a:solidFill>
                    <a:srgbClr val="A22933"/>
                  </a:solidFill>
                  <a:latin typeface="Arimo Bold"/>
                </a:rPr>
                <a:t>02</a:t>
              </a:r>
            </a:p>
          </p:txBody>
        </p:sp>
      </p:grpSp>
      <p:grpSp>
        <p:nvGrpSpPr>
          <p:cNvPr id="58" name="Group 57">
            <a:extLst>
              <a:ext uri="{FF2B5EF4-FFF2-40B4-BE49-F238E27FC236}">
                <a16:creationId xmlns:a16="http://schemas.microsoft.com/office/drawing/2014/main" id="{59279DA3-6F95-C502-2F35-69FF1B1D14DE}"/>
              </a:ext>
            </a:extLst>
          </p:cNvPr>
          <p:cNvGrpSpPr/>
          <p:nvPr/>
        </p:nvGrpSpPr>
        <p:grpSpPr>
          <a:xfrm>
            <a:off x="1363065" y="3069679"/>
            <a:ext cx="773800" cy="582721"/>
            <a:chOff x="1255673" y="1151285"/>
            <a:chExt cx="773800" cy="582721"/>
          </a:xfrm>
        </p:grpSpPr>
        <p:grpSp>
          <p:nvGrpSpPr>
            <p:cNvPr id="59" name="Group 42">
              <a:extLst>
                <a:ext uri="{FF2B5EF4-FFF2-40B4-BE49-F238E27FC236}">
                  <a16:creationId xmlns:a16="http://schemas.microsoft.com/office/drawing/2014/main" id="{704533FD-6ABA-C4C8-F6D1-6497E9981E60}"/>
                </a:ext>
              </a:extLst>
            </p:cNvPr>
            <p:cNvGrpSpPr/>
            <p:nvPr/>
          </p:nvGrpSpPr>
          <p:grpSpPr>
            <a:xfrm>
              <a:off x="1354479" y="1151285"/>
              <a:ext cx="576199" cy="582721"/>
              <a:chOff x="0" y="0"/>
              <a:chExt cx="2597200" cy="2597200"/>
            </a:xfrm>
          </p:grpSpPr>
          <p:sp>
            <p:nvSpPr>
              <p:cNvPr id="61" name="Freeform 43">
                <a:extLst>
                  <a:ext uri="{FF2B5EF4-FFF2-40B4-BE49-F238E27FC236}">
                    <a16:creationId xmlns:a16="http://schemas.microsoft.com/office/drawing/2014/main" id="{B5976437-1EE3-C235-C5DF-60C13B510CA7}"/>
                  </a:ext>
                </a:extLst>
              </p:cNvPr>
              <p:cNvSpPr/>
              <p:nvPr/>
            </p:nvSpPr>
            <p:spPr>
              <a:xfrm>
                <a:off x="0" y="0"/>
                <a:ext cx="2597150" cy="2597150"/>
              </a:xfrm>
              <a:custGeom>
                <a:avLst/>
                <a:gdLst/>
                <a:ahLst/>
                <a:cxnLst/>
                <a:rect l="l" t="t" r="r" b="b"/>
                <a:pathLst>
                  <a:path w="2597150" h="2597150">
                    <a:moveTo>
                      <a:pt x="0" y="1298575"/>
                    </a:moveTo>
                    <a:cubicBezTo>
                      <a:pt x="0" y="581406"/>
                      <a:pt x="581406" y="0"/>
                      <a:pt x="1298575" y="0"/>
                    </a:cubicBezTo>
                    <a:lnTo>
                      <a:pt x="1298575" y="25400"/>
                    </a:lnTo>
                    <a:lnTo>
                      <a:pt x="1298575" y="0"/>
                    </a:lnTo>
                    <a:cubicBezTo>
                      <a:pt x="2015744" y="0"/>
                      <a:pt x="2597150" y="581406"/>
                      <a:pt x="2597150" y="1298575"/>
                    </a:cubicBezTo>
                    <a:lnTo>
                      <a:pt x="2571750" y="1298575"/>
                    </a:lnTo>
                    <a:lnTo>
                      <a:pt x="2597150" y="1298575"/>
                    </a:lnTo>
                    <a:cubicBezTo>
                      <a:pt x="2597150" y="2015744"/>
                      <a:pt x="2015744" y="2597150"/>
                      <a:pt x="1298575" y="2597150"/>
                    </a:cubicBezTo>
                    <a:lnTo>
                      <a:pt x="1298575" y="2571750"/>
                    </a:lnTo>
                    <a:lnTo>
                      <a:pt x="1298575" y="2597150"/>
                    </a:lnTo>
                    <a:cubicBezTo>
                      <a:pt x="581406" y="2597150"/>
                      <a:pt x="0" y="2015744"/>
                      <a:pt x="0" y="1298575"/>
                    </a:cubicBezTo>
                    <a:lnTo>
                      <a:pt x="25400" y="1298575"/>
                    </a:lnTo>
                    <a:lnTo>
                      <a:pt x="50800" y="1298575"/>
                    </a:lnTo>
                    <a:lnTo>
                      <a:pt x="25400" y="1298575"/>
                    </a:lnTo>
                    <a:lnTo>
                      <a:pt x="0" y="1298575"/>
                    </a:lnTo>
                    <a:moveTo>
                      <a:pt x="50800" y="1298575"/>
                    </a:moveTo>
                    <a:cubicBezTo>
                      <a:pt x="50800" y="1312545"/>
                      <a:pt x="39370" y="1323975"/>
                      <a:pt x="25400" y="1323975"/>
                    </a:cubicBezTo>
                    <a:cubicBezTo>
                      <a:pt x="11430" y="1323975"/>
                      <a:pt x="0" y="1312545"/>
                      <a:pt x="0" y="1298575"/>
                    </a:cubicBezTo>
                    <a:cubicBezTo>
                      <a:pt x="0" y="1284605"/>
                      <a:pt x="11430" y="1273175"/>
                      <a:pt x="25400" y="1273175"/>
                    </a:cubicBezTo>
                    <a:cubicBezTo>
                      <a:pt x="39370" y="1273175"/>
                      <a:pt x="50800" y="1284605"/>
                      <a:pt x="50800" y="1298575"/>
                    </a:cubicBezTo>
                    <a:cubicBezTo>
                      <a:pt x="50800" y="1987677"/>
                      <a:pt x="609473" y="2546350"/>
                      <a:pt x="1298575" y="2546350"/>
                    </a:cubicBezTo>
                    <a:cubicBezTo>
                      <a:pt x="1987677" y="2546350"/>
                      <a:pt x="2546350" y="1987677"/>
                      <a:pt x="2546350" y="1298575"/>
                    </a:cubicBezTo>
                    <a:cubicBezTo>
                      <a:pt x="2546350" y="609473"/>
                      <a:pt x="1987804" y="50800"/>
                      <a:pt x="1298575" y="50800"/>
                    </a:cubicBezTo>
                    <a:lnTo>
                      <a:pt x="1298575" y="25400"/>
                    </a:lnTo>
                    <a:lnTo>
                      <a:pt x="1298575" y="50800"/>
                    </a:lnTo>
                    <a:cubicBezTo>
                      <a:pt x="609473" y="50800"/>
                      <a:pt x="50800" y="609473"/>
                      <a:pt x="50800" y="1298575"/>
                    </a:cubicBezTo>
                    <a:close/>
                  </a:path>
                </a:pathLst>
              </a:custGeom>
              <a:solidFill>
                <a:srgbClr val="D93B48"/>
              </a:solidFill>
            </p:spPr>
            <p:txBody>
              <a:bodyPr/>
              <a:lstStyle/>
              <a:p>
                <a:endParaRPr lang="en-US"/>
              </a:p>
            </p:txBody>
          </p:sp>
        </p:grpSp>
        <p:sp>
          <p:nvSpPr>
            <p:cNvPr id="60" name="TextBox 45">
              <a:extLst>
                <a:ext uri="{FF2B5EF4-FFF2-40B4-BE49-F238E27FC236}">
                  <a16:creationId xmlns:a16="http://schemas.microsoft.com/office/drawing/2014/main" id="{2863696A-66A8-4668-F328-C4CF078EFCF8}"/>
                </a:ext>
              </a:extLst>
            </p:cNvPr>
            <p:cNvSpPr txBox="1"/>
            <p:nvPr/>
          </p:nvSpPr>
          <p:spPr>
            <a:xfrm>
              <a:off x="1255673" y="1174063"/>
              <a:ext cx="773800" cy="4046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600"/>
                </a:lnSpc>
              </a:pPr>
              <a:r>
                <a:rPr lang="en-US" sz="2000">
                  <a:solidFill>
                    <a:srgbClr val="A22933"/>
                  </a:solidFill>
                  <a:latin typeface="Arimo Bold"/>
                </a:rPr>
                <a:t>03</a:t>
              </a:r>
            </a:p>
          </p:txBody>
        </p:sp>
      </p:grpSp>
      <p:sp>
        <p:nvSpPr>
          <p:cNvPr id="62" name="TextBox 44">
            <a:extLst>
              <a:ext uri="{FF2B5EF4-FFF2-40B4-BE49-F238E27FC236}">
                <a16:creationId xmlns:a16="http://schemas.microsoft.com/office/drawing/2014/main" id="{108D914C-FF4D-E70E-3D68-AAC4B1DF5391}"/>
              </a:ext>
            </a:extLst>
          </p:cNvPr>
          <p:cNvSpPr txBox="1"/>
          <p:nvPr/>
        </p:nvSpPr>
        <p:spPr>
          <a:xfrm>
            <a:off x="1500399" y="971966"/>
            <a:ext cx="6547756" cy="43601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1680"/>
              </a:lnSpc>
              <a:spcBef>
                <a:spcPct val="0"/>
              </a:spcBef>
            </a:pPr>
            <a:r>
              <a:rPr lang="en-US" sz="1800" b="1" i="0" u="none" strike="noStrike">
                <a:solidFill>
                  <a:srgbClr val="C00000"/>
                </a:solidFill>
                <a:effectLst/>
                <a:highlight>
                  <a:srgbClr val="F5F5F5"/>
                </a:highlight>
                <a:latin typeface="Cambria" panose="02040503050406030204" pitchFamily="18" charset="0"/>
              </a:rPr>
              <a:t>Generating a customized dietary advice based on users ECG, medical report results and BMI</a:t>
            </a:r>
            <a:r>
              <a:rPr lang="en-US" sz="1800" b="0" i="0">
                <a:solidFill>
                  <a:srgbClr val="000000"/>
                </a:solidFill>
                <a:effectLst/>
                <a:highlight>
                  <a:srgbClr val="F5F5F5"/>
                </a:highlight>
                <a:latin typeface="Cambria" panose="02040503050406030204" pitchFamily="18" charset="0"/>
              </a:rPr>
              <a:t>​</a:t>
            </a:r>
            <a:endParaRPr lang="en-US" sz="1400">
              <a:solidFill>
                <a:srgbClr val="010440"/>
              </a:solidFill>
              <a:latin typeface="Arimo"/>
            </a:endParaRPr>
          </a:p>
        </p:txBody>
      </p:sp>
    </p:spTree>
    <p:extLst>
      <p:ext uri="{BB962C8B-B14F-4D97-AF65-F5344CB8AC3E}">
        <p14:creationId xmlns:p14="http://schemas.microsoft.com/office/powerpoint/2010/main" val="4044932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sp>
        <p:nvSpPr>
          <p:cNvPr id="27" name="Rectangle 26">
            <a:extLst>
              <a:ext uri="{FF2B5EF4-FFF2-40B4-BE49-F238E27FC236}">
                <a16:creationId xmlns:a16="http://schemas.microsoft.com/office/drawing/2014/main" id="{3A827A65-4332-00C6-1D56-F0245A2F415B}"/>
              </a:ext>
            </a:extLst>
          </p:cNvPr>
          <p:cNvSpPr/>
          <p:nvPr/>
        </p:nvSpPr>
        <p:spPr>
          <a:xfrm>
            <a:off x="111760" y="142240"/>
            <a:ext cx="8889999" cy="464161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7AE557ED-6E9D-F729-5713-608165DBF08A}"/>
              </a:ext>
            </a:extLst>
          </p:cNvPr>
          <p:cNvSpPr/>
          <p:nvPr/>
        </p:nvSpPr>
        <p:spPr>
          <a:xfrm>
            <a:off x="855425" y="544502"/>
            <a:ext cx="2657947" cy="72135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solidFill>
                  <a:schemeClr val="bg1">
                    <a:lumMod val="10000"/>
                  </a:schemeClr>
                </a:solidFill>
              </a:rPr>
              <a:t>Cardiac Arrythmia </a:t>
            </a:r>
          </a:p>
        </p:txBody>
      </p:sp>
      <p:pic>
        <p:nvPicPr>
          <p:cNvPr id="2050" name="Picture 2" descr="Flutter Apps - Troido">
            <a:extLst>
              <a:ext uri="{FF2B5EF4-FFF2-40B4-BE49-F238E27FC236}">
                <a16:creationId xmlns:a16="http://schemas.microsoft.com/office/drawing/2014/main" id="{0A0EA546-368C-2F14-9D29-E7877D9A7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736" y="2110030"/>
            <a:ext cx="1247323" cy="7415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st OCR Software | OCR API for Label Scanning">
            <a:extLst>
              <a:ext uri="{FF2B5EF4-FFF2-40B4-BE49-F238E27FC236}">
                <a16:creationId xmlns:a16="http://schemas.microsoft.com/office/drawing/2014/main" id="{F1123443-31FF-6EF3-BFB7-831409395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2908" y="3039686"/>
            <a:ext cx="990521" cy="11494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plication Programming Interface (API) | Prolydian">
            <a:extLst>
              <a:ext uri="{FF2B5EF4-FFF2-40B4-BE49-F238E27FC236}">
                <a16:creationId xmlns:a16="http://schemas.microsoft.com/office/drawing/2014/main" id="{8D357F27-B5CE-2307-8DAC-6E5517E583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4442" y="3209422"/>
            <a:ext cx="810237" cy="80998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 requirements of an effective report">
            <a:extLst>
              <a:ext uri="{FF2B5EF4-FFF2-40B4-BE49-F238E27FC236}">
                <a16:creationId xmlns:a16="http://schemas.microsoft.com/office/drawing/2014/main" id="{71BF182F-55D2-F1C6-B01F-75D98EC6E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804" y="3215666"/>
            <a:ext cx="1175409" cy="80374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BF9D8D65-49AD-BBAE-E127-9743F3D13EBE}"/>
              </a:ext>
            </a:extLst>
          </p:cNvPr>
          <p:cNvCxnSpPr>
            <a:stCxn id="2058" idx="3"/>
            <a:endCxn id="2056" idx="1"/>
          </p:cNvCxnSpPr>
          <p:nvPr/>
        </p:nvCxnSpPr>
        <p:spPr>
          <a:xfrm flipV="1">
            <a:off x="1686213" y="3614416"/>
            <a:ext cx="238229" cy="3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EF1C6D4-2ECD-8AA2-1840-36CD7B5A869C}"/>
              </a:ext>
            </a:extLst>
          </p:cNvPr>
          <p:cNvCxnSpPr>
            <a:cxnSpLocks/>
            <a:stCxn id="2056" idx="3"/>
            <a:endCxn id="2054" idx="1"/>
          </p:cNvCxnSpPr>
          <p:nvPr/>
        </p:nvCxnSpPr>
        <p:spPr>
          <a:xfrm flipV="1">
            <a:off x="2734679" y="3614415"/>
            <a:ext cx="2382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75D5BB8-589B-2AC5-B52D-811D20694C04}"/>
              </a:ext>
            </a:extLst>
          </p:cNvPr>
          <p:cNvSpPr/>
          <p:nvPr/>
        </p:nvSpPr>
        <p:spPr>
          <a:xfrm>
            <a:off x="233677" y="2890510"/>
            <a:ext cx="3901440" cy="16316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5B733884-ADB9-BA4E-5A7E-368FF0955FD2}"/>
              </a:ext>
            </a:extLst>
          </p:cNvPr>
          <p:cNvSpPr txBox="1"/>
          <p:nvPr/>
        </p:nvSpPr>
        <p:spPr>
          <a:xfrm>
            <a:off x="522653" y="4172822"/>
            <a:ext cx="3323487" cy="307777"/>
          </a:xfrm>
          <a:prstGeom prst="rect">
            <a:avLst/>
          </a:prstGeom>
          <a:noFill/>
        </p:spPr>
        <p:txBody>
          <a:bodyPr wrap="square" rtlCol="0">
            <a:spAutoFit/>
          </a:bodyPr>
          <a:lstStyle/>
          <a:p>
            <a:pPr algn="ctr"/>
            <a:r>
              <a:rPr lang="en-US"/>
              <a:t>OCR Technology</a:t>
            </a:r>
          </a:p>
        </p:txBody>
      </p:sp>
      <p:grpSp>
        <p:nvGrpSpPr>
          <p:cNvPr id="54" name="Group 53">
            <a:extLst>
              <a:ext uri="{FF2B5EF4-FFF2-40B4-BE49-F238E27FC236}">
                <a16:creationId xmlns:a16="http://schemas.microsoft.com/office/drawing/2014/main" id="{5AD294AE-45ED-6B4C-48F9-E6A8B07B6A25}"/>
              </a:ext>
            </a:extLst>
          </p:cNvPr>
          <p:cNvGrpSpPr/>
          <p:nvPr/>
        </p:nvGrpSpPr>
        <p:grpSpPr>
          <a:xfrm>
            <a:off x="5917021" y="359642"/>
            <a:ext cx="2622560" cy="1070543"/>
            <a:chOff x="4423501" y="1957137"/>
            <a:chExt cx="2622560" cy="1070543"/>
          </a:xfrm>
        </p:grpSpPr>
        <p:pic>
          <p:nvPicPr>
            <p:cNvPr id="2060" name="Picture 12" descr="Firebase expands to become a unified app platform - Google Developers Blog">
              <a:extLst>
                <a:ext uri="{FF2B5EF4-FFF2-40B4-BE49-F238E27FC236}">
                  <a16:creationId xmlns:a16="http://schemas.microsoft.com/office/drawing/2014/main" id="{7B15401D-8DE0-FF6F-D26B-3501C93554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501" y="1957137"/>
              <a:ext cx="1375237" cy="77357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Node.js Development Agency | Projects, Staff Aug - Curotec">
              <a:extLst>
                <a:ext uri="{FF2B5EF4-FFF2-40B4-BE49-F238E27FC236}">
                  <a16:creationId xmlns:a16="http://schemas.microsoft.com/office/drawing/2014/main" id="{DB7451D7-AC21-5C4C-9AFD-3D1D7FCE51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4206" y="2220349"/>
              <a:ext cx="918423" cy="24714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192782E-5AFE-02D3-9A04-B86FB961F478}"/>
                </a:ext>
              </a:extLst>
            </p:cNvPr>
            <p:cNvSpPr txBox="1">
              <a:spLocks/>
            </p:cNvSpPr>
            <p:nvPr/>
          </p:nvSpPr>
          <p:spPr>
            <a:xfrm>
              <a:off x="4765040" y="2571750"/>
              <a:ext cx="782617" cy="261610"/>
            </a:xfrm>
            <a:prstGeom prst="rect">
              <a:avLst/>
            </a:prstGeom>
            <a:noFill/>
          </p:spPr>
          <p:txBody>
            <a:bodyPr wrap="square" rtlCol="0">
              <a:spAutoFit/>
            </a:bodyPr>
            <a:lstStyle/>
            <a:p>
              <a:pPr algn="ctr"/>
              <a:r>
                <a:rPr lang="en-US" sz="1050"/>
                <a:t>Database</a:t>
              </a:r>
            </a:p>
          </p:txBody>
        </p:sp>
        <p:sp>
          <p:nvSpPr>
            <p:cNvPr id="44" name="TextBox 43">
              <a:extLst>
                <a:ext uri="{FF2B5EF4-FFF2-40B4-BE49-F238E27FC236}">
                  <a16:creationId xmlns:a16="http://schemas.microsoft.com/office/drawing/2014/main" id="{A753E9B8-67E5-145D-E08D-6B81561435F0}"/>
                </a:ext>
              </a:extLst>
            </p:cNvPr>
            <p:cNvSpPr txBox="1">
              <a:spLocks/>
            </p:cNvSpPr>
            <p:nvPr/>
          </p:nvSpPr>
          <p:spPr>
            <a:xfrm>
              <a:off x="5794206" y="2590800"/>
              <a:ext cx="782617" cy="261610"/>
            </a:xfrm>
            <a:prstGeom prst="rect">
              <a:avLst/>
            </a:prstGeom>
            <a:noFill/>
          </p:spPr>
          <p:txBody>
            <a:bodyPr wrap="square" rtlCol="0">
              <a:spAutoFit/>
            </a:bodyPr>
            <a:lstStyle/>
            <a:p>
              <a:pPr algn="ctr"/>
              <a:r>
                <a:rPr lang="en-US" sz="1050"/>
                <a:t>Server</a:t>
              </a:r>
            </a:p>
          </p:txBody>
        </p:sp>
        <p:sp>
          <p:nvSpPr>
            <p:cNvPr id="45" name="Rectangle 44">
              <a:extLst>
                <a:ext uri="{FF2B5EF4-FFF2-40B4-BE49-F238E27FC236}">
                  <a16:creationId xmlns:a16="http://schemas.microsoft.com/office/drawing/2014/main" id="{E6AE9C67-D6D7-616F-98A7-25AFF2259375}"/>
                </a:ext>
              </a:extLst>
            </p:cNvPr>
            <p:cNvSpPr>
              <a:spLocks/>
            </p:cNvSpPr>
            <p:nvPr/>
          </p:nvSpPr>
          <p:spPr>
            <a:xfrm>
              <a:off x="4643120" y="1957137"/>
              <a:ext cx="2402941" cy="107054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cxnSp>
        <p:nvCxnSpPr>
          <p:cNvPr id="51" name="Straight Arrow Connector 50">
            <a:extLst>
              <a:ext uri="{FF2B5EF4-FFF2-40B4-BE49-F238E27FC236}">
                <a16:creationId xmlns:a16="http://schemas.microsoft.com/office/drawing/2014/main" id="{5E677112-7FF6-4F12-F980-3D054C6BC293}"/>
              </a:ext>
            </a:extLst>
          </p:cNvPr>
          <p:cNvCxnSpPr>
            <a:stCxn id="28" idx="2"/>
            <a:endCxn id="2050" idx="0"/>
          </p:cNvCxnSpPr>
          <p:nvPr/>
        </p:nvCxnSpPr>
        <p:spPr>
          <a:xfrm flipH="1">
            <a:off x="2184398" y="1265857"/>
            <a:ext cx="1" cy="84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EA41AEAF-0BD6-3833-5D37-4ABE2179FE30}"/>
              </a:ext>
            </a:extLst>
          </p:cNvPr>
          <p:cNvCxnSpPr>
            <a:cxnSpLocks/>
            <a:stCxn id="2065" idx="1"/>
            <a:endCxn id="2050" idx="3"/>
          </p:cNvCxnSpPr>
          <p:nvPr/>
        </p:nvCxnSpPr>
        <p:spPr>
          <a:xfrm flipH="1" flipV="1">
            <a:off x="2808059" y="2480798"/>
            <a:ext cx="1778490" cy="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Connector: Elbow 2068">
            <a:extLst>
              <a:ext uri="{FF2B5EF4-FFF2-40B4-BE49-F238E27FC236}">
                <a16:creationId xmlns:a16="http://schemas.microsoft.com/office/drawing/2014/main" id="{490220D6-5280-2494-1A9E-6C78F04D808E}"/>
              </a:ext>
            </a:extLst>
          </p:cNvPr>
          <p:cNvCxnSpPr>
            <a:stCxn id="41" idx="3"/>
            <a:endCxn id="2065" idx="2"/>
          </p:cNvCxnSpPr>
          <p:nvPr/>
        </p:nvCxnSpPr>
        <p:spPr>
          <a:xfrm flipV="1">
            <a:off x="4135117" y="3118978"/>
            <a:ext cx="1568865" cy="5873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74" name="Group 2073">
            <a:extLst>
              <a:ext uri="{FF2B5EF4-FFF2-40B4-BE49-F238E27FC236}">
                <a16:creationId xmlns:a16="http://schemas.microsoft.com/office/drawing/2014/main" id="{F488D2CA-23B6-349F-F9BC-CAAECFAD5F05}"/>
              </a:ext>
            </a:extLst>
          </p:cNvPr>
          <p:cNvGrpSpPr/>
          <p:nvPr/>
        </p:nvGrpSpPr>
        <p:grpSpPr>
          <a:xfrm>
            <a:off x="3513372" y="905180"/>
            <a:ext cx="3308042" cy="2213798"/>
            <a:chOff x="3513372" y="905180"/>
            <a:chExt cx="3308042" cy="2213798"/>
          </a:xfrm>
        </p:grpSpPr>
        <p:pic>
          <p:nvPicPr>
            <p:cNvPr id="2064" name="Picture 16" descr="Getting diet right: dietary advice for health in practice - DentalNursing">
              <a:extLst>
                <a:ext uri="{FF2B5EF4-FFF2-40B4-BE49-F238E27FC236}">
                  <a16:creationId xmlns:a16="http://schemas.microsoft.com/office/drawing/2014/main" id="{20E5D079-9D2C-D364-CEF5-1790B07029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939" y="2137365"/>
              <a:ext cx="934514" cy="652812"/>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062">
              <a:extLst>
                <a:ext uri="{FF2B5EF4-FFF2-40B4-BE49-F238E27FC236}">
                  <a16:creationId xmlns:a16="http://schemas.microsoft.com/office/drawing/2014/main" id="{B17BFE9E-84B6-DF05-8717-916CEDE42BE9}"/>
                </a:ext>
              </a:extLst>
            </p:cNvPr>
            <p:cNvPicPr>
              <a:picLocks noChangeAspect="1"/>
            </p:cNvPicPr>
            <p:nvPr/>
          </p:nvPicPr>
          <p:blipFill>
            <a:blip r:embed="rId10"/>
            <a:stretch>
              <a:fillRect/>
            </a:stretch>
          </p:blipFill>
          <p:spPr>
            <a:xfrm>
              <a:off x="4880700" y="2036093"/>
              <a:ext cx="719067" cy="749027"/>
            </a:xfrm>
            <a:prstGeom prst="rect">
              <a:avLst/>
            </a:prstGeom>
          </p:spPr>
        </p:pic>
        <p:sp>
          <p:nvSpPr>
            <p:cNvPr id="2065" name="Rectangle 2064">
              <a:extLst>
                <a:ext uri="{FF2B5EF4-FFF2-40B4-BE49-F238E27FC236}">
                  <a16:creationId xmlns:a16="http://schemas.microsoft.com/office/drawing/2014/main" id="{A1EB50A3-3FFA-A60C-89B8-AE55C3B4D112}"/>
                </a:ext>
              </a:extLst>
            </p:cNvPr>
            <p:cNvSpPr/>
            <p:nvPr/>
          </p:nvSpPr>
          <p:spPr>
            <a:xfrm>
              <a:off x="4586549" y="1850478"/>
              <a:ext cx="2234865" cy="12685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073" name="Connector: Elbow 2072">
              <a:extLst>
                <a:ext uri="{FF2B5EF4-FFF2-40B4-BE49-F238E27FC236}">
                  <a16:creationId xmlns:a16="http://schemas.microsoft.com/office/drawing/2014/main" id="{E0B424F9-EF97-9B97-858B-719925FB1D9A}"/>
                </a:ext>
              </a:extLst>
            </p:cNvPr>
            <p:cNvCxnSpPr>
              <a:stCxn id="28" idx="3"/>
              <a:endCxn id="2065" idx="0"/>
            </p:cNvCxnSpPr>
            <p:nvPr/>
          </p:nvCxnSpPr>
          <p:spPr>
            <a:xfrm>
              <a:off x="3513372" y="905180"/>
              <a:ext cx="2190610" cy="945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086" name="Connector: Elbow 2085">
            <a:extLst>
              <a:ext uri="{FF2B5EF4-FFF2-40B4-BE49-F238E27FC236}">
                <a16:creationId xmlns:a16="http://schemas.microsoft.com/office/drawing/2014/main" id="{8F8EC86E-EA13-D8A2-D009-B1068E5BF0A5}"/>
              </a:ext>
            </a:extLst>
          </p:cNvPr>
          <p:cNvCxnSpPr>
            <a:cxnSpLocks/>
            <a:stCxn id="2065" idx="3"/>
            <a:endCxn id="45" idx="2"/>
          </p:cNvCxnSpPr>
          <p:nvPr/>
        </p:nvCxnSpPr>
        <p:spPr>
          <a:xfrm flipV="1">
            <a:off x="6821414" y="1430185"/>
            <a:ext cx="516697" cy="10545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87" name="TextBox 2086">
            <a:extLst>
              <a:ext uri="{FF2B5EF4-FFF2-40B4-BE49-F238E27FC236}">
                <a16:creationId xmlns:a16="http://schemas.microsoft.com/office/drawing/2014/main" id="{4DEE8573-4EE1-6CE2-1C7C-6ADA9468101A}"/>
              </a:ext>
            </a:extLst>
          </p:cNvPr>
          <p:cNvSpPr txBox="1"/>
          <p:nvPr/>
        </p:nvSpPr>
        <p:spPr>
          <a:xfrm>
            <a:off x="4661491" y="2803540"/>
            <a:ext cx="2150248" cy="276999"/>
          </a:xfrm>
          <a:prstGeom prst="rect">
            <a:avLst/>
          </a:prstGeom>
          <a:noFill/>
        </p:spPr>
        <p:txBody>
          <a:bodyPr wrap="square" rtlCol="0">
            <a:spAutoFit/>
          </a:bodyPr>
          <a:lstStyle/>
          <a:p>
            <a:pPr algn="ctr"/>
            <a:r>
              <a:rPr lang="en-US" sz="1200"/>
              <a:t>Customized Dietary Advice </a:t>
            </a:r>
          </a:p>
        </p:txBody>
      </p:sp>
      <p:cxnSp>
        <p:nvCxnSpPr>
          <p:cNvPr id="3" name="Straight Arrow Connector 2">
            <a:extLst>
              <a:ext uri="{FF2B5EF4-FFF2-40B4-BE49-F238E27FC236}">
                <a16:creationId xmlns:a16="http://schemas.microsoft.com/office/drawing/2014/main" id="{1BE87E3E-094C-C79C-F4F9-78B93CAF0941}"/>
              </a:ext>
            </a:extLst>
          </p:cNvPr>
          <p:cNvCxnSpPr>
            <a:stCxn id="2050" idx="3"/>
            <a:endCxn id="2065" idx="1"/>
          </p:cNvCxnSpPr>
          <p:nvPr/>
        </p:nvCxnSpPr>
        <p:spPr>
          <a:xfrm>
            <a:off x="2808059" y="2480798"/>
            <a:ext cx="1778490" cy="39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1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inVertic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6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4520" y="4665200"/>
            <a:ext cx="1305500" cy="1305527"/>
            <a:chOff x="0" y="0"/>
            <a:chExt cx="3481333" cy="3481405"/>
          </a:xfrm>
        </p:grpSpPr>
        <p:sp>
          <p:nvSpPr>
            <p:cNvPr id="3" name="Freeform 3"/>
            <p:cNvSpPr/>
            <p:nvPr/>
          </p:nvSpPr>
          <p:spPr>
            <a:xfrm>
              <a:off x="635" y="635"/>
              <a:ext cx="3480054" cy="3480181"/>
            </a:xfrm>
            <a:custGeom>
              <a:avLst/>
              <a:gdLst/>
              <a:ahLst/>
              <a:cxnLst/>
              <a:rect l="l" t="t" r="r" b="b"/>
              <a:pathLst>
                <a:path w="3480054" h="3480181">
                  <a:moveTo>
                    <a:pt x="1740408" y="0"/>
                  </a:moveTo>
                  <a:cubicBezTo>
                    <a:pt x="2701163" y="0"/>
                    <a:pt x="3480054" y="779018"/>
                    <a:pt x="3480054" y="1739773"/>
                  </a:cubicBezTo>
                  <a:cubicBezTo>
                    <a:pt x="3480054" y="2701163"/>
                    <a:pt x="2701036" y="3480181"/>
                    <a:pt x="1740408" y="3480181"/>
                  </a:cubicBezTo>
                  <a:cubicBezTo>
                    <a:pt x="779018" y="3480181"/>
                    <a:pt x="0" y="2701163"/>
                    <a:pt x="0" y="1739773"/>
                  </a:cubicBezTo>
                  <a:cubicBezTo>
                    <a:pt x="0" y="779018"/>
                    <a:pt x="779018" y="0"/>
                    <a:pt x="1740408" y="0"/>
                  </a:cubicBezTo>
                  <a:close/>
                </a:path>
              </a:pathLst>
            </a:custGeom>
            <a:solidFill>
              <a:srgbClr val="A22933"/>
            </a:solidFill>
          </p:spPr>
          <p:txBody>
            <a:bodyPr/>
            <a:lstStyle/>
            <a:p>
              <a:endParaRPr lang="en-US"/>
            </a:p>
          </p:txBody>
        </p:sp>
      </p:grpSp>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a:p>
          </p:txBody>
        </p:sp>
      </p:grpSp>
      <p:grpSp>
        <p:nvGrpSpPr>
          <p:cNvPr id="10" name="Group 10"/>
          <p:cNvGrpSpPr/>
          <p:nvPr/>
        </p:nvGrpSpPr>
        <p:grpSpPr>
          <a:xfrm>
            <a:off x="7488655" y="-64576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a:p>
          </p:txBody>
        </p:sp>
      </p:grpSp>
      <p:grpSp>
        <p:nvGrpSpPr>
          <p:cNvPr id="22" name="Group 22"/>
          <p:cNvGrpSpPr/>
          <p:nvPr/>
        </p:nvGrpSpPr>
        <p:grpSpPr>
          <a:xfrm>
            <a:off x="8744617" y="4450106"/>
            <a:ext cx="687665" cy="625580"/>
            <a:chOff x="0" y="0"/>
            <a:chExt cx="1833773" cy="1668213"/>
          </a:xfrm>
        </p:grpSpPr>
        <p:sp>
          <p:nvSpPr>
            <p:cNvPr id="23" name="Freeform 23"/>
            <p:cNvSpPr/>
            <p:nvPr/>
          </p:nvSpPr>
          <p:spPr>
            <a:xfrm>
              <a:off x="762" y="635"/>
              <a:ext cx="1833118" cy="1667637"/>
            </a:xfrm>
            <a:custGeom>
              <a:avLst/>
              <a:gdLst/>
              <a:ahLst/>
              <a:cxnLst/>
              <a:rect l="l" t="t" r="r" b="b"/>
              <a:pathLst>
                <a:path w="1833118" h="1667637">
                  <a:moveTo>
                    <a:pt x="916813" y="0"/>
                  </a:moveTo>
                  <a:cubicBezTo>
                    <a:pt x="1295019" y="0"/>
                    <a:pt x="1637157" y="258445"/>
                    <a:pt x="1728089" y="642366"/>
                  </a:cubicBezTo>
                  <a:cubicBezTo>
                    <a:pt x="1833118" y="1090803"/>
                    <a:pt x="1555369" y="1538605"/>
                    <a:pt x="1108202" y="1645031"/>
                  </a:cubicBezTo>
                  <a:cubicBezTo>
                    <a:pt x="1043813" y="1659890"/>
                    <a:pt x="978662" y="1667637"/>
                    <a:pt x="915543" y="1667637"/>
                  </a:cubicBezTo>
                  <a:cubicBezTo>
                    <a:pt x="537337" y="1667637"/>
                    <a:pt x="195199" y="1408557"/>
                    <a:pt x="105664" y="1025906"/>
                  </a:cubicBezTo>
                  <a:cubicBezTo>
                    <a:pt x="0" y="577469"/>
                    <a:pt x="277114" y="128270"/>
                    <a:pt x="724916" y="22606"/>
                  </a:cubicBezTo>
                  <a:cubicBezTo>
                    <a:pt x="789178" y="7112"/>
                    <a:pt x="853567" y="0"/>
                    <a:pt x="916813" y="0"/>
                  </a:cubicBezTo>
                  <a:close/>
                </a:path>
              </a:pathLst>
            </a:custGeom>
            <a:solidFill>
              <a:srgbClr val="9E9E9E"/>
            </a:solidFill>
          </p:spPr>
          <p:txBody>
            <a:bodyPr/>
            <a:lstStyle/>
            <a:p>
              <a:endParaRPr lang="en-US"/>
            </a:p>
          </p:txBody>
        </p:sp>
      </p:grpSp>
      <p:sp>
        <p:nvSpPr>
          <p:cNvPr id="24" name="Freeform 24"/>
          <p:cNvSpPr/>
          <p:nvPr/>
        </p:nvSpPr>
        <p:spPr>
          <a:xfrm>
            <a:off x="-3174834" y="4422434"/>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TextBox 25"/>
          <p:cNvSpPr txBox="1"/>
          <p:nvPr/>
        </p:nvSpPr>
        <p:spPr>
          <a:xfrm>
            <a:off x="1822613" y="191326"/>
            <a:ext cx="5498775" cy="53816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4140"/>
              </a:lnSpc>
            </a:pPr>
            <a:r>
              <a:rPr lang="en-US" sz="3450">
                <a:solidFill>
                  <a:srgbClr val="010440"/>
                </a:solidFill>
                <a:latin typeface="Arimo"/>
              </a:rPr>
              <a:t>Methodology </a:t>
            </a:r>
          </a:p>
        </p:txBody>
      </p:sp>
      <p:sp>
        <p:nvSpPr>
          <p:cNvPr id="27" name="Rectangle 26">
            <a:extLst>
              <a:ext uri="{FF2B5EF4-FFF2-40B4-BE49-F238E27FC236}">
                <a16:creationId xmlns:a16="http://schemas.microsoft.com/office/drawing/2014/main" id="{9C573A8E-C5E4-7246-C3CE-E3A767AF36DC}"/>
              </a:ext>
            </a:extLst>
          </p:cNvPr>
          <p:cNvSpPr/>
          <p:nvPr/>
        </p:nvSpPr>
        <p:spPr>
          <a:xfrm>
            <a:off x="260040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err="1">
                <a:solidFill>
                  <a:schemeClr val="tx1"/>
                </a:solidFill>
                <a:latin typeface="Cambria" panose="02040503050406030204" pitchFamily="18" charset="0"/>
                <a:ea typeface="Cambria" panose="02040503050406030204" pitchFamily="18" charset="0"/>
              </a:rPr>
              <a:t>Vihansa</a:t>
            </a:r>
            <a:r>
              <a:rPr lang="en-US" sz="1800" b="1">
                <a:solidFill>
                  <a:schemeClr val="tx1"/>
                </a:solidFill>
                <a:latin typeface="Cambria" panose="02040503050406030204" pitchFamily="18" charset="0"/>
                <a:ea typeface="Cambria" panose="02040503050406030204" pitchFamily="18" charset="0"/>
              </a:rPr>
              <a:t>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pic>
        <p:nvPicPr>
          <p:cNvPr id="29" name="Picture 28">
            <a:extLst>
              <a:ext uri="{FF2B5EF4-FFF2-40B4-BE49-F238E27FC236}">
                <a16:creationId xmlns:a16="http://schemas.microsoft.com/office/drawing/2014/main" id="{D5C2252A-4714-6282-5C35-4169F3C7A1ED}"/>
              </a:ext>
            </a:extLst>
          </p:cNvPr>
          <p:cNvPicPr>
            <a:picLocks noChangeAspect="1"/>
          </p:cNvPicPr>
          <p:nvPr/>
        </p:nvPicPr>
        <p:blipFill>
          <a:blip r:embed="rId6"/>
          <a:stretch>
            <a:fillRect/>
          </a:stretch>
        </p:blipFill>
        <p:spPr>
          <a:xfrm>
            <a:off x="1332535" y="883811"/>
            <a:ext cx="6478930" cy="3637760"/>
          </a:xfrm>
          <a:prstGeom prst="rect">
            <a:avLst/>
          </a:prstGeom>
        </p:spPr>
      </p:pic>
      <p:sp>
        <p:nvSpPr>
          <p:cNvPr id="30" name="Isosceles Triangle 29">
            <a:extLst>
              <a:ext uri="{FF2B5EF4-FFF2-40B4-BE49-F238E27FC236}">
                <a16:creationId xmlns:a16="http://schemas.microsoft.com/office/drawing/2014/main" id="{F12B841E-B48A-947C-5646-45043CEDEDA4}"/>
              </a:ext>
            </a:extLst>
          </p:cNvPr>
          <p:cNvSpPr/>
          <p:nvPr/>
        </p:nvSpPr>
        <p:spPr>
          <a:xfrm rot="5400000">
            <a:off x="2403021" y="3620575"/>
            <a:ext cx="256880" cy="18818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E0964DCF-5642-B247-ED87-9E915B14523D}"/>
              </a:ext>
            </a:extLst>
          </p:cNvPr>
          <p:cNvSpPr/>
          <p:nvPr/>
        </p:nvSpPr>
        <p:spPr>
          <a:xfrm rot="5400000">
            <a:off x="3315506" y="3620575"/>
            <a:ext cx="256880" cy="18818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1FE64523-E04F-03D4-6907-FD20382267F5}"/>
              </a:ext>
            </a:extLst>
          </p:cNvPr>
          <p:cNvSpPr/>
          <p:nvPr/>
        </p:nvSpPr>
        <p:spPr>
          <a:xfrm rot="5400000">
            <a:off x="4991906" y="3620575"/>
            <a:ext cx="256880" cy="18818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6893C19-7E71-2CB7-0BED-8445FF82C050}"/>
              </a:ext>
            </a:extLst>
          </p:cNvPr>
          <p:cNvSpPr/>
          <p:nvPr/>
        </p:nvSpPr>
        <p:spPr>
          <a:xfrm rot="5400000">
            <a:off x="4537651" y="1453117"/>
            <a:ext cx="256880" cy="18818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A02121E2-EB88-A71C-A7EA-FFC4BCF0EB28}"/>
              </a:ext>
            </a:extLst>
          </p:cNvPr>
          <p:cNvSpPr/>
          <p:nvPr/>
        </p:nvSpPr>
        <p:spPr>
          <a:xfrm rot="5400000">
            <a:off x="3978851" y="2566040"/>
            <a:ext cx="256880" cy="18818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43ADA533-A85D-E618-3657-7029C4A72253}"/>
              </a:ext>
            </a:extLst>
          </p:cNvPr>
          <p:cNvSpPr/>
          <p:nvPr/>
        </p:nvSpPr>
        <p:spPr>
          <a:xfrm rot="14215688">
            <a:off x="6315651" y="2213352"/>
            <a:ext cx="256880" cy="18818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Lst>
  </p:timing>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a:p>
          </p:txBody>
        </p:sp>
      </p:grpSp>
      <p:grpSp>
        <p:nvGrpSpPr>
          <p:cNvPr id="7" name="Group 7"/>
          <p:cNvGrpSpPr/>
          <p:nvPr/>
        </p:nvGrpSpPr>
        <p:grpSpPr>
          <a:xfrm rot="-10800000">
            <a:off x="7861212" y="4631749"/>
            <a:ext cx="1435039" cy="1368119"/>
            <a:chOff x="0" y="0"/>
            <a:chExt cx="3826771" cy="3648317"/>
          </a:xfrm>
        </p:grpSpPr>
        <p:sp>
          <p:nvSpPr>
            <p:cNvPr id="8" name="Freeform 8"/>
            <p:cNvSpPr/>
            <p:nvPr/>
          </p:nvSpPr>
          <p:spPr>
            <a:xfrm>
              <a:off x="381" y="381"/>
              <a:ext cx="3826002" cy="3647948"/>
            </a:xfrm>
            <a:custGeom>
              <a:avLst/>
              <a:gdLst/>
              <a:ahLst/>
              <a:cxnLst/>
              <a:rect l="l" t="t" r="r" b="b"/>
              <a:pathLst>
                <a:path w="3826002" h="3647948">
                  <a:moveTo>
                    <a:pt x="1823720" y="0"/>
                  </a:moveTo>
                  <a:cubicBezTo>
                    <a:pt x="2290572" y="0"/>
                    <a:pt x="2757297" y="178054"/>
                    <a:pt x="3113405" y="534543"/>
                  </a:cubicBezTo>
                  <a:cubicBezTo>
                    <a:pt x="3826002" y="1246632"/>
                    <a:pt x="3826002" y="2401316"/>
                    <a:pt x="3113405" y="3113405"/>
                  </a:cubicBezTo>
                  <a:cubicBezTo>
                    <a:pt x="2771394" y="3455416"/>
                    <a:pt x="2307590" y="3647948"/>
                    <a:pt x="1824228" y="3647948"/>
                  </a:cubicBezTo>
                  <a:cubicBezTo>
                    <a:pt x="1339977" y="3647948"/>
                    <a:pt x="876173" y="3455416"/>
                    <a:pt x="534162" y="3113405"/>
                  </a:cubicBezTo>
                  <a:cubicBezTo>
                    <a:pt x="192151" y="2771394"/>
                    <a:pt x="0" y="2307590"/>
                    <a:pt x="0" y="1823720"/>
                  </a:cubicBezTo>
                  <a:cubicBezTo>
                    <a:pt x="0" y="1339850"/>
                    <a:pt x="192151" y="876554"/>
                    <a:pt x="534162" y="534543"/>
                  </a:cubicBezTo>
                  <a:cubicBezTo>
                    <a:pt x="890143" y="178054"/>
                    <a:pt x="1356995" y="0"/>
                    <a:pt x="1823720" y="0"/>
                  </a:cubicBezTo>
                  <a:close/>
                </a:path>
              </a:pathLst>
            </a:custGeom>
            <a:solidFill>
              <a:srgbClr val="9E9E9E"/>
            </a:solidFill>
          </p:spPr>
          <p:txBody>
            <a:bodyPr/>
            <a:lstStyle/>
            <a:p>
              <a:endParaRPr lang="en-US"/>
            </a:p>
          </p:txBody>
        </p:sp>
      </p:grpSp>
      <p:grpSp>
        <p:nvGrpSpPr>
          <p:cNvPr id="9" name="Group 9"/>
          <p:cNvGrpSpPr/>
          <p:nvPr/>
        </p:nvGrpSpPr>
        <p:grpSpPr>
          <a:xfrm rot="-10800000">
            <a:off x="8046637" y="4631761"/>
            <a:ext cx="465889" cy="465889"/>
            <a:chOff x="0" y="0"/>
            <a:chExt cx="1242371" cy="1242371"/>
          </a:xfrm>
        </p:grpSpPr>
        <p:sp>
          <p:nvSpPr>
            <p:cNvPr id="10" name="Freeform 10"/>
            <p:cNvSpPr/>
            <p:nvPr/>
          </p:nvSpPr>
          <p:spPr>
            <a:xfrm>
              <a:off x="381" y="0"/>
              <a:ext cx="1241933" cy="1242060"/>
            </a:xfrm>
            <a:custGeom>
              <a:avLst/>
              <a:gdLst/>
              <a:ahLst/>
              <a:cxnLst/>
              <a:rect l="l" t="t" r="r" b="b"/>
              <a:pathLst>
                <a:path w="1241933" h="1242060">
                  <a:moveTo>
                    <a:pt x="621411" y="0"/>
                  </a:moveTo>
                  <a:cubicBezTo>
                    <a:pt x="964311" y="0"/>
                    <a:pt x="1241933" y="278130"/>
                    <a:pt x="1241933" y="621030"/>
                  </a:cubicBezTo>
                  <a:cubicBezTo>
                    <a:pt x="1241933" y="963930"/>
                    <a:pt x="964184" y="1242060"/>
                    <a:pt x="621411" y="1242060"/>
                  </a:cubicBezTo>
                  <a:cubicBezTo>
                    <a:pt x="278130" y="1241933"/>
                    <a:pt x="0" y="963803"/>
                    <a:pt x="0" y="621030"/>
                  </a:cubicBezTo>
                  <a:cubicBezTo>
                    <a:pt x="0" y="278257"/>
                    <a:pt x="278130" y="0"/>
                    <a:pt x="621411" y="0"/>
                  </a:cubicBezTo>
                  <a:close/>
                </a:path>
              </a:pathLst>
            </a:custGeom>
            <a:solidFill>
              <a:srgbClr val="A22933"/>
            </a:solidFill>
          </p:spPr>
          <p:txBody>
            <a:bodyPr/>
            <a:lstStyle/>
            <a:p>
              <a:endParaRPr lang="en-US"/>
            </a:p>
          </p:txBody>
        </p:sp>
      </p:grpSp>
      <p:grpSp>
        <p:nvGrpSpPr>
          <p:cNvPr id="11" name="Group 11"/>
          <p:cNvGrpSpPr/>
          <p:nvPr/>
        </p:nvGrpSpPr>
        <p:grpSpPr>
          <a:xfrm rot="-10800000">
            <a:off x="210993" y="4621274"/>
            <a:ext cx="454549" cy="413502"/>
            <a:chOff x="0" y="0"/>
            <a:chExt cx="1212131" cy="1102672"/>
          </a:xfrm>
        </p:grpSpPr>
        <p:sp>
          <p:nvSpPr>
            <p:cNvPr id="12" name="Freeform 12"/>
            <p:cNvSpPr/>
            <p:nvPr/>
          </p:nvSpPr>
          <p:spPr>
            <a:xfrm>
              <a:off x="381" y="381"/>
              <a:ext cx="1211834" cy="1102233"/>
            </a:xfrm>
            <a:custGeom>
              <a:avLst/>
              <a:gdLst/>
              <a:ahLst/>
              <a:cxnLst/>
              <a:rect l="l" t="t" r="r" b="b"/>
              <a:pathLst>
                <a:path w="1211834" h="1102233">
                  <a:moveTo>
                    <a:pt x="606171" y="0"/>
                  </a:moveTo>
                  <a:cubicBezTo>
                    <a:pt x="856234" y="0"/>
                    <a:pt x="1082294" y="170815"/>
                    <a:pt x="1142365" y="424688"/>
                  </a:cubicBezTo>
                  <a:cubicBezTo>
                    <a:pt x="1211834" y="721106"/>
                    <a:pt x="1028192" y="1017143"/>
                    <a:pt x="732663" y="1087374"/>
                  </a:cubicBezTo>
                  <a:cubicBezTo>
                    <a:pt x="690118" y="1097153"/>
                    <a:pt x="647065" y="1102233"/>
                    <a:pt x="605282" y="1102233"/>
                  </a:cubicBezTo>
                  <a:cubicBezTo>
                    <a:pt x="355219" y="1102233"/>
                    <a:pt x="129159" y="931037"/>
                    <a:pt x="69977" y="678053"/>
                  </a:cubicBezTo>
                  <a:cubicBezTo>
                    <a:pt x="0" y="381635"/>
                    <a:pt x="183134" y="84836"/>
                    <a:pt x="479171" y="14986"/>
                  </a:cubicBezTo>
                  <a:cubicBezTo>
                    <a:pt x="521843" y="4699"/>
                    <a:pt x="564388" y="0"/>
                    <a:pt x="606171" y="0"/>
                  </a:cubicBezTo>
                  <a:close/>
                </a:path>
              </a:pathLst>
            </a:custGeom>
            <a:solidFill>
              <a:srgbClr val="A22933"/>
            </a:solidFill>
          </p:spPr>
          <p:txBody>
            <a:bodyPr/>
            <a:lstStyle/>
            <a:p>
              <a:endParaRPr lang="en-US"/>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a:p>
          </p:txBody>
        </p:sp>
      </p:grpSp>
      <p:grpSp>
        <p:nvGrpSpPr>
          <p:cNvPr id="17" name="Group 17"/>
          <p:cNvGrpSpPr/>
          <p:nvPr/>
        </p:nvGrpSpPr>
        <p:grpSpPr>
          <a:xfrm rot="-10800000">
            <a:off x="570364" y="4329160"/>
            <a:ext cx="193894" cy="176645"/>
            <a:chOff x="0" y="0"/>
            <a:chExt cx="517051" cy="471053"/>
          </a:xfrm>
        </p:grpSpPr>
        <p:sp>
          <p:nvSpPr>
            <p:cNvPr id="18" name="Freeform 18"/>
            <p:cNvSpPr/>
            <p:nvPr/>
          </p:nvSpPr>
          <p:spPr>
            <a:xfrm>
              <a:off x="381" y="0"/>
              <a:ext cx="516636" cy="470535"/>
            </a:xfrm>
            <a:custGeom>
              <a:avLst/>
              <a:gdLst/>
              <a:ahLst/>
              <a:cxnLst/>
              <a:rect l="l" t="t" r="r" b="b"/>
              <a:pathLst>
                <a:path w="516636" h="470535">
                  <a:moveTo>
                    <a:pt x="258191" y="0"/>
                  </a:moveTo>
                  <a:cubicBezTo>
                    <a:pt x="318643" y="0"/>
                    <a:pt x="378714" y="22987"/>
                    <a:pt x="424688" y="68961"/>
                  </a:cubicBezTo>
                  <a:cubicBezTo>
                    <a:pt x="516636" y="160528"/>
                    <a:pt x="516636" y="309626"/>
                    <a:pt x="424688" y="401574"/>
                  </a:cubicBezTo>
                  <a:cubicBezTo>
                    <a:pt x="378714" y="447548"/>
                    <a:pt x="318643" y="470535"/>
                    <a:pt x="258191" y="470535"/>
                  </a:cubicBezTo>
                  <a:cubicBezTo>
                    <a:pt x="198120" y="470535"/>
                    <a:pt x="138049" y="447548"/>
                    <a:pt x="92075" y="401574"/>
                  </a:cubicBezTo>
                  <a:cubicBezTo>
                    <a:pt x="0" y="309626"/>
                    <a:pt x="0" y="160528"/>
                    <a:pt x="92075" y="68961"/>
                  </a:cubicBezTo>
                  <a:cubicBezTo>
                    <a:pt x="138049" y="22987"/>
                    <a:pt x="198120" y="0"/>
                    <a:pt x="258191" y="0"/>
                  </a:cubicBezTo>
                  <a:close/>
                </a:path>
              </a:pathLst>
            </a:custGeom>
            <a:solidFill>
              <a:srgbClr val="F2F2F2"/>
            </a:solidFill>
          </p:spPr>
          <p:txBody>
            <a:bodyPr/>
            <a:lstStyle/>
            <a:p>
              <a:endParaRPr lang="en-US"/>
            </a:p>
          </p:txBody>
        </p:sp>
      </p:grpSp>
      <p:grpSp>
        <p:nvGrpSpPr>
          <p:cNvPr id="19" name="Group 19"/>
          <p:cNvGrpSpPr/>
          <p:nvPr/>
        </p:nvGrpSpPr>
        <p:grpSpPr>
          <a:xfrm rot="-10800000">
            <a:off x="-172475" y="4160286"/>
            <a:ext cx="324860" cy="324860"/>
            <a:chOff x="0" y="0"/>
            <a:chExt cx="866293" cy="866293"/>
          </a:xfrm>
        </p:grpSpPr>
        <p:sp>
          <p:nvSpPr>
            <p:cNvPr id="20" name="Freeform 20"/>
            <p:cNvSpPr/>
            <p:nvPr/>
          </p:nvSpPr>
          <p:spPr>
            <a:xfrm>
              <a:off x="0" y="381"/>
              <a:ext cx="865886" cy="865886"/>
            </a:xfrm>
            <a:custGeom>
              <a:avLst/>
              <a:gdLst/>
              <a:ahLst/>
              <a:cxnLst/>
              <a:rect l="l" t="t" r="r" b="b"/>
              <a:pathLst>
                <a:path w="865886" h="865886">
                  <a:moveTo>
                    <a:pt x="433197" y="0"/>
                  </a:moveTo>
                  <a:cubicBezTo>
                    <a:pt x="672084" y="0"/>
                    <a:pt x="865886" y="193802"/>
                    <a:pt x="865886" y="432689"/>
                  </a:cubicBezTo>
                  <a:cubicBezTo>
                    <a:pt x="865886" y="672084"/>
                    <a:pt x="672084" y="865886"/>
                    <a:pt x="433197" y="865886"/>
                  </a:cubicBezTo>
                  <a:cubicBezTo>
                    <a:pt x="193802" y="865886"/>
                    <a:pt x="0" y="672084"/>
                    <a:pt x="0" y="432816"/>
                  </a:cubicBezTo>
                  <a:cubicBezTo>
                    <a:pt x="0" y="193802"/>
                    <a:pt x="193802" y="0"/>
                    <a:pt x="433197" y="0"/>
                  </a:cubicBezTo>
                  <a:close/>
                </a:path>
              </a:pathLst>
            </a:custGeom>
            <a:solidFill>
              <a:srgbClr val="D93B48"/>
            </a:solidFill>
          </p:spPr>
          <p:txBody>
            <a:bodyPr/>
            <a:lstStyle/>
            <a:p>
              <a:endParaRPr lang="en-US"/>
            </a:p>
          </p:txBody>
        </p:sp>
      </p:grpSp>
      <p:grpSp>
        <p:nvGrpSpPr>
          <p:cNvPr id="21" name="Group 21"/>
          <p:cNvGrpSpPr/>
          <p:nvPr/>
        </p:nvGrpSpPr>
        <p:grpSpPr>
          <a:xfrm rot="-10800000">
            <a:off x="8808099" y="4398425"/>
            <a:ext cx="588869" cy="588709"/>
            <a:chOff x="0" y="0"/>
            <a:chExt cx="1570317" cy="1569891"/>
          </a:xfrm>
        </p:grpSpPr>
        <p:sp>
          <p:nvSpPr>
            <p:cNvPr id="22" name="Freeform 22"/>
            <p:cNvSpPr/>
            <p:nvPr/>
          </p:nvSpPr>
          <p:spPr>
            <a:xfrm>
              <a:off x="381" y="0"/>
              <a:ext cx="1569593" cy="1569974"/>
            </a:xfrm>
            <a:custGeom>
              <a:avLst/>
              <a:gdLst/>
              <a:ahLst/>
              <a:cxnLst/>
              <a:rect l="l" t="t" r="r" b="b"/>
              <a:pathLst>
                <a:path w="1569593" h="1569974">
                  <a:moveTo>
                    <a:pt x="784606" y="0"/>
                  </a:moveTo>
                  <a:cubicBezTo>
                    <a:pt x="1218184" y="0"/>
                    <a:pt x="1569593" y="351409"/>
                    <a:pt x="1569593" y="784987"/>
                  </a:cubicBezTo>
                  <a:cubicBezTo>
                    <a:pt x="1569593" y="1218565"/>
                    <a:pt x="1218184" y="1569974"/>
                    <a:pt x="784606" y="1569974"/>
                  </a:cubicBezTo>
                  <a:cubicBezTo>
                    <a:pt x="351409" y="1569847"/>
                    <a:pt x="0" y="1218565"/>
                    <a:pt x="0" y="784987"/>
                  </a:cubicBezTo>
                  <a:cubicBezTo>
                    <a:pt x="0" y="351409"/>
                    <a:pt x="351409" y="0"/>
                    <a:pt x="784606" y="0"/>
                  </a:cubicBezTo>
                  <a:close/>
                </a:path>
              </a:pathLst>
            </a:custGeom>
            <a:solidFill>
              <a:srgbClr val="D93B48"/>
            </a:solidFill>
          </p:spPr>
          <p:txBody>
            <a:bodyPr/>
            <a:lstStyle/>
            <a:p>
              <a:endParaRPr lang="en-US"/>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a:p>
          </p:txBody>
        </p:sp>
      </p:grpSp>
      <p:grpSp>
        <p:nvGrpSpPr>
          <p:cNvPr id="33" name="Group 33"/>
          <p:cNvGrpSpPr/>
          <p:nvPr/>
        </p:nvGrpSpPr>
        <p:grpSpPr>
          <a:xfrm rot="-10800000">
            <a:off x="8854978" y="3710365"/>
            <a:ext cx="495116" cy="449917"/>
            <a:chOff x="0" y="0"/>
            <a:chExt cx="1320309" cy="1199779"/>
          </a:xfrm>
        </p:grpSpPr>
        <p:sp>
          <p:nvSpPr>
            <p:cNvPr id="34" name="Freeform 34"/>
            <p:cNvSpPr/>
            <p:nvPr/>
          </p:nvSpPr>
          <p:spPr>
            <a:xfrm>
              <a:off x="381" y="0"/>
              <a:ext cx="1319530" cy="1199388"/>
            </a:xfrm>
            <a:custGeom>
              <a:avLst/>
              <a:gdLst/>
              <a:ahLst/>
              <a:cxnLst/>
              <a:rect l="l" t="t" r="r" b="b"/>
              <a:pathLst>
                <a:path w="1319530" h="1199388">
                  <a:moveTo>
                    <a:pt x="660146" y="0"/>
                  </a:moveTo>
                  <a:cubicBezTo>
                    <a:pt x="932307" y="0"/>
                    <a:pt x="1178560" y="186182"/>
                    <a:pt x="1243711" y="462153"/>
                  </a:cubicBezTo>
                  <a:cubicBezTo>
                    <a:pt x="1319530" y="784606"/>
                    <a:pt x="1119759" y="1107440"/>
                    <a:pt x="797306" y="1183259"/>
                  </a:cubicBezTo>
                  <a:cubicBezTo>
                    <a:pt x="751332" y="1194308"/>
                    <a:pt x="704850" y="1199388"/>
                    <a:pt x="659257" y="1199388"/>
                  </a:cubicBezTo>
                  <a:cubicBezTo>
                    <a:pt x="387477" y="1199388"/>
                    <a:pt x="141732" y="1013714"/>
                    <a:pt x="76581" y="737743"/>
                  </a:cubicBezTo>
                  <a:cubicBezTo>
                    <a:pt x="0" y="414782"/>
                    <a:pt x="199771" y="91948"/>
                    <a:pt x="522224" y="16129"/>
                  </a:cubicBezTo>
                  <a:cubicBezTo>
                    <a:pt x="568579" y="5080"/>
                    <a:pt x="614680" y="0"/>
                    <a:pt x="660146" y="0"/>
                  </a:cubicBezTo>
                  <a:close/>
                </a:path>
              </a:pathLst>
            </a:custGeom>
            <a:solidFill>
              <a:srgbClr val="010440"/>
            </a:solidFill>
          </p:spPr>
          <p:txBody>
            <a:bodyPr/>
            <a:lstStyle/>
            <a:p>
              <a:endParaRPr lang="en-US"/>
            </a:p>
          </p:txBody>
        </p:sp>
      </p:grpSp>
      <p:sp>
        <p:nvSpPr>
          <p:cNvPr id="37" name="Freeform 37"/>
          <p:cNvSpPr/>
          <p:nvPr/>
        </p:nvSpPr>
        <p:spPr>
          <a:xfrm rot="19845798">
            <a:off x="-2844443" y="23364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8" name="Freeform 38"/>
          <p:cNvSpPr/>
          <p:nvPr/>
        </p:nvSpPr>
        <p:spPr>
          <a:xfrm rot="1931831">
            <a:off x="7608060" y="-780309"/>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TextBox 39"/>
          <p:cNvSpPr txBox="1"/>
          <p:nvPr/>
        </p:nvSpPr>
        <p:spPr>
          <a:xfrm>
            <a:off x="560911" y="300712"/>
            <a:ext cx="7587975" cy="43601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360"/>
              </a:lnSpc>
            </a:pPr>
            <a:r>
              <a:rPr lang="en" sz="3200">
                <a:solidFill>
                  <a:srgbClr val="010440"/>
                </a:solidFill>
                <a:latin typeface="Arial"/>
                <a:cs typeface="Arial"/>
              </a:rPr>
              <a:t>Progress of Project</a:t>
            </a:r>
          </a:p>
        </p:txBody>
      </p:sp>
      <p:sp>
        <p:nvSpPr>
          <p:cNvPr id="43" name="TextBox 43"/>
          <p:cNvSpPr txBox="1"/>
          <p:nvPr/>
        </p:nvSpPr>
        <p:spPr>
          <a:xfrm>
            <a:off x="1249580" y="1196172"/>
            <a:ext cx="7014821" cy="196124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2408"/>
              </a:lnSpc>
            </a:pPr>
            <a:r>
              <a:rPr lang="en-US" sz="1800" b="1">
                <a:solidFill>
                  <a:srgbClr val="010440"/>
                </a:solidFill>
                <a:latin typeface="Arimo"/>
              </a:rPr>
              <a:t>Collect information for medical report analysis</a:t>
            </a:r>
            <a:endParaRPr lang="en-US" sz="1800" b="1">
              <a:cs typeface="Arial"/>
            </a:endParaRPr>
          </a:p>
          <a:p>
            <a:pPr>
              <a:lnSpc>
                <a:spcPts val="2408"/>
              </a:lnSpc>
            </a:pPr>
            <a:endParaRPr lang="en-US" sz="1800" b="1">
              <a:cs typeface="Arial"/>
            </a:endParaRPr>
          </a:p>
          <a:p>
            <a:pPr algn="l">
              <a:lnSpc>
                <a:spcPts val="2408"/>
              </a:lnSpc>
            </a:pPr>
            <a:r>
              <a:rPr lang="en-US" sz="1800" b="1">
                <a:solidFill>
                  <a:srgbClr val="010440"/>
                </a:solidFill>
                <a:latin typeface="Arimo"/>
              </a:rPr>
              <a:t>Initiated requirement gathering of dietary advice.</a:t>
            </a:r>
            <a:endParaRPr lang="en-US" sz="1800" b="1">
              <a:solidFill>
                <a:srgbClr val="010440"/>
              </a:solidFill>
              <a:latin typeface="Arimo"/>
              <a:cs typeface="Arimo"/>
            </a:endParaRPr>
          </a:p>
          <a:p>
            <a:pPr>
              <a:lnSpc>
                <a:spcPts val="2408"/>
              </a:lnSpc>
            </a:pPr>
            <a:endParaRPr lang="en-US" sz="1800" b="1">
              <a:solidFill>
                <a:srgbClr val="010440"/>
              </a:solidFill>
              <a:latin typeface="Arimo"/>
            </a:endParaRPr>
          </a:p>
          <a:p>
            <a:pPr>
              <a:lnSpc>
                <a:spcPts val="2408"/>
              </a:lnSpc>
            </a:pPr>
            <a:r>
              <a:rPr lang="en-US" sz="1800" b="1">
                <a:solidFill>
                  <a:srgbClr val="010440"/>
                </a:solidFill>
                <a:latin typeface="Arimo"/>
              </a:rPr>
              <a:t>Predict abnormalities observed in medical report </a:t>
            </a:r>
            <a:endParaRPr lang="en-US" sz="1800" b="1">
              <a:solidFill>
                <a:srgbClr val="010440"/>
              </a:solidFill>
              <a:latin typeface="Arimo"/>
              <a:cs typeface="Arimo"/>
            </a:endParaRPr>
          </a:p>
          <a:p>
            <a:pPr algn="l">
              <a:lnSpc>
                <a:spcPts val="1680"/>
              </a:lnSpc>
            </a:pPr>
            <a:endParaRPr lang="en-US" sz="1400">
              <a:solidFill>
                <a:srgbClr val="010440"/>
              </a:solidFill>
              <a:latin typeface="Arimo"/>
            </a:endParaRPr>
          </a:p>
          <a:p>
            <a:pPr algn="l">
              <a:lnSpc>
                <a:spcPts val="1680"/>
              </a:lnSpc>
            </a:pPr>
            <a:endParaRPr lang="en-US" sz="1400">
              <a:solidFill>
                <a:srgbClr val="010440"/>
              </a:solidFill>
              <a:latin typeface="Arimo"/>
            </a:endParaRPr>
          </a:p>
        </p:txBody>
      </p:sp>
      <p:sp>
        <p:nvSpPr>
          <p:cNvPr id="44" name="Freeform 44"/>
          <p:cNvSpPr/>
          <p:nvPr/>
        </p:nvSpPr>
        <p:spPr>
          <a:xfrm>
            <a:off x="736070" y="1743525"/>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6" name="Rectangle 45">
            <a:extLst>
              <a:ext uri="{FF2B5EF4-FFF2-40B4-BE49-F238E27FC236}">
                <a16:creationId xmlns:a16="http://schemas.microsoft.com/office/drawing/2014/main" id="{0BC55F38-8618-33A1-3F9D-E10E3B6540E3}"/>
              </a:ext>
            </a:extLst>
          </p:cNvPr>
          <p:cNvSpPr/>
          <p:nvPr/>
        </p:nvSpPr>
        <p:spPr>
          <a:xfrm>
            <a:off x="2329298"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err="1">
                <a:solidFill>
                  <a:schemeClr val="tx1"/>
                </a:solidFill>
                <a:latin typeface="Cambria" panose="02040503050406030204" pitchFamily="18" charset="0"/>
                <a:ea typeface="Cambria" panose="02040503050406030204" pitchFamily="18" charset="0"/>
              </a:rPr>
              <a:t>Vihansa</a:t>
            </a:r>
            <a:r>
              <a:rPr lang="en-US" sz="1800" b="1">
                <a:solidFill>
                  <a:schemeClr val="tx1"/>
                </a:solidFill>
                <a:latin typeface="Cambria" panose="02040503050406030204" pitchFamily="18" charset="0"/>
                <a:ea typeface="Cambria" panose="02040503050406030204" pitchFamily="18" charset="0"/>
              </a:rPr>
              <a:t>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
        <p:nvSpPr>
          <p:cNvPr id="23" name="Freeform 44">
            <a:extLst>
              <a:ext uri="{FF2B5EF4-FFF2-40B4-BE49-F238E27FC236}">
                <a16:creationId xmlns:a16="http://schemas.microsoft.com/office/drawing/2014/main" id="{208B007A-28B4-E5EC-B729-64C6D61B4472}"/>
              </a:ext>
            </a:extLst>
          </p:cNvPr>
          <p:cNvSpPr/>
          <p:nvPr/>
        </p:nvSpPr>
        <p:spPr>
          <a:xfrm>
            <a:off x="736069" y="2358320"/>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Freeform 44">
            <a:extLst>
              <a:ext uri="{FF2B5EF4-FFF2-40B4-BE49-F238E27FC236}">
                <a16:creationId xmlns:a16="http://schemas.microsoft.com/office/drawing/2014/main" id="{57623F51-866D-F90D-E1A4-D2FC04C907D1}"/>
              </a:ext>
            </a:extLst>
          </p:cNvPr>
          <p:cNvSpPr/>
          <p:nvPr/>
        </p:nvSpPr>
        <p:spPr>
          <a:xfrm>
            <a:off x="762047" y="1163366"/>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35076982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a:p>
          </p:txBody>
        </p:sp>
      </p:grpSp>
      <p:grpSp>
        <p:nvGrpSpPr>
          <p:cNvPr id="7" name="Group 7"/>
          <p:cNvGrpSpPr/>
          <p:nvPr/>
        </p:nvGrpSpPr>
        <p:grpSpPr>
          <a:xfrm rot="-10800000">
            <a:off x="7861212" y="4631749"/>
            <a:ext cx="1435039" cy="1368119"/>
            <a:chOff x="0" y="0"/>
            <a:chExt cx="3826771" cy="3648317"/>
          </a:xfrm>
        </p:grpSpPr>
        <p:sp>
          <p:nvSpPr>
            <p:cNvPr id="8" name="Freeform 8"/>
            <p:cNvSpPr/>
            <p:nvPr/>
          </p:nvSpPr>
          <p:spPr>
            <a:xfrm>
              <a:off x="381" y="381"/>
              <a:ext cx="3826002" cy="3647948"/>
            </a:xfrm>
            <a:custGeom>
              <a:avLst/>
              <a:gdLst/>
              <a:ahLst/>
              <a:cxnLst/>
              <a:rect l="l" t="t" r="r" b="b"/>
              <a:pathLst>
                <a:path w="3826002" h="3647948">
                  <a:moveTo>
                    <a:pt x="1823720" y="0"/>
                  </a:moveTo>
                  <a:cubicBezTo>
                    <a:pt x="2290572" y="0"/>
                    <a:pt x="2757297" y="178054"/>
                    <a:pt x="3113405" y="534543"/>
                  </a:cubicBezTo>
                  <a:cubicBezTo>
                    <a:pt x="3826002" y="1246632"/>
                    <a:pt x="3826002" y="2401316"/>
                    <a:pt x="3113405" y="3113405"/>
                  </a:cubicBezTo>
                  <a:cubicBezTo>
                    <a:pt x="2771394" y="3455416"/>
                    <a:pt x="2307590" y="3647948"/>
                    <a:pt x="1824228" y="3647948"/>
                  </a:cubicBezTo>
                  <a:cubicBezTo>
                    <a:pt x="1339977" y="3647948"/>
                    <a:pt x="876173" y="3455416"/>
                    <a:pt x="534162" y="3113405"/>
                  </a:cubicBezTo>
                  <a:cubicBezTo>
                    <a:pt x="192151" y="2771394"/>
                    <a:pt x="0" y="2307590"/>
                    <a:pt x="0" y="1823720"/>
                  </a:cubicBezTo>
                  <a:cubicBezTo>
                    <a:pt x="0" y="1339850"/>
                    <a:pt x="192151" y="876554"/>
                    <a:pt x="534162" y="534543"/>
                  </a:cubicBezTo>
                  <a:cubicBezTo>
                    <a:pt x="890143" y="178054"/>
                    <a:pt x="1356995" y="0"/>
                    <a:pt x="1823720" y="0"/>
                  </a:cubicBezTo>
                  <a:close/>
                </a:path>
              </a:pathLst>
            </a:custGeom>
            <a:solidFill>
              <a:srgbClr val="9E9E9E"/>
            </a:solidFill>
          </p:spPr>
          <p:txBody>
            <a:bodyPr/>
            <a:lstStyle/>
            <a:p>
              <a:endParaRPr lang="en-US"/>
            </a:p>
          </p:txBody>
        </p:sp>
      </p:grpSp>
      <p:grpSp>
        <p:nvGrpSpPr>
          <p:cNvPr id="9" name="Group 9"/>
          <p:cNvGrpSpPr/>
          <p:nvPr/>
        </p:nvGrpSpPr>
        <p:grpSpPr>
          <a:xfrm rot="-10800000">
            <a:off x="8046637" y="4631761"/>
            <a:ext cx="465889" cy="465889"/>
            <a:chOff x="0" y="0"/>
            <a:chExt cx="1242371" cy="1242371"/>
          </a:xfrm>
        </p:grpSpPr>
        <p:sp>
          <p:nvSpPr>
            <p:cNvPr id="10" name="Freeform 10"/>
            <p:cNvSpPr/>
            <p:nvPr/>
          </p:nvSpPr>
          <p:spPr>
            <a:xfrm>
              <a:off x="381" y="0"/>
              <a:ext cx="1241933" cy="1242060"/>
            </a:xfrm>
            <a:custGeom>
              <a:avLst/>
              <a:gdLst/>
              <a:ahLst/>
              <a:cxnLst/>
              <a:rect l="l" t="t" r="r" b="b"/>
              <a:pathLst>
                <a:path w="1241933" h="1242060">
                  <a:moveTo>
                    <a:pt x="621411" y="0"/>
                  </a:moveTo>
                  <a:cubicBezTo>
                    <a:pt x="964311" y="0"/>
                    <a:pt x="1241933" y="278130"/>
                    <a:pt x="1241933" y="621030"/>
                  </a:cubicBezTo>
                  <a:cubicBezTo>
                    <a:pt x="1241933" y="963930"/>
                    <a:pt x="964184" y="1242060"/>
                    <a:pt x="621411" y="1242060"/>
                  </a:cubicBezTo>
                  <a:cubicBezTo>
                    <a:pt x="278130" y="1241933"/>
                    <a:pt x="0" y="963803"/>
                    <a:pt x="0" y="621030"/>
                  </a:cubicBezTo>
                  <a:cubicBezTo>
                    <a:pt x="0" y="278257"/>
                    <a:pt x="278130" y="0"/>
                    <a:pt x="621411" y="0"/>
                  </a:cubicBezTo>
                  <a:close/>
                </a:path>
              </a:pathLst>
            </a:custGeom>
            <a:solidFill>
              <a:srgbClr val="A22933"/>
            </a:solidFill>
          </p:spPr>
          <p:txBody>
            <a:bodyPr/>
            <a:lstStyle/>
            <a:p>
              <a:endParaRPr lang="en-US"/>
            </a:p>
          </p:txBody>
        </p:sp>
      </p:grpSp>
      <p:grpSp>
        <p:nvGrpSpPr>
          <p:cNvPr id="11" name="Group 11"/>
          <p:cNvGrpSpPr/>
          <p:nvPr/>
        </p:nvGrpSpPr>
        <p:grpSpPr>
          <a:xfrm rot="-10800000">
            <a:off x="210993" y="4621274"/>
            <a:ext cx="454549" cy="413502"/>
            <a:chOff x="0" y="0"/>
            <a:chExt cx="1212131" cy="1102672"/>
          </a:xfrm>
        </p:grpSpPr>
        <p:sp>
          <p:nvSpPr>
            <p:cNvPr id="12" name="Freeform 12"/>
            <p:cNvSpPr/>
            <p:nvPr/>
          </p:nvSpPr>
          <p:spPr>
            <a:xfrm>
              <a:off x="381" y="381"/>
              <a:ext cx="1211834" cy="1102233"/>
            </a:xfrm>
            <a:custGeom>
              <a:avLst/>
              <a:gdLst/>
              <a:ahLst/>
              <a:cxnLst/>
              <a:rect l="l" t="t" r="r" b="b"/>
              <a:pathLst>
                <a:path w="1211834" h="1102233">
                  <a:moveTo>
                    <a:pt x="606171" y="0"/>
                  </a:moveTo>
                  <a:cubicBezTo>
                    <a:pt x="856234" y="0"/>
                    <a:pt x="1082294" y="170815"/>
                    <a:pt x="1142365" y="424688"/>
                  </a:cubicBezTo>
                  <a:cubicBezTo>
                    <a:pt x="1211834" y="721106"/>
                    <a:pt x="1028192" y="1017143"/>
                    <a:pt x="732663" y="1087374"/>
                  </a:cubicBezTo>
                  <a:cubicBezTo>
                    <a:pt x="690118" y="1097153"/>
                    <a:pt x="647065" y="1102233"/>
                    <a:pt x="605282" y="1102233"/>
                  </a:cubicBezTo>
                  <a:cubicBezTo>
                    <a:pt x="355219" y="1102233"/>
                    <a:pt x="129159" y="931037"/>
                    <a:pt x="69977" y="678053"/>
                  </a:cubicBezTo>
                  <a:cubicBezTo>
                    <a:pt x="0" y="381635"/>
                    <a:pt x="183134" y="84836"/>
                    <a:pt x="479171" y="14986"/>
                  </a:cubicBezTo>
                  <a:cubicBezTo>
                    <a:pt x="521843" y="4699"/>
                    <a:pt x="564388" y="0"/>
                    <a:pt x="606171" y="0"/>
                  </a:cubicBezTo>
                  <a:close/>
                </a:path>
              </a:pathLst>
            </a:custGeom>
            <a:solidFill>
              <a:srgbClr val="A22933"/>
            </a:solidFill>
          </p:spPr>
          <p:txBody>
            <a:bodyPr/>
            <a:lstStyle/>
            <a:p>
              <a:endParaRPr lang="en-US"/>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a:p>
          </p:txBody>
        </p:sp>
      </p:grpSp>
      <p:grpSp>
        <p:nvGrpSpPr>
          <p:cNvPr id="19" name="Group 19"/>
          <p:cNvGrpSpPr/>
          <p:nvPr/>
        </p:nvGrpSpPr>
        <p:grpSpPr>
          <a:xfrm rot="-10800000">
            <a:off x="-172475" y="4160286"/>
            <a:ext cx="324860" cy="324860"/>
            <a:chOff x="0" y="0"/>
            <a:chExt cx="866293" cy="866293"/>
          </a:xfrm>
        </p:grpSpPr>
        <p:sp>
          <p:nvSpPr>
            <p:cNvPr id="20" name="Freeform 20"/>
            <p:cNvSpPr/>
            <p:nvPr/>
          </p:nvSpPr>
          <p:spPr>
            <a:xfrm>
              <a:off x="0" y="381"/>
              <a:ext cx="865886" cy="865886"/>
            </a:xfrm>
            <a:custGeom>
              <a:avLst/>
              <a:gdLst/>
              <a:ahLst/>
              <a:cxnLst/>
              <a:rect l="l" t="t" r="r" b="b"/>
              <a:pathLst>
                <a:path w="865886" h="865886">
                  <a:moveTo>
                    <a:pt x="433197" y="0"/>
                  </a:moveTo>
                  <a:cubicBezTo>
                    <a:pt x="672084" y="0"/>
                    <a:pt x="865886" y="193802"/>
                    <a:pt x="865886" y="432689"/>
                  </a:cubicBezTo>
                  <a:cubicBezTo>
                    <a:pt x="865886" y="672084"/>
                    <a:pt x="672084" y="865886"/>
                    <a:pt x="433197" y="865886"/>
                  </a:cubicBezTo>
                  <a:cubicBezTo>
                    <a:pt x="193802" y="865886"/>
                    <a:pt x="0" y="672084"/>
                    <a:pt x="0" y="432816"/>
                  </a:cubicBezTo>
                  <a:cubicBezTo>
                    <a:pt x="0" y="193802"/>
                    <a:pt x="193802" y="0"/>
                    <a:pt x="433197" y="0"/>
                  </a:cubicBezTo>
                  <a:close/>
                </a:path>
              </a:pathLst>
            </a:custGeom>
            <a:solidFill>
              <a:srgbClr val="D93B48"/>
            </a:solidFill>
          </p:spPr>
          <p:txBody>
            <a:bodyPr/>
            <a:lstStyle/>
            <a:p>
              <a:endParaRPr lang="en-US"/>
            </a:p>
          </p:txBody>
        </p:sp>
      </p:grpSp>
      <p:grpSp>
        <p:nvGrpSpPr>
          <p:cNvPr id="21" name="Group 21"/>
          <p:cNvGrpSpPr/>
          <p:nvPr/>
        </p:nvGrpSpPr>
        <p:grpSpPr>
          <a:xfrm rot="-10800000">
            <a:off x="8808099" y="4398425"/>
            <a:ext cx="588869" cy="588709"/>
            <a:chOff x="0" y="0"/>
            <a:chExt cx="1570317" cy="1569891"/>
          </a:xfrm>
        </p:grpSpPr>
        <p:sp>
          <p:nvSpPr>
            <p:cNvPr id="22" name="Freeform 22"/>
            <p:cNvSpPr/>
            <p:nvPr/>
          </p:nvSpPr>
          <p:spPr>
            <a:xfrm>
              <a:off x="381" y="0"/>
              <a:ext cx="1569593" cy="1569974"/>
            </a:xfrm>
            <a:custGeom>
              <a:avLst/>
              <a:gdLst/>
              <a:ahLst/>
              <a:cxnLst/>
              <a:rect l="l" t="t" r="r" b="b"/>
              <a:pathLst>
                <a:path w="1569593" h="1569974">
                  <a:moveTo>
                    <a:pt x="784606" y="0"/>
                  </a:moveTo>
                  <a:cubicBezTo>
                    <a:pt x="1218184" y="0"/>
                    <a:pt x="1569593" y="351409"/>
                    <a:pt x="1569593" y="784987"/>
                  </a:cubicBezTo>
                  <a:cubicBezTo>
                    <a:pt x="1569593" y="1218565"/>
                    <a:pt x="1218184" y="1569974"/>
                    <a:pt x="784606" y="1569974"/>
                  </a:cubicBezTo>
                  <a:cubicBezTo>
                    <a:pt x="351409" y="1569847"/>
                    <a:pt x="0" y="1218565"/>
                    <a:pt x="0" y="784987"/>
                  </a:cubicBezTo>
                  <a:cubicBezTo>
                    <a:pt x="0" y="351409"/>
                    <a:pt x="351409" y="0"/>
                    <a:pt x="784606" y="0"/>
                  </a:cubicBezTo>
                  <a:close/>
                </a:path>
              </a:pathLst>
            </a:custGeom>
            <a:solidFill>
              <a:srgbClr val="D93B48"/>
            </a:solidFill>
          </p:spPr>
          <p:txBody>
            <a:bodyPr/>
            <a:lstStyle/>
            <a:p>
              <a:endParaRPr lang="en-US"/>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a:p>
          </p:txBody>
        </p:sp>
      </p:grpSp>
      <p:grpSp>
        <p:nvGrpSpPr>
          <p:cNvPr id="33" name="Group 33"/>
          <p:cNvGrpSpPr/>
          <p:nvPr/>
        </p:nvGrpSpPr>
        <p:grpSpPr>
          <a:xfrm rot="-10800000">
            <a:off x="8854978" y="3710365"/>
            <a:ext cx="495116" cy="449917"/>
            <a:chOff x="0" y="0"/>
            <a:chExt cx="1320309" cy="1199779"/>
          </a:xfrm>
        </p:grpSpPr>
        <p:sp>
          <p:nvSpPr>
            <p:cNvPr id="34" name="Freeform 34"/>
            <p:cNvSpPr/>
            <p:nvPr/>
          </p:nvSpPr>
          <p:spPr>
            <a:xfrm>
              <a:off x="381" y="0"/>
              <a:ext cx="1319530" cy="1199388"/>
            </a:xfrm>
            <a:custGeom>
              <a:avLst/>
              <a:gdLst/>
              <a:ahLst/>
              <a:cxnLst/>
              <a:rect l="l" t="t" r="r" b="b"/>
              <a:pathLst>
                <a:path w="1319530" h="1199388">
                  <a:moveTo>
                    <a:pt x="660146" y="0"/>
                  </a:moveTo>
                  <a:cubicBezTo>
                    <a:pt x="932307" y="0"/>
                    <a:pt x="1178560" y="186182"/>
                    <a:pt x="1243711" y="462153"/>
                  </a:cubicBezTo>
                  <a:cubicBezTo>
                    <a:pt x="1319530" y="784606"/>
                    <a:pt x="1119759" y="1107440"/>
                    <a:pt x="797306" y="1183259"/>
                  </a:cubicBezTo>
                  <a:cubicBezTo>
                    <a:pt x="751332" y="1194308"/>
                    <a:pt x="704850" y="1199388"/>
                    <a:pt x="659257" y="1199388"/>
                  </a:cubicBezTo>
                  <a:cubicBezTo>
                    <a:pt x="387477" y="1199388"/>
                    <a:pt x="141732" y="1013714"/>
                    <a:pt x="76581" y="737743"/>
                  </a:cubicBezTo>
                  <a:cubicBezTo>
                    <a:pt x="0" y="414782"/>
                    <a:pt x="199771" y="91948"/>
                    <a:pt x="522224" y="16129"/>
                  </a:cubicBezTo>
                  <a:cubicBezTo>
                    <a:pt x="568579" y="5080"/>
                    <a:pt x="614680" y="0"/>
                    <a:pt x="660146" y="0"/>
                  </a:cubicBezTo>
                  <a:close/>
                </a:path>
              </a:pathLst>
            </a:custGeom>
            <a:solidFill>
              <a:srgbClr val="010440"/>
            </a:solidFill>
          </p:spPr>
          <p:txBody>
            <a:bodyPr/>
            <a:lstStyle/>
            <a:p>
              <a:endParaRPr lang="en-US"/>
            </a:p>
          </p:txBody>
        </p:sp>
      </p:grpSp>
      <p:sp>
        <p:nvSpPr>
          <p:cNvPr id="37" name="Freeform 37"/>
          <p:cNvSpPr/>
          <p:nvPr/>
        </p:nvSpPr>
        <p:spPr>
          <a:xfrm rot="19845798">
            <a:off x="-2844443" y="23364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8" name="Freeform 38"/>
          <p:cNvSpPr/>
          <p:nvPr/>
        </p:nvSpPr>
        <p:spPr>
          <a:xfrm rot="1931831">
            <a:off x="7608060" y="-780309"/>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TextBox 39"/>
          <p:cNvSpPr txBox="1"/>
          <p:nvPr/>
        </p:nvSpPr>
        <p:spPr>
          <a:xfrm>
            <a:off x="560911" y="300712"/>
            <a:ext cx="7587975" cy="43601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3360"/>
              </a:lnSpc>
            </a:pPr>
            <a:r>
              <a:rPr lang="en" sz="3200"/>
              <a:t>Future Work</a:t>
            </a:r>
            <a:endParaRPr lang="en-US" sz="3200">
              <a:solidFill>
                <a:srgbClr val="010440"/>
              </a:solidFill>
              <a:latin typeface="Arimo Bold"/>
            </a:endParaRPr>
          </a:p>
        </p:txBody>
      </p:sp>
      <p:sp>
        <p:nvSpPr>
          <p:cNvPr id="46" name="Rectangle 45">
            <a:extLst>
              <a:ext uri="{FF2B5EF4-FFF2-40B4-BE49-F238E27FC236}">
                <a16:creationId xmlns:a16="http://schemas.microsoft.com/office/drawing/2014/main" id="{0BC55F38-8618-33A1-3F9D-E10E3B6540E3}"/>
              </a:ext>
            </a:extLst>
          </p:cNvPr>
          <p:cNvSpPr/>
          <p:nvPr/>
        </p:nvSpPr>
        <p:spPr>
          <a:xfrm>
            <a:off x="2329298"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err="1">
                <a:solidFill>
                  <a:schemeClr val="tx1"/>
                </a:solidFill>
                <a:latin typeface="Cambria" panose="02040503050406030204" pitchFamily="18" charset="0"/>
                <a:ea typeface="Cambria" panose="02040503050406030204" pitchFamily="18" charset="0"/>
              </a:rPr>
              <a:t>Vihansa</a:t>
            </a:r>
            <a:r>
              <a:rPr lang="en-US" sz="1800" b="1">
                <a:solidFill>
                  <a:schemeClr val="tx1"/>
                </a:solidFill>
                <a:latin typeface="Cambria" panose="02040503050406030204" pitchFamily="18" charset="0"/>
                <a:ea typeface="Cambria" panose="02040503050406030204" pitchFamily="18" charset="0"/>
              </a:rPr>
              <a:t>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grpSp>
        <p:nvGrpSpPr>
          <p:cNvPr id="23" name="Group 23"/>
          <p:cNvGrpSpPr/>
          <p:nvPr/>
        </p:nvGrpSpPr>
        <p:grpSpPr>
          <a:xfrm rot="-10800000">
            <a:off x="6213821" y="3897573"/>
            <a:ext cx="166263" cy="151410"/>
            <a:chOff x="0" y="0"/>
            <a:chExt cx="443368" cy="403760"/>
          </a:xfrm>
        </p:grpSpPr>
        <p:sp>
          <p:nvSpPr>
            <p:cNvPr id="24" name="Freeform 24"/>
            <p:cNvSpPr/>
            <p:nvPr/>
          </p:nvSpPr>
          <p:spPr>
            <a:xfrm>
              <a:off x="0" y="0"/>
              <a:ext cx="442849" cy="403733"/>
            </a:xfrm>
            <a:custGeom>
              <a:avLst/>
              <a:gdLst/>
              <a:ahLst/>
              <a:cxnLst/>
              <a:rect l="l" t="t" r="r" b="b"/>
              <a:pathLst>
                <a:path w="442849" h="403733">
                  <a:moveTo>
                    <a:pt x="221488" y="0"/>
                  </a:moveTo>
                  <a:cubicBezTo>
                    <a:pt x="273431" y="0"/>
                    <a:pt x="324993" y="20066"/>
                    <a:pt x="364109" y="59182"/>
                  </a:cubicBezTo>
                  <a:cubicBezTo>
                    <a:pt x="442849" y="137922"/>
                    <a:pt x="442849" y="265684"/>
                    <a:pt x="364109" y="344551"/>
                  </a:cubicBezTo>
                  <a:cubicBezTo>
                    <a:pt x="324866" y="383794"/>
                    <a:pt x="273431" y="403733"/>
                    <a:pt x="221488" y="403733"/>
                  </a:cubicBezTo>
                  <a:cubicBezTo>
                    <a:pt x="169926" y="403733"/>
                    <a:pt x="118364" y="383667"/>
                    <a:pt x="78867" y="344551"/>
                  </a:cubicBezTo>
                  <a:cubicBezTo>
                    <a:pt x="0" y="265811"/>
                    <a:pt x="0" y="138049"/>
                    <a:pt x="78740" y="59182"/>
                  </a:cubicBezTo>
                  <a:cubicBezTo>
                    <a:pt x="118364" y="20066"/>
                    <a:pt x="169926" y="0"/>
                    <a:pt x="221488" y="0"/>
                  </a:cubicBezTo>
                  <a:close/>
                </a:path>
              </a:pathLst>
            </a:custGeom>
            <a:solidFill>
              <a:srgbClr val="9E9E9E"/>
            </a:solidFill>
          </p:spPr>
          <p:txBody>
            <a:bodyPr/>
            <a:lstStyle/>
            <a:p>
              <a:endParaRPr lang="en-US"/>
            </a:p>
          </p:txBody>
        </p:sp>
      </p:grpSp>
      <p:sp>
        <p:nvSpPr>
          <p:cNvPr id="17" name="TextBox 43">
            <a:extLst>
              <a:ext uri="{FF2B5EF4-FFF2-40B4-BE49-F238E27FC236}">
                <a16:creationId xmlns:a16="http://schemas.microsoft.com/office/drawing/2014/main" id="{044AEB4F-3578-88A2-28BC-5528F4056F13}"/>
              </a:ext>
            </a:extLst>
          </p:cNvPr>
          <p:cNvSpPr txBox="1"/>
          <p:nvPr/>
        </p:nvSpPr>
        <p:spPr>
          <a:xfrm>
            <a:off x="1195004" y="1505310"/>
            <a:ext cx="6645552" cy="211833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85750" indent="-285750" algn="l">
              <a:lnSpc>
                <a:spcPts val="2408"/>
              </a:lnSpc>
              <a:buFont typeface="Arial" panose="020B0604020202020204" pitchFamily="34" charset="0"/>
              <a:buChar char="•"/>
            </a:pPr>
            <a:r>
              <a:rPr lang="en-US" sz="1400">
                <a:solidFill>
                  <a:srgbClr val="010440"/>
                </a:solidFill>
                <a:latin typeface="Arimo"/>
              </a:rPr>
              <a:t>Collect necessary information for proposing dietary advice customized to specific users.</a:t>
            </a:r>
          </a:p>
          <a:p>
            <a:pPr marL="285750" indent="-285750" algn="l">
              <a:lnSpc>
                <a:spcPts val="2408"/>
              </a:lnSpc>
              <a:buFont typeface="Arial" panose="020B0604020202020204" pitchFamily="34" charset="0"/>
              <a:buChar char="•"/>
            </a:pPr>
            <a:endParaRPr lang="en-US" sz="1400">
              <a:solidFill>
                <a:srgbClr val="010440"/>
              </a:solidFill>
              <a:latin typeface="Arimo"/>
            </a:endParaRPr>
          </a:p>
          <a:p>
            <a:pPr marL="285750" indent="-285750" algn="l">
              <a:lnSpc>
                <a:spcPts val="2408"/>
              </a:lnSpc>
              <a:buFont typeface="Arial" panose="020B0604020202020204" pitchFamily="34" charset="0"/>
              <a:buChar char="•"/>
            </a:pPr>
            <a:r>
              <a:rPr lang="en-US" sz="1400">
                <a:solidFill>
                  <a:srgbClr val="010440"/>
                </a:solidFill>
                <a:latin typeface="Arimo"/>
              </a:rPr>
              <a:t>Display the dietary advice for the user based on the medical reports uploaded, Users BMI and Cardiac Health.</a:t>
            </a:r>
          </a:p>
          <a:p>
            <a:pPr algn="l">
              <a:lnSpc>
                <a:spcPts val="2408"/>
              </a:lnSpc>
            </a:pPr>
            <a:endParaRPr lang="en-US" sz="1400">
              <a:solidFill>
                <a:srgbClr val="010440"/>
              </a:solidFill>
              <a:latin typeface="Arimo"/>
            </a:endParaRPr>
          </a:p>
          <a:p>
            <a:pPr marL="285750" indent="-285750" algn="l">
              <a:lnSpc>
                <a:spcPts val="2408"/>
              </a:lnSpc>
              <a:buFont typeface="Arial" panose="020B0604020202020204" pitchFamily="34" charset="0"/>
              <a:buChar char="•"/>
            </a:pPr>
            <a:r>
              <a:rPr lang="en-US" sz="1400">
                <a:solidFill>
                  <a:srgbClr val="010440"/>
                </a:solidFill>
                <a:latin typeface="Arimo"/>
              </a:rPr>
              <a:t>Pop up timely notification to get user feedback on proposed dietary solution.</a:t>
            </a:r>
          </a:p>
        </p:txBody>
      </p:sp>
    </p:spTree>
    <p:extLst>
      <p:ext uri="{BB962C8B-B14F-4D97-AF65-F5344CB8AC3E}">
        <p14:creationId xmlns:p14="http://schemas.microsoft.com/office/powerpoint/2010/main" val="36680345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6123479" y="5207007"/>
            <a:ext cx="7720" cy="13521"/>
            <a:chOff x="0" y="0"/>
            <a:chExt cx="20587" cy="36056"/>
          </a:xfrm>
        </p:grpSpPr>
        <p:sp>
          <p:nvSpPr>
            <p:cNvPr id="5" name="Freeform 5"/>
            <p:cNvSpPr/>
            <p:nvPr/>
          </p:nvSpPr>
          <p:spPr>
            <a:xfrm>
              <a:off x="0" y="0"/>
              <a:ext cx="20574" cy="36068"/>
            </a:xfrm>
            <a:custGeom>
              <a:avLst/>
              <a:gdLst/>
              <a:ahLst/>
              <a:cxnLst/>
              <a:rect l="l" t="t" r="r" b="b"/>
              <a:pathLst>
                <a:path w="20574" h="36068">
                  <a:moveTo>
                    <a:pt x="0" y="0"/>
                  </a:moveTo>
                  <a:lnTo>
                    <a:pt x="20574" y="20574"/>
                  </a:lnTo>
                  <a:lnTo>
                    <a:pt x="5080" y="36068"/>
                  </a:lnTo>
                  <a:lnTo>
                    <a:pt x="0" y="36068"/>
                  </a:lnTo>
                  <a:lnTo>
                    <a:pt x="0" y="0"/>
                  </a:lnTo>
                  <a:close/>
                </a:path>
              </a:pathLst>
            </a:custGeom>
            <a:solidFill>
              <a:srgbClr val="262022"/>
            </a:solidFill>
          </p:spPr>
          <p:txBody>
            <a:bodyPr/>
            <a:lstStyle/>
            <a:p>
              <a:endParaRPr lang="en-US" sz="700"/>
            </a:p>
          </p:txBody>
        </p:sp>
      </p:grpSp>
      <p:sp>
        <p:nvSpPr>
          <p:cNvPr id="39" name="TextBox 39"/>
          <p:cNvSpPr txBox="1"/>
          <p:nvPr/>
        </p:nvSpPr>
        <p:spPr>
          <a:xfrm>
            <a:off x="1228353" y="0"/>
            <a:ext cx="6816365" cy="1044197"/>
          </a:xfrm>
          <a:prstGeom prst="rect">
            <a:avLst/>
          </a:prstGeom>
        </p:spPr>
        <p:txBody>
          <a:bodyPr wrap="square" lIns="0" tIns="0" rIns="0" bIns="0" rtlCol="0" anchor="t">
            <a:spAutoFit/>
          </a:bodyPr>
          <a:lstStyle/>
          <a:p>
            <a:pPr algn="ctr">
              <a:lnSpc>
                <a:spcPts val="4200"/>
              </a:lnSpc>
            </a:pPr>
            <a:r>
              <a:rPr lang="en-US" sz="3500">
                <a:solidFill>
                  <a:schemeClr val="dk1"/>
                </a:solidFill>
                <a:latin typeface="Outfit ExtraBold"/>
                <a:sym typeface="Outfit ExtraBold"/>
              </a:rPr>
              <a:t>Functional &amp; Non-Functional </a:t>
            </a:r>
            <a:r>
              <a:rPr lang="en-US" sz="3200">
                <a:solidFill>
                  <a:schemeClr val="dk1"/>
                </a:solidFill>
                <a:latin typeface="Outfit ExtraBold"/>
                <a:sym typeface="Outfit ExtraBold"/>
              </a:rPr>
              <a:t>Requirements</a:t>
            </a:r>
          </a:p>
        </p:txBody>
      </p:sp>
      <p:sp>
        <p:nvSpPr>
          <p:cNvPr id="42" name="TextBox 42"/>
          <p:cNvSpPr txBox="1"/>
          <p:nvPr/>
        </p:nvSpPr>
        <p:spPr>
          <a:xfrm>
            <a:off x="491632" y="1387771"/>
            <a:ext cx="2967363" cy="307777"/>
          </a:xfrm>
          <a:prstGeom prst="rect">
            <a:avLst/>
          </a:prstGeom>
        </p:spPr>
        <p:txBody>
          <a:bodyPr wrap="square" lIns="0" tIns="0" rIns="0" bIns="0" rtlCol="0" anchor="t">
            <a:spAutoFit/>
          </a:bodyPr>
          <a:lstStyle/>
          <a:p>
            <a:pPr algn="ctr">
              <a:lnSpc>
                <a:spcPts val="2400"/>
              </a:lnSpc>
            </a:pPr>
            <a:r>
              <a:rPr lang="en-US" sz="2000">
                <a:solidFill>
                  <a:srgbClr val="010440"/>
                </a:solidFill>
                <a:latin typeface="Arimo Bold"/>
              </a:rPr>
              <a:t>Functional Requirements:</a:t>
            </a:r>
          </a:p>
        </p:txBody>
      </p:sp>
      <p:sp>
        <p:nvSpPr>
          <p:cNvPr id="43" name="TextBox 43"/>
          <p:cNvSpPr txBox="1"/>
          <p:nvPr/>
        </p:nvSpPr>
        <p:spPr>
          <a:xfrm>
            <a:off x="520050" y="1730671"/>
            <a:ext cx="4051950" cy="1212320"/>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a:latin typeface="Arimo"/>
              </a:rPr>
              <a:t>Display the analysis made by scanning a medical report.</a:t>
            </a:r>
          </a:p>
          <a:p>
            <a:pPr marL="302260" lvl="1" indent="-151130" algn="just">
              <a:lnSpc>
                <a:spcPct val="150000"/>
              </a:lnSpc>
              <a:buFont typeface="Arial"/>
              <a:buChar char="•"/>
            </a:pPr>
            <a:r>
              <a:rPr lang="en-US">
                <a:latin typeface="Arimo"/>
              </a:rPr>
              <a:t>Propose a customized dietary advice.</a:t>
            </a:r>
          </a:p>
          <a:p>
            <a:pPr algn="just">
              <a:lnSpc>
                <a:spcPct val="150000"/>
              </a:lnSpc>
            </a:pPr>
            <a:endParaRPr lang="en-US" sz="1200">
              <a:latin typeface="Arimo"/>
            </a:endParaRPr>
          </a:p>
        </p:txBody>
      </p:sp>
      <p:sp>
        <p:nvSpPr>
          <p:cNvPr id="46" name="TextBox 46"/>
          <p:cNvSpPr txBox="1"/>
          <p:nvPr/>
        </p:nvSpPr>
        <p:spPr>
          <a:xfrm>
            <a:off x="4951764" y="1419316"/>
            <a:ext cx="3728169" cy="307777"/>
          </a:xfrm>
          <a:prstGeom prst="rect">
            <a:avLst/>
          </a:prstGeom>
        </p:spPr>
        <p:txBody>
          <a:bodyPr wrap="square" lIns="0" tIns="0" rIns="0" bIns="0" rtlCol="0" anchor="t">
            <a:spAutoFit/>
          </a:bodyPr>
          <a:lstStyle/>
          <a:p>
            <a:pPr algn="ctr">
              <a:lnSpc>
                <a:spcPts val="2400"/>
              </a:lnSpc>
            </a:pPr>
            <a:r>
              <a:rPr lang="en-US" sz="2000">
                <a:solidFill>
                  <a:srgbClr val="010440"/>
                </a:solidFill>
                <a:latin typeface="Arimo Bold"/>
              </a:rPr>
              <a:t>Non-Functional Requirements:</a:t>
            </a:r>
          </a:p>
        </p:txBody>
      </p:sp>
      <p:sp>
        <p:nvSpPr>
          <p:cNvPr id="47" name="TextBox 47"/>
          <p:cNvSpPr txBox="1"/>
          <p:nvPr/>
        </p:nvSpPr>
        <p:spPr>
          <a:xfrm>
            <a:off x="5084332" y="1727641"/>
            <a:ext cx="3522056" cy="929550"/>
          </a:xfrm>
          <a:prstGeom prst="rect">
            <a:avLst/>
          </a:prstGeom>
        </p:spPr>
        <p:txBody>
          <a:bodyPr wrap="square" lIns="0" tIns="0" rIns="0" bIns="0" rtlCol="0" anchor="t">
            <a:spAutoFit/>
          </a:bodyPr>
          <a:lstStyle/>
          <a:p>
            <a:pPr marL="302260" lvl="1" indent="-151130" algn="just">
              <a:lnSpc>
                <a:spcPct val="150000"/>
              </a:lnSpc>
              <a:buFont typeface="Arial"/>
              <a:buChar char="•"/>
            </a:pPr>
            <a:r>
              <a:rPr lang="en-US">
                <a:latin typeface="Arimo"/>
              </a:rPr>
              <a:t>Interfaces should be User-friendly</a:t>
            </a:r>
          </a:p>
          <a:p>
            <a:pPr marL="302260" lvl="1" indent="-151130" algn="just">
              <a:lnSpc>
                <a:spcPct val="150000"/>
              </a:lnSpc>
              <a:buFont typeface="Arial"/>
              <a:buChar char="•"/>
            </a:pPr>
            <a:r>
              <a:rPr lang="en-US">
                <a:latin typeface="Arimo"/>
              </a:rPr>
              <a:t>The application should be reliable</a:t>
            </a:r>
          </a:p>
          <a:p>
            <a:pPr marL="302260" lvl="1" indent="-151130" algn="just">
              <a:lnSpc>
                <a:spcPct val="150000"/>
              </a:lnSpc>
              <a:buFont typeface="Arial"/>
              <a:buChar char="•"/>
            </a:pPr>
            <a:r>
              <a:rPr lang="en-US">
                <a:latin typeface="Arimo"/>
              </a:rPr>
              <a:t>Results should be more  efficient</a:t>
            </a:r>
          </a:p>
        </p:txBody>
      </p:sp>
      <p:grpSp>
        <p:nvGrpSpPr>
          <p:cNvPr id="2" name="Group 17">
            <a:extLst>
              <a:ext uri="{FF2B5EF4-FFF2-40B4-BE49-F238E27FC236}">
                <a16:creationId xmlns:a16="http://schemas.microsoft.com/office/drawing/2014/main" id="{63BBAB30-1894-53F7-5A1E-AD57D341FF81}"/>
              </a:ext>
            </a:extLst>
          </p:cNvPr>
          <p:cNvGrpSpPr/>
          <p:nvPr/>
        </p:nvGrpSpPr>
        <p:grpSpPr>
          <a:xfrm rot="-10800000">
            <a:off x="8956465" y="1166541"/>
            <a:ext cx="437341" cy="406663"/>
            <a:chOff x="0" y="0"/>
            <a:chExt cx="1166243" cy="1084435"/>
          </a:xfrm>
        </p:grpSpPr>
        <p:sp>
          <p:nvSpPr>
            <p:cNvPr id="3" name="Freeform 18">
              <a:extLst>
                <a:ext uri="{FF2B5EF4-FFF2-40B4-BE49-F238E27FC236}">
                  <a16:creationId xmlns:a16="http://schemas.microsoft.com/office/drawing/2014/main" id="{FD51DE8D-4C10-E802-509C-386EA21B247D}"/>
                </a:ext>
              </a:extLst>
            </p:cNvPr>
            <p:cNvSpPr/>
            <p:nvPr/>
          </p:nvSpPr>
          <p:spPr>
            <a:xfrm>
              <a:off x="635" y="0"/>
              <a:ext cx="1165606" cy="1084453"/>
            </a:xfrm>
            <a:custGeom>
              <a:avLst/>
              <a:gdLst/>
              <a:ahLst/>
              <a:cxnLst/>
              <a:rect l="l" t="t" r="r" b="b"/>
              <a:pathLst>
                <a:path w="1165606" h="1084453">
                  <a:moveTo>
                    <a:pt x="583184" y="0"/>
                  </a:moveTo>
                  <a:cubicBezTo>
                    <a:pt x="322199" y="0"/>
                    <a:pt x="90805" y="189484"/>
                    <a:pt x="48387" y="455549"/>
                  </a:cubicBezTo>
                  <a:cubicBezTo>
                    <a:pt x="0" y="751332"/>
                    <a:pt x="200406" y="1029716"/>
                    <a:pt x="496189" y="1076706"/>
                  </a:cubicBezTo>
                  <a:cubicBezTo>
                    <a:pt x="525780" y="1081913"/>
                    <a:pt x="555498" y="1084453"/>
                    <a:pt x="584454" y="1084453"/>
                  </a:cubicBezTo>
                  <a:cubicBezTo>
                    <a:pt x="844804" y="1084453"/>
                    <a:pt x="1074801" y="894969"/>
                    <a:pt x="1117981" y="629539"/>
                  </a:cubicBezTo>
                  <a:cubicBezTo>
                    <a:pt x="1165606" y="333756"/>
                    <a:pt x="965200" y="55372"/>
                    <a:pt x="669417" y="7112"/>
                  </a:cubicBezTo>
                  <a:cubicBezTo>
                    <a:pt x="640461" y="2540"/>
                    <a:pt x="611505" y="0"/>
                    <a:pt x="583184" y="0"/>
                  </a:cubicBezTo>
                  <a:close/>
                </a:path>
              </a:pathLst>
            </a:custGeom>
            <a:solidFill>
              <a:srgbClr val="D93B48"/>
            </a:solidFill>
          </p:spPr>
          <p:txBody>
            <a:bodyPr/>
            <a:lstStyle/>
            <a:p>
              <a:endParaRPr lang="en-US" sz="700"/>
            </a:p>
          </p:txBody>
        </p:sp>
      </p:grpSp>
      <p:grpSp>
        <p:nvGrpSpPr>
          <p:cNvPr id="6" name="Group 19">
            <a:extLst>
              <a:ext uri="{FF2B5EF4-FFF2-40B4-BE49-F238E27FC236}">
                <a16:creationId xmlns:a16="http://schemas.microsoft.com/office/drawing/2014/main" id="{78DECD4D-0D11-F457-4BCE-1F7B69979D11}"/>
              </a:ext>
            </a:extLst>
          </p:cNvPr>
          <p:cNvGrpSpPr/>
          <p:nvPr/>
        </p:nvGrpSpPr>
        <p:grpSpPr>
          <a:xfrm rot="-10800000">
            <a:off x="9293176" y="712391"/>
            <a:ext cx="447008" cy="406432"/>
            <a:chOff x="635" y="635"/>
            <a:chExt cx="1192022" cy="1083818"/>
          </a:xfrm>
        </p:grpSpPr>
        <p:sp>
          <p:nvSpPr>
            <p:cNvPr id="7" name="Freeform 20">
              <a:extLst>
                <a:ext uri="{FF2B5EF4-FFF2-40B4-BE49-F238E27FC236}">
                  <a16:creationId xmlns:a16="http://schemas.microsoft.com/office/drawing/2014/main" id="{94101949-F4DE-0788-57D9-B794ECF9E510}"/>
                </a:ext>
              </a:extLst>
            </p:cNvPr>
            <p:cNvSpPr/>
            <p:nvPr/>
          </p:nvSpPr>
          <p:spPr>
            <a:xfrm>
              <a:off x="635" y="635"/>
              <a:ext cx="1192022" cy="1083818"/>
            </a:xfrm>
            <a:custGeom>
              <a:avLst/>
              <a:gdLst/>
              <a:ahLst/>
              <a:cxnLst/>
              <a:rect l="l" t="t" r="r" b="b"/>
              <a:pathLst>
                <a:path w="1192022" h="1083818">
                  <a:moveTo>
                    <a:pt x="595376" y="0"/>
                  </a:moveTo>
                  <a:cubicBezTo>
                    <a:pt x="349885" y="0"/>
                    <a:pt x="127635" y="167513"/>
                    <a:pt x="68326" y="417576"/>
                  </a:cubicBezTo>
                  <a:cubicBezTo>
                    <a:pt x="0" y="708787"/>
                    <a:pt x="179832" y="1000633"/>
                    <a:pt x="471043" y="1068959"/>
                  </a:cubicBezTo>
                  <a:cubicBezTo>
                    <a:pt x="513588" y="1079246"/>
                    <a:pt x="555498" y="1083818"/>
                    <a:pt x="596646" y="1083818"/>
                  </a:cubicBezTo>
                  <a:cubicBezTo>
                    <a:pt x="841502" y="1083818"/>
                    <a:pt x="1064387" y="915670"/>
                    <a:pt x="1123061" y="666242"/>
                  </a:cubicBezTo>
                  <a:cubicBezTo>
                    <a:pt x="1192022" y="375031"/>
                    <a:pt x="1010920" y="83820"/>
                    <a:pt x="719709" y="14224"/>
                  </a:cubicBezTo>
                  <a:cubicBezTo>
                    <a:pt x="677799" y="4572"/>
                    <a:pt x="636651" y="0"/>
                    <a:pt x="595376" y="0"/>
                  </a:cubicBezTo>
                  <a:close/>
                </a:path>
              </a:pathLst>
            </a:custGeom>
            <a:solidFill>
              <a:srgbClr val="A22933"/>
            </a:solidFill>
          </p:spPr>
          <p:txBody>
            <a:bodyPr/>
            <a:lstStyle/>
            <a:p>
              <a:endParaRPr lang="en-US" sz="700"/>
            </a:p>
          </p:txBody>
        </p:sp>
      </p:grpSp>
      <p:grpSp>
        <p:nvGrpSpPr>
          <p:cNvPr id="10" name="Group 25">
            <a:extLst>
              <a:ext uri="{FF2B5EF4-FFF2-40B4-BE49-F238E27FC236}">
                <a16:creationId xmlns:a16="http://schemas.microsoft.com/office/drawing/2014/main" id="{50ED6904-67B4-D0E4-39B3-C9FDC4A5C1CF}"/>
              </a:ext>
            </a:extLst>
          </p:cNvPr>
          <p:cNvGrpSpPr/>
          <p:nvPr/>
        </p:nvGrpSpPr>
        <p:grpSpPr>
          <a:xfrm rot="-10800000">
            <a:off x="1367062" y="-488345"/>
            <a:ext cx="491465" cy="491475"/>
            <a:chOff x="0" y="0"/>
            <a:chExt cx="1310573" cy="1310600"/>
          </a:xfrm>
        </p:grpSpPr>
        <p:sp>
          <p:nvSpPr>
            <p:cNvPr id="11" name="Freeform 26">
              <a:extLst>
                <a:ext uri="{FF2B5EF4-FFF2-40B4-BE49-F238E27FC236}">
                  <a16:creationId xmlns:a16="http://schemas.microsoft.com/office/drawing/2014/main" id="{D8005822-AB1E-F47C-ADFB-031EA2B9C070}"/>
                </a:ext>
              </a:extLst>
            </p:cNvPr>
            <p:cNvSpPr/>
            <p:nvPr/>
          </p:nvSpPr>
          <p:spPr>
            <a:xfrm>
              <a:off x="635" y="635"/>
              <a:ext cx="1309370" cy="1310005"/>
            </a:xfrm>
            <a:custGeom>
              <a:avLst/>
              <a:gdLst/>
              <a:ahLst/>
              <a:cxnLst/>
              <a:rect l="l" t="t" r="r" b="b"/>
              <a:pathLst>
                <a:path w="1309370" h="1310005">
                  <a:moveTo>
                    <a:pt x="654685" y="0"/>
                  </a:moveTo>
                  <a:cubicBezTo>
                    <a:pt x="293243" y="0"/>
                    <a:pt x="0" y="293243"/>
                    <a:pt x="0" y="654685"/>
                  </a:cubicBezTo>
                  <a:cubicBezTo>
                    <a:pt x="0" y="1016127"/>
                    <a:pt x="293116" y="1310005"/>
                    <a:pt x="654685" y="1310005"/>
                  </a:cubicBezTo>
                  <a:cubicBezTo>
                    <a:pt x="1016254" y="1310005"/>
                    <a:pt x="1309370" y="1016127"/>
                    <a:pt x="1309370" y="654685"/>
                  </a:cubicBezTo>
                  <a:cubicBezTo>
                    <a:pt x="1309370" y="293243"/>
                    <a:pt x="1016127" y="0"/>
                    <a:pt x="654685" y="0"/>
                  </a:cubicBezTo>
                  <a:close/>
                </a:path>
              </a:pathLst>
            </a:custGeom>
            <a:solidFill>
              <a:srgbClr val="9E9E9E"/>
            </a:solidFill>
          </p:spPr>
          <p:txBody>
            <a:bodyPr/>
            <a:lstStyle/>
            <a:p>
              <a:endParaRPr lang="en-US" sz="700"/>
            </a:p>
          </p:txBody>
        </p:sp>
      </p:grpSp>
      <p:grpSp>
        <p:nvGrpSpPr>
          <p:cNvPr id="12" name="Group 27">
            <a:extLst>
              <a:ext uri="{FF2B5EF4-FFF2-40B4-BE49-F238E27FC236}">
                <a16:creationId xmlns:a16="http://schemas.microsoft.com/office/drawing/2014/main" id="{E7E8C692-C030-C4FB-E82B-749A1852C5FC}"/>
              </a:ext>
            </a:extLst>
          </p:cNvPr>
          <p:cNvGrpSpPr/>
          <p:nvPr/>
        </p:nvGrpSpPr>
        <p:grpSpPr>
          <a:xfrm rot="-10800000">
            <a:off x="-342713" y="-829538"/>
            <a:ext cx="1305500" cy="1305527"/>
            <a:chOff x="0" y="0"/>
            <a:chExt cx="3481333" cy="3481405"/>
          </a:xfrm>
        </p:grpSpPr>
        <p:sp>
          <p:nvSpPr>
            <p:cNvPr id="13" name="Freeform 28">
              <a:extLst>
                <a:ext uri="{FF2B5EF4-FFF2-40B4-BE49-F238E27FC236}">
                  <a16:creationId xmlns:a16="http://schemas.microsoft.com/office/drawing/2014/main" id="{DF3EB52C-730F-DCF0-60B6-9F99E60B5538}"/>
                </a:ext>
              </a:extLst>
            </p:cNvPr>
            <p:cNvSpPr/>
            <p:nvPr/>
          </p:nvSpPr>
          <p:spPr>
            <a:xfrm>
              <a:off x="635" y="635"/>
              <a:ext cx="3480054" cy="3480181"/>
            </a:xfrm>
            <a:custGeom>
              <a:avLst/>
              <a:gdLst/>
              <a:ahLst/>
              <a:cxnLst/>
              <a:rect l="l" t="t" r="r" b="b"/>
              <a:pathLst>
                <a:path w="3480054" h="3480181">
                  <a:moveTo>
                    <a:pt x="1739646" y="0"/>
                  </a:moveTo>
                  <a:cubicBezTo>
                    <a:pt x="779018" y="0"/>
                    <a:pt x="0" y="779018"/>
                    <a:pt x="0" y="1739773"/>
                  </a:cubicBezTo>
                  <a:cubicBezTo>
                    <a:pt x="0" y="2701163"/>
                    <a:pt x="779018" y="3480181"/>
                    <a:pt x="1739646" y="3480181"/>
                  </a:cubicBezTo>
                  <a:cubicBezTo>
                    <a:pt x="2701036" y="3480181"/>
                    <a:pt x="3479927" y="2701163"/>
                    <a:pt x="3479927" y="1739773"/>
                  </a:cubicBezTo>
                  <a:cubicBezTo>
                    <a:pt x="3480054" y="779018"/>
                    <a:pt x="2701036" y="0"/>
                    <a:pt x="1739646" y="0"/>
                  </a:cubicBezTo>
                  <a:close/>
                </a:path>
              </a:pathLst>
            </a:custGeom>
            <a:solidFill>
              <a:srgbClr val="D93B48"/>
            </a:solidFill>
          </p:spPr>
          <p:txBody>
            <a:bodyPr/>
            <a:lstStyle/>
            <a:p>
              <a:endParaRPr lang="en-US" sz="700"/>
            </a:p>
          </p:txBody>
        </p:sp>
      </p:grpSp>
      <p:grpSp>
        <p:nvGrpSpPr>
          <p:cNvPr id="14" name="Group 31">
            <a:extLst>
              <a:ext uri="{FF2B5EF4-FFF2-40B4-BE49-F238E27FC236}">
                <a16:creationId xmlns:a16="http://schemas.microsoft.com/office/drawing/2014/main" id="{C4DFF328-F16F-2541-D264-749C0A3CB8E0}"/>
              </a:ext>
            </a:extLst>
          </p:cNvPr>
          <p:cNvGrpSpPr/>
          <p:nvPr/>
        </p:nvGrpSpPr>
        <p:grpSpPr>
          <a:xfrm rot="-10800000">
            <a:off x="-614169" y="958334"/>
            <a:ext cx="749037" cy="680672"/>
            <a:chOff x="0" y="0"/>
            <a:chExt cx="1997432" cy="1815125"/>
          </a:xfrm>
        </p:grpSpPr>
        <p:sp>
          <p:nvSpPr>
            <p:cNvPr id="15" name="Freeform 32">
              <a:extLst>
                <a:ext uri="{FF2B5EF4-FFF2-40B4-BE49-F238E27FC236}">
                  <a16:creationId xmlns:a16="http://schemas.microsoft.com/office/drawing/2014/main" id="{13738A40-8E06-A13A-7104-FBB84EAD1C08}"/>
                </a:ext>
              </a:extLst>
            </p:cNvPr>
            <p:cNvSpPr/>
            <p:nvPr/>
          </p:nvSpPr>
          <p:spPr>
            <a:xfrm>
              <a:off x="635" y="0"/>
              <a:ext cx="1996186" cy="1814449"/>
            </a:xfrm>
            <a:custGeom>
              <a:avLst/>
              <a:gdLst/>
              <a:ahLst/>
              <a:cxnLst/>
              <a:rect l="l" t="t" r="r" b="b"/>
              <a:pathLst>
                <a:path w="1996186" h="1814449">
                  <a:moveTo>
                    <a:pt x="997458" y="0"/>
                  </a:moveTo>
                  <a:cubicBezTo>
                    <a:pt x="585724" y="0"/>
                    <a:pt x="213233" y="281559"/>
                    <a:pt x="114681" y="699135"/>
                  </a:cubicBezTo>
                  <a:cubicBezTo>
                    <a:pt x="0" y="1186942"/>
                    <a:pt x="302260" y="1675257"/>
                    <a:pt x="789940" y="1789938"/>
                  </a:cubicBezTo>
                  <a:cubicBezTo>
                    <a:pt x="859536" y="1806702"/>
                    <a:pt x="929767" y="1814449"/>
                    <a:pt x="998728" y="1814449"/>
                  </a:cubicBezTo>
                  <a:cubicBezTo>
                    <a:pt x="1409827" y="1814449"/>
                    <a:pt x="1781556" y="1533525"/>
                    <a:pt x="1880235" y="1115949"/>
                  </a:cubicBezTo>
                  <a:cubicBezTo>
                    <a:pt x="1996186" y="627507"/>
                    <a:pt x="1694053" y="139065"/>
                    <a:pt x="1206246" y="24384"/>
                  </a:cubicBezTo>
                  <a:cubicBezTo>
                    <a:pt x="1136015" y="7747"/>
                    <a:pt x="1066419" y="0"/>
                    <a:pt x="997458" y="0"/>
                  </a:cubicBezTo>
                  <a:close/>
                </a:path>
              </a:pathLst>
            </a:custGeom>
            <a:solidFill>
              <a:srgbClr val="010440"/>
            </a:solidFill>
          </p:spPr>
          <p:txBody>
            <a:bodyPr/>
            <a:lstStyle/>
            <a:p>
              <a:endParaRPr lang="en-US" sz="700"/>
            </a:p>
          </p:txBody>
        </p:sp>
      </p:grpSp>
      <p:sp>
        <p:nvSpPr>
          <p:cNvPr id="16" name="Freeform 33">
            <a:extLst>
              <a:ext uri="{FF2B5EF4-FFF2-40B4-BE49-F238E27FC236}">
                <a16:creationId xmlns:a16="http://schemas.microsoft.com/office/drawing/2014/main" id="{204C74FE-6099-7287-47B5-97641B59CBEC}"/>
              </a:ext>
            </a:extLst>
          </p:cNvPr>
          <p:cNvSpPr/>
          <p:nvPr/>
        </p:nvSpPr>
        <p:spPr>
          <a:xfrm>
            <a:off x="-4290004" y="224399"/>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17" name="Freeform 35">
            <a:extLst>
              <a:ext uri="{FF2B5EF4-FFF2-40B4-BE49-F238E27FC236}">
                <a16:creationId xmlns:a16="http://schemas.microsoft.com/office/drawing/2014/main" id="{C01F66FD-AB8B-7266-09B6-0269257CDCBA}"/>
              </a:ext>
            </a:extLst>
          </p:cNvPr>
          <p:cNvSpPr/>
          <p:nvPr/>
        </p:nvSpPr>
        <p:spPr>
          <a:xfrm>
            <a:off x="7933202" y="-2823141"/>
            <a:ext cx="3649504" cy="3649821"/>
          </a:xfrm>
          <a:custGeom>
            <a:avLst/>
            <a:gdLst/>
            <a:ahLst/>
            <a:cxnLst/>
            <a:rect l="l" t="t" r="r" b="b"/>
            <a:pathLst>
              <a:path w="7299008" h="7299642">
                <a:moveTo>
                  <a:pt x="0" y="0"/>
                </a:moveTo>
                <a:lnTo>
                  <a:pt x="7299008" y="0"/>
                </a:lnTo>
                <a:lnTo>
                  <a:pt x="7299008" y="7299642"/>
                </a:lnTo>
                <a:lnTo>
                  <a:pt x="0" y="729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700"/>
          </a:p>
        </p:txBody>
      </p:sp>
      <p:sp>
        <p:nvSpPr>
          <p:cNvPr id="8" name="Rectangle 7">
            <a:extLst>
              <a:ext uri="{FF2B5EF4-FFF2-40B4-BE49-F238E27FC236}">
                <a16:creationId xmlns:a16="http://schemas.microsoft.com/office/drawing/2014/main" id="{25D49F8C-25D2-BF50-29D3-A9D9DC9110C6}"/>
              </a:ext>
            </a:extLst>
          </p:cNvPr>
          <p:cNvSpPr/>
          <p:nvPr/>
        </p:nvSpPr>
        <p:spPr>
          <a:xfrm>
            <a:off x="2003053" y="4778375"/>
            <a:ext cx="512375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a:solidFill>
                  <a:schemeClr val="tx1"/>
                </a:solidFill>
                <a:latin typeface="Cambria" panose="02040503050406030204" pitchFamily="18" charset="0"/>
                <a:ea typeface="Cambria" panose="02040503050406030204" pitchFamily="18" charset="0"/>
              </a:rPr>
              <a:t>Vihansa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26863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4520" y="4665200"/>
            <a:ext cx="1305500" cy="1305527"/>
            <a:chOff x="0" y="0"/>
            <a:chExt cx="3481333" cy="3481405"/>
          </a:xfrm>
        </p:grpSpPr>
        <p:sp>
          <p:nvSpPr>
            <p:cNvPr id="3" name="Freeform 3"/>
            <p:cNvSpPr/>
            <p:nvPr/>
          </p:nvSpPr>
          <p:spPr>
            <a:xfrm>
              <a:off x="635" y="635"/>
              <a:ext cx="3480054" cy="3480181"/>
            </a:xfrm>
            <a:custGeom>
              <a:avLst/>
              <a:gdLst/>
              <a:ahLst/>
              <a:cxnLst/>
              <a:rect l="l" t="t" r="r" b="b"/>
              <a:pathLst>
                <a:path w="3480054" h="3480181">
                  <a:moveTo>
                    <a:pt x="1740408" y="0"/>
                  </a:moveTo>
                  <a:cubicBezTo>
                    <a:pt x="2701163" y="0"/>
                    <a:pt x="3480054" y="779018"/>
                    <a:pt x="3480054" y="1739773"/>
                  </a:cubicBezTo>
                  <a:cubicBezTo>
                    <a:pt x="3480054" y="2701163"/>
                    <a:pt x="2701036" y="3480181"/>
                    <a:pt x="1740408" y="3480181"/>
                  </a:cubicBezTo>
                  <a:cubicBezTo>
                    <a:pt x="779018" y="3480181"/>
                    <a:pt x="0" y="2701163"/>
                    <a:pt x="0" y="1739773"/>
                  </a:cubicBezTo>
                  <a:cubicBezTo>
                    <a:pt x="0" y="779018"/>
                    <a:pt x="779018" y="0"/>
                    <a:pt x="1740408" y="0"/>
                  </a:cubicBezTo>
                  <a:close/>
                </a:path>
              </a:pathLst>
            </a:custGeom>
            <a:solidFill>
              <a:srgbClr val="A22933"/>
            </a:solidFill>
          </p:spPr>
          <p:txBody>
            <a:bodyPr/>
            <a:lstStyle/>
            <a:p>
              <a:endParaRPr lang="en-US"/>
            </a:p>
          </p:txBody>
        </p:sp>
      </p:grpSp>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a:p>
          </p:txBody>
        </p:sp>
      </p:grpSp>
      <p:grpSp>
        <p:nvGrpSpPr>
          <p:cNvPr id="10" name="Group 10"/>
          <p:cNvGrpSpPr/>
          <p:nvPr/>
        </p:nvGrpSpPr>
        <p:grpSpPr>
          <a:xfrm>
            <a:off x="7488655" y="-64576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a:p>
          </p:txBody>
        </p:sp>
      </p:grpSp>
      <p:grpSp>
        <p:nvGrpSpPr>
          <p:cNvPr id="22" name="Group 22"/>
          <p:cNvGrpSpPr/>
          <p:nvPr/>
        </p:nvGrpSpPr>
        <p:grpSpPr>
          <a:xfrm>
            <a:off x="8744617" y="4450106"/>
            <a:ext cx="687665" cy="625580"/>
            <a:chOff x="0" y="0"/>
            <a:chExt cx="1833773" cy="1668213"/>
          </a:xfrm>
        </p:grpSpPr>
        <p:sp>
          <p:nvSpPr>
            <p:cNvPr id="23" name="Freeform 23"/>
            <p:cNvSpPr/>
            <p:nvPr/>
          </p:nvSpPr>
          <p:spPr>
            <a:xfrm>
              <a:off x="762" y="635"/>
              <a:ext cx="1833118" cy="1667637"/>
            </a:xfrm>
            <a:custGeom>
              <a:avLst/>
              <a:gdLst/>
              <a:ahLst/>
              <a:cxnLst/>
              <a:rect l="l" t="t" r="r" b="b"/>
              <a:pathLst>
                <a:path w="1833118" h="1667637">
                  <a:moveTo>
                    <a:pt x="916813" y="0"/>
                  </a:moveTo>
                  <a:cubicBezTo>
                    <a:pt x="1295019" y="0"/>
                    <a:pt x="1637157" y="258445"/>
                    <a:pt x="1728089" y="642366"/>
                  </a:cubicBezTo>
                  <a:cubicBezTo>
                    <a:pt x="1833118" y="1090803"/>
                    <a:pt x="1555369" y="1538605"/>
                    <a:pt x="1108202" y="1645031"/>
                  </a:cubicBezTo>
                  <a:cubicBezTo>
                    <a:pt x="1043813" y="1659890"/>
                    <a:pt x="978662" y="1667637"/>
                    <a:pt x="915543" y="1667637"/>
                  </a:cubicBezTo>
                  <a:cubicBezTo>
                    <a:pt x="537337" y="1667637"/>
                    <a:pt x="195199" y="1408557"/>
                    <a:pt x="105664" y="1025906"/>
                  </a:cubicBezTo>
                  <a:cubicBezTo>
                    <a:pt x="0" y="577469"/>
                    <a:pt x="277114" y="128270"/>
                    <a:pt x="724916" y="22606"/>
                  </a:cubicBezTo>
                  <a:cubicBezTo>
                    <a:pt x="789178" y="7112"/>
                    <a:pt x="853567" y="0"/>
                    <a:pt x="916813" y="0"/>
                  </a:cubicBezTo>
                  <a:close/>
                </a:path>
              </a:pathLst>
            </a:custGeom>
            <a:solidFill>
              <a:srgbClr val="9E9E9E"/>
            </a:solidFill>
          </p:spPr>
          <p:txBody>
            <a:bodyPr/>
            <a:lstStyle/>
            <a:p>
              <a:endParaRPr lang="en-US"/>
            </a:p>
          </p:txBody>
        </p:sp>
      </p:grpSp>
      <p:sp>
        <p:nvSpPr>
          <p:cNvPr id="24" name="Freeform 24"/>
          <p:cNvSpPr/>
          <p:nvPr/>
        </p:nvSpPr>
        <p:spPr>
          <a:xfrm>
            <a:off x="-3174834" y="4422434"/>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TextBox 25"/>
          <p:cNvSpPr txBox="1"/>
          <p:nvPr/>
        </p:nvSpPr>
        <p:spPr>
          <a:xfrm>
            <a:off x="927949" y="611728"/>
            <a:ext cx="6780603" cy="38100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940"/>
              </a:lnSpc>
            </a:pPr>
            <a:r>
              <a:rPr lang="en-US" sz="2450">
                <a:solidFill>
                  <a:srgbClr val="010440"/>
                </a:solidFill>
                <a:latin typeface="Arimo"/>
              </a:rPr>
              <a:t>DATA COLLECTING</a:t>
            </a:r>
          </a:p>
        </p:txBody>
      </p:sp>
      <p:pic>
        <p:nvPicPr>
          <p:cNvPr id="1026" name="Picture 2" descr="Central Chest Clinic - Colombo, Sri Lanka">
            <a:extLst>
              <a:ext uri="{FF2B5EF4-FFF2-40B4-BE49-F238E27FC236}">
                <a16:creationId xmlns:a16="http://schemas.microsoft.com/office/drawing/2014/main" id="{966A104B-A6DD-9E7D-1A1B-CD64A53A6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711" y="1547208"/>
            <a:ext cx="3225033" cy="24156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27" descr="A piece of paper with writing on it&#10;&#10;Description automatically generated">
            <a:extLst>
              <a:ext uri="{FF2B5EF4-FFF2-40B4-BE49-F238E27FC236}">
                <a16:creationId xmlns:a16="http://schemas.microsoft.com/office/drawing/2014/main" id="{09D80FF6-4C7C-BED4-1902-DF43D261874B}"/>
              </a:ext>
            </a:extLst>
          </p:cNvPr>
          <p:cNvPicPr>
            <a:picLocks noChangeAspect="1"/>
          </p:cNvPicPr>
          <p:nvPr/>
        </p:nvPicPr>
        <p:blipFill>
          <a:blip r:embed="rId6"/>
          <a:stretch>
            <a:fillRect/>
          </a:stretch>
        </p:blipFill>
        <p:spPr>
          <a:xfrm>
            <a:off x="5030516" y="1097875"/>
            <a:ext cx="2458139" cy="3448554"/>
          </a:xfrm>
          <a:prstGeom prst="rect">
            <a:avLst/>
          </a:prstGeom>
          <a:ln>
            <a:solidFill>
              <a:schemeClr val="tx1"/>
            </a:solidFill>
          </a:ln>
        </p:spPr>
      </p:pic>
    </p:spTree>
    <p:extLst>
      <p:ext uri="{BB962C8B-B14F-4D97-AF65-F5344CB8AC3E}">
        <p14:creationId xmlns:p14="http://schemas.microsoft.com/office/powerpoint/2010/main" val="2030957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4520" y="4665200"/>
            <a:ext cx="1305500" cy="1305527"/>
            <a:chOff x="0" y="0"/>
            <a:chExt cx="3481333" cy="3481405"/>
          </a:xfrm>
        </p:grpSpPr>
        <p:sp>
          <p:nvSpPr>
            <p:cNvPr id="3" name="Freeform 3"/>
            <p:cNvSpPr/>
            <p:nvPr/>
          </p:nvSpPr>
          <p:spPr>
            <a:xfrm>
              <a:off x="635" y="635"/>
              <a:ext cx="3480054" cy="3480181"/>
            </a:xfrm>
            <a:custGeom>
              <a:avLst/>
              <a:gdLst/>
              <a:ahLst/>
              <a:cxnLst/>
              <a:rect l="l" t="t" r="r" b="b"/>
              <a:pathLst>
                <a:path w="3480054" h="3480181">
                  <a:moveTo>
                    <a:pt x="1740408" y="0"/>
                  </a:moveTo>
                  <a:cubicBezTo>
                    <a:pt x="2701163" y="0"/>
                    <a:pt x="3480054" y="779018"/>
                    <a:pt x="3480054" y="1739773"/>
                  </a:cubicBezTo>
                  <a:cubicBezTo>
                    <a:pt x="3480054" y="2701163"/>
                    <a:pt x="2701036" y="3480181"/>
                    <a:pt x="1740408" y="3480181"/>
                  </a:cubicBezTo>
                  <a:cubicBezTo>
                    <a:pt x="779018" y="3480181"/>
                    <a:pt x="0" y="2701163"/>
                    <a:pt x="0" y="1739773"/>
                  </a:cubicBezTo>
                  <a:cubicBezTo>
                    <a:pt x="0" y="779018"/>
                    <a:pt x="779018" y="0"/>
                    <a:pt x="1740408" y="0"/>
                  </a:cubicBezTo>
                  <a:close/>
                </a:path>
              </a:pathLst>
            </a:custGeom>
            <a:solidFill>
              <a:srgbClr val="A22933"/>
            </a:solidFill>
          </p:spPr>
          <p:txBody>
            <a:bodyPr/>
            <a:lstStyle/>
            <a:p>
              <a:endParaRPr lang="en-US"/>
            </a:p>
          </p:txBody>
        </p:sp>
      </p:grpSp>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a:p>
          </p:txBody>
        </p:sp>
      </p:grpSp>
      <p:grpSp>
        <p:nvGrpSpPr>
          <p:cNvPr id="6" name="Group 6"/>
          <p:cNvGrpSpPr/>
          <p:nvPr/>
        </p:nvGrpSpPr>
        <p:grpSpPr>
          <a:xfrm>
            <a:off x="-2721555" y="-2102391"/>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a:p>
          </p:txBody>
        </p:sp>
      </p:grpSp>
      <p:grpSp>
        <p:nvGrpSpPr>
          <p:cNvPr id="8" name="Group 8"/>
          <p:cNvGrpSpPr/>
          <p:nvPr/>
        </p:nvGrpSpPr>
        <p:grpSpPr>
          <a:xfrm>
            <a:off x="-2187327" y="-1567910"/>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a:p>
          </p:txBody>
        </p:sp>
      </p:grpSp>
      <p:grpSp>
        <p:nvGrpSpPr>
          <p:cNvPr id="10" name="Group 10"/>
          <p:cNvGrpSpPr/>
          <p:nvPr/>
        </p:nvGrpSpPr>
        <p:grpSpPr>
          <a:xfrm>
            <a:off x="7488655" y="-645765"/>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a:p>
          </p:txBody>
        </p:sp>
      </p:grpSp>
      <p:grpSp>
        <p:nvGrpSpPr>
          <p:cNvPr id="14" name="Group 14"/>
          <p:cNvGrpSpPr/>
          <p:nvPr/>
        </p:nvGrpSpPr>
        <p:grpSpPr>
          <a:xfrm>
            <a:off x="1063000" y="-348387"/>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grpSp>
        <p:nvGrpSpPr>
          <p:cNvPr id="18" name="Group 18"/>
          <p:cNvGrpSpPr/>
          <p:nvPr/>
        </p:nvGrpSpPr>
        <p:grpSpPr>
          <a:xfrm>
            <a:off x="-592115" y="657473"/>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a:p>
          </p:txBody>
        </p:sp>
      </p:grpSp>
      <p:grpSp>
        <p:nvGrpSpPr>
          <p:cNvPr id="20" name="Group 20"/>
          <p:cNvGrpSpPr/>
          <p:nvPr/>
        </p:nvGrpSpPr>
        <p:grpSpPr>
          <a:xfrm>
            <a:off x="-279823"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a:p>
          </p:txBody>
        </p:sp>
      </p:grpSp>
      <p:grpSp>
        <p:nvGrpSpPr>
          <p:cNvPr id="22" name="Group 22"/>
          <p:cNvGrpSpPr/>
          <p:nvPr/>
        </p:nvGrpSpPr>
        <p:grpSpPr>
          <a:xfrm>
            <a:off x="8744617" y="4450106"/>
            <a:ext cx="687665" cy="625580"/>
            <a:chOff x="0" y="0"/>
            <a:chExt cx="1833773" cy="1668213"/>
          </a:xfrm>
        </p:grpSpPr>
        <p:sp>
          <p:nvSpPr>
            <p:cNvPr id="23" name="Freeform 23"/>
            <p:cNvSpPr/>
            <p:nvPr/>
          </p:nvSpPr>
          <p:spPr>
            <a:xfrm>
              <a:off x="762" y="635"/>
              <a:ext cx="1833118" cy="1667637"/>
            </a:xfrm>
            <a:custGeom>
              <a:avLst/>
              <a:gdLst/>
              <a:ahLst/>
              <a:cxnLst/>
              <a:rect l="l" t="t" r="r" b="b"/>
              <a:pathLst>
                <a:path w="1833118" h="1667637">
                  <a:moveTo>
                    <a:pt x="916813" y="0"/>
                  </a:moveTo>
                  <a:cubicBezTo>
                    <a:pt x="1295019" y="0"/>
                    <a:pt x="1637157" y="258445"/>
                    <a:pt x="1728089" y="642366"/>
                  </a:cubicBezTo>
                  <a:cubicBezTo>
                    <a:pt x="1833118" y="1090803"/>
                    <a:pt x="1555369" y="1538605"/>
                    <a:pt x="1108202" y="1645031"/>
                  </a:cubicBezTo>
                  <a:cubicBezTo>
                    <a:pt x="1043813" y="1659890"/>
                    <a:pt x="978662" y="1667637"/>
                    <a:pt x="915543" y="1667637"/>
                  </a:cubicBezTo>
                  <a:cubicBezTo>
                    <a:pt x="537337" y="1667637"/>
                    <a:pt x="195199" y="1408557"/>
                    <a:pt x="105664" y="1025906"/>
                  </a:cubicBezTo>
                  <a:cubicBezTo>
                    <a:pt x="0" y="577469"/>
                    <a:pt x="277114" y="128270"/>
                    <a:pt x="724916" y="22606"/>
                  </a:cubicBezTo>
                  <a:cubicBezTo>
                    <a:pt x="789178" y="7112"/>
                    <a:pt x="853567" y="0"/>
                    <a:pt x="916813" y="0"/>
                  </a:cubicBezTo>
                  <a:close/>
                </a:path>
              </a:pathLst>
            </a:custGeom>
            <a:solidFill>
              <a:srgbClr val="9E9E9E"/>
            </a:solidFill>
          </p:spPr>
          <p:txBody>
            <a:bodyPr/>
            <a:lstStyle/>
            <a:p>
              <a:endParaRPr lang="en-US"/>
            </a:p>
          </p:txBody>
        </p:sp>
      </p:grpSp>
      <p:sp>
        <p:nvSpPr>
          <p:cNvPr id="24" name="Freeform 24"/>
          <p:cNvSpPr/>
          <p:nvPr/>
        </p:nvSpPr>
        <p:spPr>
          <a:xfrm>
            <a:off x="-3174834" y="4422434"/>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TextBox 25"/>
          <p:cNvSpPr txBox="1"/>
          <p:nvPr/>
        </p:nvSpPr>
        <p:spPr>
          <a:xfrm>
            <a:off x="927949" y="366569"/>
            <a:ext cx="6780603" cy="38100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940"/>
              </a:lnSpc>
            </a:pPr>
            <a:r>
              <a:rPr lang="en-US" sz="2450">
                <a:solidFill>
                  <a:srgbClr val="010440"/>
                </a:solidFill>
                <a:latin typeface="Arimo"/>
              </a:rPr>
              <a:t>MOBILE APPLICATION </a:t>
            </a:r>
          </a:p>
        </p:txBody>
      </p:sp>
      <p:pic>
        <p:nvPicPr>
          <p:cNvPr id="2053" name="Picture 5">
            <a:extLst>
              <a:ext uri="{FF2B5EF4-FFF2-40B4-BE49-F238E27FC236}">
                <a16:creationId xmlns:a16="http://schemas.microsoft.com/office/drawing/2014/main" id="{813D1389-FB2C-E36A-0A34-8B61B15CA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18" y="974935"/>
            <a:ext cx="3691640" cy="22149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C9562DB5-D1A5-F525-BADE-AF42196708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9165" y="2226128"/>
            <a:ext cx="4108578" cy="24706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0054E27D-C7BC-D28F-60B9-7066DB66CC0D}"/>
              </a:ext>
            </a:extLst>
          </p:cNvPr>
          <p:cNvSpPr/>
          <p:nvPr/>
        </p:nvSpPr>
        <p:spPr>
          <a:xfrm>
            <a:off x="2600403" y="4778375"/>
            <a:ext cx="455856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latin typeface="Cambria" panose="02040503050406030204" pitchFamily="18" charset="0"/>
                <a:ea typeface="Cambria" panose="02040503050406030204" pitchFamily="18" charset="0"/>
              </a:rPr>
              <a:t>IT21134180</a:t>
            </a:r>
            <a:r>
              <a:rPr lang="en-US" sz="1800">
                <a:solidFill>
                  <a:schemeClr val="tx1"/>
                </a:solidFill>
                <a:latin typeface="Cambria" panose="02040503050406030204" pitchFamily="18" charset="0"/>
                <a:ea typeface="Cambria" panose="02040503050406030204" pitchFamily="18" charset="0"/>
              </a:rPr>
              <a:t>   |   </a:t>
            </a:r>
            <a:r>
              <a:rPr lang="en-US" sz="1800" b="1" err="1">
                <a:solidFill>
                  <a:schemeClr val="tx1"/>
                </a:solidFill>
                <a:latin typeface="Cambria" panose="02040503050406030204" pitchFamily="18" charset="0"/>
                <a:ea typeface="Cambria" panose="02040503050406030204" pitchFamily="18" charset="0"/>
              </a:rPr>
              <a:t>Vihansa</a:t>
            </a:r>
            <a:r>
              <a:rPr lang="en-US" sz="1800" b="1">
                <a:solidFill>
                  <a:schemeClr val="tx1"/>
                </a:solidFill>
                <a:latin typeface="Cambria" panose="02040503050406030204" pitchFamily="18" charset="0"/>
                <a:ea typeface="Cambria" panose="02040503050406030204" pitchFamily="18" charset="0"/>
              </a:rPr>
              <a:t> S.A.S   </a:t>
            </a:r>
            <a:r>
              <a:rPr lang="en-US" sz="1800">
                <a:solidFill>
                  <a:schemeClr val="tx1"/>
                </a:solidFill>
                <a:latin typeface="Cambria" panose="02040503050406030204" pitchFamily="18" charset="0"/>
                <a:ea typeface="Cambria" panose="02040503050406030204" pitchFamily="18" charset="0"/>
              </a:rPr>
              <a:t>|   R24-019</a:t>
            </a:r>
            <a:endParaRPr lang="en-US" sz="1800" b="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15525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p:nvPr/>
        </p:nvSpPr>
        <p:spPr>
          <a:xfrm>
            <a:off x="4821475" y="117575"/>
            <a:ext cx="35823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Arimo" panose="020B0604020202020204" charset="0"/>
                <a:cs typeface="Arimo" panose="020B0604020202020204" charset="0"/>
              </a:rPr>
              <a:t>Panacea’s Medi Belt and CardioFit AI</a:t>
            </a:r>
            <a:endParaRPr sz="1800" b="1">
              <a:solidFill>
                <a:schemeClr val="dk2"/>
              </a:solidFill>
              <a:latin typeface="Arimo" panose="020B0604020202020204" charset="0"/>
              <a:cs typeface="Arimo" panose="020B0604020202020204" charset="0"/>
            </a:endParaRPr>
          </a:p>
        </p:txBody>
      </p:sp>
      <p:sp>
        <p:nvSpPr>
          <p:cNvPr id="71" name="Google Shape;71;p15"/>
          <p:cNvSpPr txBox="1"/>
          <p:nvPr/>
        </p:nvSpPr>
        <p:spPr>
          <a:xfrm>
            <a:off x="4496250" y="1032900"/>
            <a:ext cx="4467000" cy="577500"/>
          </a:xfrm>
          <a:prstGeom prst="rect">
            <a:avLst/>
          </a:prstGeom>
          <a:noFill/>
          <a:ln>
            <a:noFill/>
          </a:ln>
        </p:spPr>
        <p:txBody>
          <a:bodyPr spcFirstLastPara="1" wrap="square" lIns="91425" tIns="91425" rIns="91425" bIns="91425" anchor="t" anchorCtr="0">
            <a:noAutofit/>
          </a:bodyPr>
          <a:lstStyle/>
          <a:p>
            <a:pPr marL="127000" lvl="0" algn="l" rtl="0">
              <a:spcBef>
                <a:spcPts val="0"/>
              </a:spcBef>
              <a:spcAft>
                <a:spcPts val="0"/>
              </a:spcAft>
              <a:buClr>
                <a:schemeClr val="dk2"/>
              </a:buClr>
              <a:buSzPts val="1600"/>
            </a:pPr>
            <a:r>
              <a:rPr lang="en-US" sz="1600">
                <a:solidFill>
                  <a:schemeClr val="dk2"/>
                </a:solidFill>
                <a:latin typeface="Arimo" panose="020B0604020202020204" charset="0"/>
                <a:cs typeface="Arimo" panose="020B0604020202020204" charset="0"/>
              </a:rPr>
              <a:t>Physical ECG Electrodes </a:t>
            </a:r>
          </a:p>
          <a:p>
            <a:pPr marL="457200" lvl="0" indent="-330200" algn="l" rtl="0">
              <a:spcBef>
                <a:spcPts val="0"/>
              </a:spcBef>
              <a:spcAft>
                <a:spcPts val="0"/>
              </a:spcAft>
              <a:buClr>
                <a:srgbClr val="FF0000"/>
              </a:buClr>
              <a:buSzPts val="1600"/>
              <a:buChar char="●"/>
            </a:pPr>
            <a:r>
              <a:rPr lang="en-US" sz="1600" b="1">
                <a:solidFill>
                  <a:srgbClr val="FF0000"/>
                </a:solidFill>
                <a:latin typeface="Arimo" panose="020B0604020202020204" charset="0"/>
                <a:cs typeface="Arimo" panose="020B0604020202020204" charset="0"/>
              </a:rPr>
              <a:t>Generates 12 ECG Lead just from 4 Leads</a:t>
            </a:r>
          </a:p>
          <a:p>
            <a:pPr marL="0" lvl="0" indent="0" algn="l" rtl="0">
              <a:spcBef>
                <a:spcPts val="0"/>
              </a:spcBef>
              <a:spcAft>
                <a:spcPts val="0"/>
              </a:spcAft>
              <a:buNone/>
            </a:pPr>
            <a:endParaRPr lang="en-US" sz="1600">
              <a:solidFill>
                <a:schemeClr val="dk2"/>
              </a:solidFill>
              <a:latin typeface="Arimo" panose="020B0604020202020204" charset="0"/>
              <a:cs typeface="Arimo" panose="020B0604020202020204" charset="0"/>
            </a:endParaRPr>
          </a:p>
          <a:p>
            <a:pPr marL="0" lvl="0" indent="0" algn="l" rtl="0">
              <a:spcBef>
                <a:spcPts val="0"/>
              </a:spcBef>
              <a:spcAft>
                <a:spcPts val="0"/>
              </a:spcAft>
              <a:buNone/>
            </a:pPr>
            <a:r>
              <a:rPr lang="en-US" sz="1600">
                <a:solidFill>
                  <a:schemeClr val="dk2"/>
                </a:solidFill>
                <a:latin typeface="Arimo" panose="020B0604020202020204" charset="0"/>
                <a:cs typeface="Arimo" panose="020B0604020202020204" charset="0"/>
              </a:rPr>
              <a:t>Advantages</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Easy to be Applied</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Generates ECG on a Realtime Environment</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Fully connected to a Cloud Based Repository.</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The cloud based data storage is HIPAA compliant </a:t>
            </a:r>
          </a:p>
          <a:p>
            <a:pPr marL="457200" lvl="0" indent="-330200" algn="l" rtl="0">
              <a:spcBef>
                <a:spcPts val="0"/>
              </a:spcBef>
              <a:spcAft>
                <a:spcPts val="0"/>
              </a:spcAft>
              <a:buClr>
                <a:schemeClr val="dk2"/>
              </a:buClr>
              <a:buSzPts val="1600"/>
              <a:buChar char="●"/>
            </a:pPr>
            <a:r>
              <a:rPr lang="en-US" sz="1600">
                <a:solidFill>
                  <a:schemeClr val="dk2"/>
                </a:solidFill>
                <a:latin typeface="Arimo" panose="020B0604020202020204" charset="0"/>
                <a:cs typeface="Arimo" panose="020B0604020202020204" charset="0"/>
              </a:rPr>
              <a:t>Integrated with</a:t>
            </a:r>
          </a:p>
          <a:p>
            <a:pPr marL="0" lvl="0" indent="0" algn="l" rtl="0">
              <a:spcBef>
                <a:spcPts val="0"/>
              </a:spcBef>
              <a:spcAft>
                <a:spcPts val="0"/>
              </a:spcAft>
              <a:buNone/>
            </a:pPr>
            <a:endParaRPr lang="en-US" sz="1600">
              <a:solidFill>
                <a:schemeClr val="dk2"/>
              </a:solidFill>
              <a:latin typeface="Arimo" panose="020B0604020202020204" charset="0"/>
              <a:cs typeface="Arimo" panose="020B0604020202020204" charset="0"/>
            </a:endParaRPr>
          </a:p>
          <a:p>
            <a:pPr marL="457200" lvl="0" indent="0" algn="l" rtl="0">
              <a:spcBef>
                <a:spcPts val="0"/>
              </a:spcBef>
              <a:spcAft>
                <a:spcPts val="0"/>
              </a:spcAft>
              <a:buNone/>
            </a:pPr>
            <a:endParaRPr lang="en-US" sz="1600">
              <a:solidFill>
                <a:schemeClr val="dk2"/>
              </a:solidFill>
              <a:latin typeface="Arimo" panose="020B0604020202020204" charset="0"/>
              <a:cs typeface="Arimo" panose="020B0604020202020204" charset="0"/>
            </a:endParaRPr>
          </a:p>
        </p:txBody>
      </p:sp>
      <p:pic>
        <p:nvPicPr>
          <p:cNvPr id="72" name="Google Shape;72;p15"/>
          <p:cNvPicPr preferRelativeResize="0"/>
          <p:nvPr/>
        </p:nvPicPr>
        <p:blipFill>
          <a:blip r:embed="rId3">
            <a:alphaModFix/>
          </a:blip>
          <a:stretch>
            <a:fillRect/>
          </a:stretch>
        </p:blipFill>
        <p:spPr>
          <a:xfrm>
            <a:off x="0" y="117575"/>
            <a:ext cx="4211777" cy="2289649"/>
          </a:xfrm>
          <a:prstGeom prst="rect">
            <a:avLst/>
          </a:prstGeom>
          <a:noFill/>
          <a:ln>
            <a:noFill/>
          </a:ln>
        </p:spPr>
      </p:pic>
      <p:pic>
        <p:nvPicPr>
          <p:cNvPr id="73" name="Google Shape;73;p15"/>
          <p:cNvPicPr preferRelativeResize="0"/>
          <p:nvPr/>
        </p:nvPicPr>
        <p:blipFill>
          <a:blip r:embed="rId4">
            <a:alphaModFix/>
          </a:blip>
          <a:stretch>
            <a:fillRect/>
          </a:stretch>
        </p:blipFill>
        <p:spPr>
          <a:xfrm>
            <a:off x="0" y="2571750"/>
            <a:ext cx="2591300" cy="2571750"/>
          </a:xfrm>
          <a:prstGeom prst="rect">
            <a:avLst/>
          </a:prstGeom>
          <a:noFill/>
          <a:ln>
            <a:noFill/>
          </a:ln>
        </p:spPr>
      </p:pic>
    </p:spTree>
    <p:extLst>
      <p:ext uri="{BB962C8B-B14F-4D97-AF65-F5344CB8AC3E}">
        <p14:creationId xmlns:p14="http://schemas.microsoft.com/office/powerpoint/2010/main" val="3332406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5068" y="5421055"/>
            <a:ext cx="1305500" cy="1305527"/>
            <a:chOff x="0" y="0"/>
            <a:chExt cx="3481333" cy="3481405"/>
          </a:xfrm>
        </p:grpSpPr>
        <p:sp>
          <p:nvSpPr>
            <p:cNvPr id="3" name="Freeform 3"/>
            <p:cNvSpPr/>
            <p:nvPr/>
          </p:nvSpPr>
          <p:spPr>
            <a:xfrm>
              <a:off x="635" y="635"/>
              <a:ext cx="3480054" cy="3480181"/>
            </a:xfrm>
            <a:custGeom>
              <a:avLst/>
              <a:gdLst/>
              <a:ahLst/>
              <a:cxnLst/>
              <a:rect l="l" t="t" r="r" b="b"/>
              <a:pathLst>
                <a:path w="3480054" h="3480181">
                  <a:moveTo>
                    <a:pt x="1740408" y="0"/>
                  </a:moveTo>
                  <a:cubicBezTo>
                    <a:pt x="2701163" y="0"/>
                    <a:pt x="3480054" y="779018"/>
                    <a:pt x="3480054" y="1739773"/>
                  </a:cubicBezTo>
                  <a:cubicBezTo>
                    <a:pt x="3480054" y="2701163"/>
                    <a:pt x="2701036" y="3480181"/>
                    <a:pt x="1740408" y="3480181"/>
                  </a:cubicBezTo>
                  <a:cubicBezTo>
                    <a:pt x="779018" y="3480181"/>
                    <a:pt x="0" y="2701163"/>
                    <a:pt x="0" y="1739773"/>
                  </a:cubicBezTo>
                  <a:cubicBezTo>
                    <a:pt x="0" y="779018"/>
                    <a:pt x="779018" y="0"/>
                    <a:pt x="1740408" y="0"/>
                  </a:cubicBezTo>
                  <a:close/>
                </a:path>
              </a:pathLst>
            </a:custGeom>
            <a:solidFill>
              <a:srgbClr val="A22933"/>
            </a:solidFill>
          </p:spPr>
          <p:txBody>
            <a:bodyPr/>
            <a:lstStyle/>
            <a:p>
              <a:endParaRPr lang="en-US"/>
            </a:p>
          </p:txBody>
        </p:sp>
      </p:grpSp>
      <p:grpSp>
        <p:nvGrpSpPr>
          <p:cNvPr id="4" name="Group 4"/>
          <p:cNvGrpSpPr/>
          <p:nvPr/>
        </p:nvGrpSpPr>
        <p:grpSpPr>
          <a:xfrm>
            <a:off x="8629650" y="-609515"/>
            <a:ext cx="1720933" cy="1788304"/>
            <a:chOff x="0" y="0"/>
            <a:chExt cx="4589153" cy="4768811"/>
          </a:xfrm>
        </p:grpSpPr>
        <p:sp>
          <p:nvSpPr>
            <p:cNvPr id="5" name="Freeform 5"/>
            <p:cNvSpPr/>
            <p:nvPr/>
          </p:nvSpPr>
          <p:spPr>
            <a:xfrm>
              <a:off x="557" y="635"/>
              <a:ext cx="4588600" cy="4767580"/>
            </a:xfrm>
            <a:custGeom>
              <a:avLst/>
              <a:gdLst/>
              <a:ahLst/>
              <a:cxnLst/>
              <a:rect l="l" t="t" r="r" b="b"/>
              <a:pathLst>
                <a:path w="4588600" h="4767580">
                  <a:moveTo>
                    <a:pt x="2294355" y="0"/>
                  </a:moveTo>
                  <a:cubicBezTo>
                    <a:pt x="2828859" y="0"/>
                    <a:pt x="3363808" y="232664"/>
                    <a:pt x="3771701" y="698500"/>
                  </a:cubicBezTo>
                  <a:cubicBezTo>
                    <a:pt x="4588600" y="1628902"/>
                    <a:pt x="4588600" y="3138043"/>
                    <a:pt x="3771701" y="4069715"/>
                  </a:cubicBezTo>
                  <a:cubicBezTo>
                    <a:pt x="3363808" y="4534916"/>
                    <a:pt x="2828747" y="4767580"/>
                    <a:pt x="2294355" y="4767580"/>
                  </a:cubicBezTo>
                  <a:cubicBezTo>
                    <a:pt x="1759295" y="4767580"/>
                    <a:pt x="1224347" y="4534916"/>
                    <a:pt x="815897" y="4069715"/>
                  </a:cubicBezTo>
                  <a:cubicBezTo>
                    <a:pt x="0" y="3137916"/>
                    <a:pt x="0" y="1628902"/>
                    <a:pt x="815786" y="698500"/>
                  </a:cubicBezTo>
                  <a:cubicBezTo>
                    <a:pt x="1224235" y="232664"/>
                    <a:pt x="1759295" y="0"/>
                    <a:pt x="2294244" y="0"/>
                  </a:cubicBezTo>
                  <a:close/>
                </a:path>
              </a:pathLst>
            </a:custGeom>
            <a:solidFill>
              <a:srgbClr val="9E9E9E"/>
            </a:solidFill>
          </p:spPr>
          <p:txBody>
            <a:bodyPr/>
            <a:lstStyle/>
            <a:p>
              <a:endParaRPr lang="en-US"/>
            </a:p>
          </p:txBody>
        </p:sp>
      </p:grpSp>
      <p:grpSp>
        <p:nvGrpSpPr>
          <p:cNvPr id="6" name="Group 6"/>
          <p:cNvGrpSpPr/>
          <p:nvPr/>
        </p:nvGrpSpPr>
        <p:grpSpPr>
          <a:xfrm>
            <a:off x="-3200878" y="-2618585"/>
            <a:ext cx="3649504" cy="3649821"/>
            <a:chOff x="0" y="0"/>
            <a:chExt cx="9732011" cy="9732856"/>
          </a:xfrm>
        </p:grpSpPr>
        <p:sp>
          <p:nvSpPr>
            <p:cNvPr id="7" name="Freeform 7"/>
            <p:cNvSpPr/>
            <p:nvPr/>
          </p:nvSpPr>
          <p:spPr>
            <a:xfrm>
              <a:off x="0" y="0"/>
              <a:ext cx="9731375" cy="9732264"/>
            </a:xfrm>
            <a:custGeom>
              <a:avLst/>
              <a:gdLst/>
              <a:ahLst/>
              <a:cxnLst/>
              <a:rect l="l" t="t" r="r" b="b"/>
              <a:pathLst>
                <a:path w="9731375" h="9732264">
                  <a:moveTo>
                    <a:pt x="4866005" y="0"/>
                  </a:moveTo>
                  <a:cubicBezTo>
                    <a:pt x="6155944" y="0"/>
                    <a:pt x="7394321" y="513588"/>
                    <a:pt x="8306689" y="1425956"/>
                  </a:cubicBezTo>
                  <a:cubicBezTo>
                    <a:pt x="9219057" y="2338324"/>
                    <a:pt x="9731375" y="3575431"/>
                    <a:pt x="9731375" y="4866132"/>
                  </a:cubicBezTo>
                  <a:cubicBezTo>
                    <a:pt x="9731375" y="6156833"/>
                    <a:pt x="9219184" y="7394575"/>
                    <a:pt x="8306689" y="8306943"/>
                  </a:cubicBezTo>
                  <a:cubicBezTo>
                    <a:pt x="7394194" y="9219312"/>
                    <a:pt x="6155944" y="9732264"/>
                    <a:pt x="4866005" y="9732264"/>
                  </a:cubicBezTo>
                  <a:cubicBezTo>
                    <a:pt x="3575431" y="9732264"/>
                    <a:pt x="2338324" y="9219311"/>
                    <a:pt x="1425321" y="8306943"/>
                  </a:cubicBezTo>
                  <a:cubicBezTo>
                    <a:pt x="512826" y="7394575"/>
                    <a:pt x="0" y="6156706"/>
                    <a:pt x="0" y="4866132"/>
                  </a:cubicBezTo>
                  <a:cubicBezTo>
                    <a:pt x="0" y="3575558"/>
                    <a:pt x="512826" y="2338324"/>
                    <a:pt x="1425321" y="1425956"/>
                  </a:cubicBezTo>
                  <a:cubicBezTo>
                    <a:pt x="2338324" y="513588"/>
                    <a:pt x="3575431" y="0"/>
                    <a:pt x="4866005" y="0"/>
                  </a:cubicBezTo>
                  <a:close/>
                </a:path>
              </a:pathLst>
            </a:custGeom>
            <a:solidFill>
              <a:srgbClr val="D93B48"/>
            </a:solidFill>
          </p:spPr>
          <p:txBody>
            <a:bodyPr/>
            <a:lstStyle/>
            <a:p>
              <a:endParaRPr lang="en-US"/>
            </a:p>
          </p:txBody>
        </p:sp>
      </p:grpSp>
      <p:grpSp>
        <p:nvGrpSpPr>
          <p:cNvPr id="8" name="Group 8"/>
          <p:cNvGrpSpPr/>
          <p:nvPr/>
        </p:nvGrpSpPr>
        <p:grpSpPr>
          <a:xfrm>
            <a:off x="-2583690" y="-1899749"/>
            <a:ext cx="2580797" cy="2580608"/>
            <a:chOff x="0" y="0"/>
            <a:chExt cx="6882125" cy="6881621"/>
          </a:xfrm>
        </p:grpSpPr>
        <p:sp>
          <p:nvSpPr>
            <p:cNvPr id="9" name="Freeform 9"/>
            <p:cNvSpPr/>
            <p:nvPr/>
          </p:nvSpPr>
          <p:spPr>
            <a:xfrm>
              <a:off x="635" y="635"/>
              <a:ext cx="6881495" cy="6880987"/>
            </a:xfrm>
            <a:custGeom>
              <a:avLst/>
              <a:gdLst/>
              <a:ahLst/>
              <a:cxnLst/>
              <a:rect l="l" t="t" r="r" b="b"/>
              <a:pathLst>
                <a:path w="6881495" h="6880987">
                  <a:moveTo>
                    <a:pt x="3440811" y="0"/>
                  </a:moveTo>
                  <a:cubicBezTo>
                    <a:pt x="5340858" y="0"/>
                    <a:pt x="6881495" y="1540002"/>
                    <a:pt x="6881495" y="3440176"/>
                  </a:cubicBezTo>
                  <a:cubicBezTo>
                    <a:pt x="6881495" y="5340985"/>
                    <a:pt x="5340858" y="6880987"/>
                    <a:pt x="3440811" y="6880987"/>
                  </a:cubicBezTo>
                  <a:cubicBezTo>
                    <a:pt x="1540764" y="6880987"/>
                    <a:pt x="0" y="5340985"/>
                    <a:pt x="0" y="3440176"/>
                  </a:cubicBezTo>
                  <a:cubicBezTo>
                    <a:pt x="0" y="1540002"/>
                    <a:pt x="1540637" y="0"/>
                    <a:pt x="3440811" y="0"/>
                  </a:cubicBezTo>
                  <a:close/>
                </a:path>
              </a:pathLst>
            </a:custGeom>
            <a:solidFill>
              <a:srgbClr val="010440"/>
            </a:solidFill>
          </p:spPr>
          <p:txBody>
            <a:bodyPr/>
            <a:lstStyle/>
            <a:p>
              <a:endParaRPr lang="en-US"/>
            </a:p>
          </p:txBody>
        </p:sp>
      </p:grpSp>
      <p:grpSp>
        <p:nvGrpSpPr>
          <p:cNvPr id="10" name="Group 10"/>
          <p:cNvGrpSpPr/>
          <p:nvPr/>
        </p:nvGrpSpPr>
        <p:grpSpPr>
          <a:xfrm>
            <a:off x="8133897" y="-1171176"/>
            <a:ext cx="1798415" cy="1638493"/>
            <a:chOff x="0" y="0"/>
            <a:chExt cx="4795773" cy="4369315"/>
          </a:xfrm>
        </p:grpSpPr>
        <p:sp>
          <p:nvSpPr>
            <p:cNvPr id="11" name="Freeform 11"/>
            <p:cNvSpPr/>
            <p:nvPr/>
          </p:nvSpPr>
          <p:spPr>
            <a:xfrm>
              <a:off x="0" y="635"/>
              <a:ext cx="4795139" cy="4368038"/>
            </a:xfrm>
            <a:custGeom>
              <a:avLst/>
              <a:gdLst/>
              <a:ahLst/>
              <a:cxnLst/>
              <a:rect l="l" t="t" r="r" b="b"/>
              <a:pathLst>
                <a:path w="4795139" h="4368038">
                  <a:moveTo>
                    <a:pt x="2398268" y="0"/>
                  </a:moveTo>
                  <a:cubicBezTo>
                    <a:pt x="2956941" y="0"/>
                    <a:pt x="3516249" y="213233"/>
                    <a:pt x="3942080" y="639191"/>
                  </a:cubicBezTo>
                  <a:cubicBezTo>
                    <a:pt x="4795139" y="1492250"/>
                    <a:pt x="4795139" y="2875661"/>
                    <a:pt x="3942080" y="3728847"/>
                  </a:cubicBezTo>
                  <a:cubicBezTo>
                    <a:pt x="3516122" y="4154805"/>
                    <a:pt x="2956941" y="4368038"/>
                    <a:pt x="2398268" y="4368038"/>
                  </a:cubicBezTo>
                  <a:cubicBezTo>
                    <a:pt x="1838960" y="4368038"/>
                    <a:pt x="1279652" y="4154805"/>
                    <a:pt x="853186" y="3728847"/>
                  </a:cubicBezTo>
                  <a:cubicBezTo>
                    <a:pt x="0" y="2875788"/>
                    <a:pt x="0" y="1492377"/>
                    <a:pt x="853059" y="639191"/>
                  </a:cubicBezTo>
                  <a:cubicBezTo>
                    <a:pt x="1279652" y="213233"/>
                    <a:pt x="1838960" y="0"/>
                    <a:pt x="2398268" y="0"/>
                  </a:cubicBezTo>
                  <a:close/>
                </a:path>
              </a:pathLst>
            </a:custGeom>
            <a:solidFill>
              <a:srgbClr val="A22933"/>
            </a:solidFill>
          </p:spPr>
          <p:txBody>
            <a:bodyPr/>
            <a:lstStyle/>
            <a:p>
              <a:endParaRPr lang="en-US"/>
            </a:p>
          </p:txBody>
        </p:sp>
      </p:grpSp>
      <p:grpSp>
        <p:nvGrpSpPr>
          <p:cNvPr id="12" name="Group 12"/>
          <p:cNvGrpSpPr/>
          <p:nvPr/>
        </p:nvGrpSpPr>
        <p:grpSpPr>
          <a:xfrm>
            <a:off x="8577176" y="-171545"/>
            <a:ext cx="709894" cy="645394"/>
            <a:chOff x="0" y="0"/>
            <a:chExt cx="1893051" cy="1721051"/>
          </a:xfrm>
        </p:grpSpPr>
        <p:sp>
          <p:nvSpPr>
            <p:cNvPr id="13" name="Freeform 13"/>
            <p:cNvSpPr/>
            <p:nvPr/>
          </p:nvSpPr>
          <p:spPr>
            <a:xfrm>
              <a:off x="635" y="635"/>
              <a:ext cx="1891665" cy="1720469"/>
            </a:xfrm>
            <a:custGeom>
              <a:avLst/>
              <a:gdLst/>
              <a:ahLst/>
              <a:cxnLst/>
              <a:rect l="l" t="t" r="r" b="b"/>
              <a:pathLst>
                <a:path w="1891665" h="1720469">
                  <a:moveTo>
                    <a:pt x="946531" y="0"/>
                  </a:moveTo>
                  <a:cubicBezTo>
                    <a:pt x="1336294" y="0"/>
                    <a:pt x="1689481" y="266700"/>
                    <a:pt x="1782826" y="663067"/>
                  </a:cubicBezTo>
                  <a:cubicBezTo>
                    <a:pt x="1891665" y="1124458"/>
                    <a:pt x="1605026" y="1587754"/>
                    <a:pt x="1143000" y="1697228"/>
                  </a:cubicBezTo>
                  <a:cubicBezTo>
                    <a:pt x="1076579" y="1712722"/>
                    <a:pt x="1009650" y="1720469"/>
                    <a:pt x="943864" y="1720469"/>
                  </a:cubicBezTo>
                  <a:cubicBezTo>
                    <a:pt x="554736" y="1720469"/>
                    <a:pt x="201549" y="1453769"/>
                    <a:pt x="108204" y="1058037"/>
                  </a:cubicBezTo>
                  <a:cubicBezTo>
                    <a:pt x="0" y="595376"/>
                    <a:pt x="285496" y="132080"/>
                    <a:pt x="748030" y="23241"/>
                  </a:cubicBezTo>
                  <a:cubicBezTo>
                    <a:pt x="814451" y="7112"/>
                    <a:pt x="880872" y="0"/>
                    <a:pt x="946531" y="0"/>
                  </a:cubicBezTo>
                  <a:close/>
                </a:path>
              </a:pathLst>
            </a:custGeom>
            <a:solidFill>
              <a:srgbClr val="010440"/>
            </a:solidFill>
          </p:spPr>
          <p:txBody>
            <a:bodyPr/>
            <a:lstStyle/>
            <a:p>
              <a:endParaRPr lang="en-US"/>
            </a:p>
          </p:txBody>
        </p:sp>
      </p:grpSp>
      <p:grpSp>
        <p:nvGrpSpPr>
          <p:cNvPr id="14" name="Group 14"/>
          <p:cNvGrpSpPr/>
          <p:nvPr/>
        </p:nvGrpSpPr>
        <p:grpSpPr>
          <a:xfrm>
            <a:off x="196532" y="-422129"/>
            <a:ext cx="600438" cy="600692"/>
            <a:chOff x="0" y="0"/>
            <a:chExt cx="1601168" cy="1601845"/>
          </a:xfrm>
        </p:grpSpPr>
        <p:sp>
          <p:nvSpPr>
            <p:cNvPr id="15" name="Freeform 15"/>
            <p:cNvSpPr/>
            <p:nvPr/>
          </p:nvSpPr>
          <p:spPr>
            <a:xfrm>
              <a:off x="0" y="635"/>
              <a:ext cx="1600454" cy="1600581"/>
            </a:xfrm>
            <a:custGeom>
              <a:avLst/>
              <a:gdLst/>
              <a:ahLst/>
              <a:cxnLst/>
              <a:rect l="l" t="t" r="r" b="b"/>
              <a:pathLst>
                <a:path w="1600454" h="1600581">
                  <a:moveTo>
                    <a:pt x="800862" y="0"/>
                  </a:moveTo>
                  <a:cubicBezTo>
                    <a:pt x="1242187" y="0"/>
                    <a:pt x="1600454" y="358267"/>
                    <a:pt x="1600454" y="799592"/>
                  </a:cubicBezTo>
                  <a:cubicBezTo>
                    <a:pt x="1600454" y="1242314"/>
                    <a:pt x="1242187" y="1600454"/>
                    <a:pt x="800862" y="1600454"/>
                  </a:cubicBezTo>
                  <a:cubicBezTo>
                    <a:pt x="358267" y="1600581"/>
                    <a:pt x="0" y="1242314"/>
                    <a:pt x="0" y="799592"/>
                  </a:cubicBezTo>
                  <a:cubicBezTo>
                    <a:pt x="0" y="358267"/>
                    <a:pt x="358267" y="0"/>
                    <a:pt x="800862" y="0"/>
                  </a:cubicBezTo>
                  <a:close/>
                </a:path>
              </a:pathLst>
            </a:custGeom>
            <a:solidFill>
              <a:srgbClr val="010440"/>
            </a:solidFill>
          </p:spPr>
          <p:txBody>
            <a:bodyPr/>
            <a:lstStyle/>
            <a:p>
              <a:endParaRPr lang="en-US"/>
            </a:p>
          </p:txBody>
        </p:sp>
      </p:grpSp>
      <p:grpSp>
        <p:nvGrpSpPr>
          <p:cNvPr id="16" name="Group 16"/>
          <p:cNvGrpSpPr/>
          <p:nvPr/>
        </p:nvGrpSpPr>
        <p:grpSpPr>
          <a:xfrm>
            <a:off x="3324439" y="284637"/>
            <a:ext cx="213838" cy="182914"/>
            <a:chOff x="0" y="0"/>
            <a:chExt cx="570235" cy="487771"/>
          </a:xfrm>
        </p:grpSpPr>
        <p:sp>
          <p:nvSpPr>
            <p:cNvPr id="17" name="Freeform 17"/>
            <p:cNvSpPr/>
            <p:nvPr/>
          </p:nvSpPr>
          <p:spPr>
            <a:xfrm>
              <a:off x="635" y="635"/>
              <a:ext cx="568960" cy="486537"/>
            </a:xfrm>
            <a:custGeom>
              <a:avLst/>
              <a:gdLst/>
              <a:ahLst/>
              <a:cxnLst/>
              <a:rect l="l" t="t" r="r" b="b"/>
              <a:pathLst>
                <a:path w="568960" h="486537">
                  <a:moveTo>
                    <a:pt x="243586" y="0"/>
                  </a:moveTo>
                  <a:cubicBezTo>
                    <a:pt x="460121" y="0"/>
                    <a:pt x="568960" y="261620"/>
                    <a:pt x="415671" y="414909"/>
                  </a:cubicBezTo>
                  <a:cubicBezTo>
                    <a:pt x="366014" y="464566"/>
                    <a:pt x="305435" y="486410"/>
                    <a:pt x="245618" y="486410"/>
                  </a:cubicBezTo>
                  <a:cubicBezTo>
                    <a:pt x="120523" y="486537"/>
                    <a:pt x="635" y="389890"/>
                    <a:pt x="0" y="242951"/>
                  </a:cubicBezTo>
                  <a:cubicBezTo>
                    <a:pt x="0" y="108204"/>
                    <a:pt x="108839" y="0"/>
                    <a:pt x="243586" y="0"/>
                  </a:cubicBezTo>
                  <a:close/>
                </a:path>
              </a:pathLst>
            </a:custGeom>
            <a:solidFill>
              <a:srgbClr val="F2F2F2"/>
            </a:solidFill>
          </p:spPr>
          <p:txBody>
            <a:bodyPr/>
            <a:lstStyle/>
            <a:p>
              <a:endParaRPr lang="en-US"/>
            </a:p>
          </p:txBody>
        </p:sp>
      </p:grpSp>
      <p:grpSp>
        <p:nvGrpSpPr>
          <p:cNvPr id="18" name="Group 18"/>
          <p:cNvGrpSpPr/>
          <p:nvPr/>
        </p:nvGrpSpPr>
        <p:grpSpPr>
          <a:xfrm>
            <a:off x="-896301" y="-43075"/>
            <a:ext cx="1043095" cy="1042633"/>
            <a:chOff x="0" y="0"/>
            <a:chExt cx="2781587" cy="2780355"/>
          </a:xfrm>
        </p:grpSpPr>
        <p:sp>
          <p:nvSpPr>
            <p:cNvPr id="19" name="Freeform 19"/>
            <p:cNvSpPr/>
            <p:nvPr/>
          </p:nvSpPr>
          <p:spPr>
            <a:xfrm>
              <a:off x="635" y="0"/>
              <a:ext cx="2780411" cy="2779649"/>
            </a:xfrm>
            <a:custGeom>
              <a:avLst/>
              <a:gdLst/>
              <a:ahLst/>
              <a:cxnLst/>
              <a:rect l="l" t="t" r="r" b="b"/>
              <a:pathLst>
                <a:path w="2780411" h="2779649">
                  <a:moveTo>
                    <a:pt x="1389888" y="0"/>
                  </a:moveTo>
                  <a:cubicBezTo>
                    <a:pt x="2157984" y="0"/>
                    <a:pt x="2780411" y="622427"/>
                    <a:pt x="2780411" y="1389888"/>
                  </a:cubicBezTo>
                  <a:cubicBezTo>
                    <a:pt x="2780411" y="2157349"/>
                    <a:pt x="2157857" y="2779649"/>
                    <a:pt x="1389888" y="2779649"/>
                  </a:cubicBezTo>
                  <a:cubicBezTo>
                    <a:pt x="622427" y="2779649"/>
                    <a:pt x="0" y="2157222"/>
                    <a:pt x="0" y="1389888"/>
                  </a:cubicBezTo>
                  <a:cubicBezTo>
                    <a:pt x="0" y="622554"/>
                    <a:pt x="622427" y="0"/>
                    <a:pt x="1389888" y="0"/>
                  </a:cubicBezTo>
                  <a:close/>
                </a:path>
              </a:pathLst>
            </a:custGeom>
            <a:solidFill>
              <a:srgbClr val="9E9E9E"/>
            </a:solidFill>
          </p:spPr>
          <p:txBody>
            <a:bodyPr/>
            <a:lstStyle/>
            <a:p>
              <a:endParaRPr lang="en-US"/>
            </a:p>
          </p:txBody>
        </p:sp>
      </p:grpSp>
      <p:grpSp>
        <p:nvGrpSpPr>
          <p:cNvPr id="20" name="Group 20"/>
          <p:cNvGrpSpPr/>
          <p:nvPr/>
        </p:nvGrpSpPr>
        <p:grpSpPr>
          <a:xfrm>
            <a:off x="-1090984" y="3843106"/>
            <a:ext cx="485425" cy="425027"/>
            <a:chOff x="0" y="0"/>
            <a:chExt cx="1294467" cy="1133405"/>
          </a:xfrm>
        </p:grpSpPr>
        <p:sp>
          <p:nvSpPr>
            <p:cNvPr id="21" name="Freeform 21"/>
            <p:cNvSpPr/>
            <p:nvPr/>
          </p:nvSpPr>
          <p:spPr>
            <a:xfrm>
              <a:off x="0" y="0"/>
              <a:ext cx="1293876" cy="1133348"/>
            </a:xfrm>
            <a:custGeom>
              <a:avLst/>
              <a:gdLst/>
              <a:ahLst/>
              <a:cxnLst/>
              <a:rect l="l" t="t" r="r" b="b"/>
              <a:pathLst>
                <a:path w="1293876" h="1133348">
                  <a:moveTo>
                    <a:pt x="646303" y="0"/>
                  </a:moveTo>
                  <a:cubicBezTo>
                    <a:pt x="842137" y="0"/>
                    <a:pt x="1032256" y="101219"/>
                    <a:pt x="1137285" y="282829"/>
                  </a:cubicBezTo>
                  <a:cubicBezTo>
                    <a:pt x="1293876" y="553466"/>
                    <a:pt x="1201674" y="900176"/>
                    <a:pt x="931037" y="1056640"/>
                  </a:cubicBezTo>
                  <a:cubicBezTo>
                    <a:pt x="841502" y="1108837"/>
                    <a:pt x="744220" y="1133348"/>
                    <a:pt x="647573" y="1133348"/>
                  </a:cubicBezTo>
                  <a:cubicBezTo>
                    <a:pt x="452374" y="1133348"/>
                    <a:pt x="261620" y="1032129"/>
                    <a:pt x="156591" y="851154"/>
                  </a:cubicBezTo>
                  <a:cubicBezTo>
                    <a:pt x="0" y="580517"/>
                    <a:pt x="92837" y="233934"/>
                    <a:pt x="363347" y="76073"/>
                  </a:cubicBezTo>
                  <a:cubicBezTo>
                    <a:pt x="453009" y="24511"/>
                    <a:pt x="550291" y="0"/>
                    <a:pt x="646303" y="0"/>
                  </a:cubicBezTo>
                  <a:close/>
                </a:path>
              </a:pathLst>
            </a:custGeom>
            <a:solidFill>
              <a:srgbClr val="D93B48"/>
            </a:solidFill>
          </p:spPr>
          <p:txBody>
            <a:bodyPr/>
            <a:lstStyle/>
            <a:p>
              <a:endParaRPr lang="en-US"/>
            </a:p>
          </p:txBody>
        </p:sp>
      </p:grpSp>
      <p:grpSp>
        <p:nvGrpSpPr>
          <p:cNvPr id="22" name="Group 22"/>
          <p:cNvGrpSpPr/>
          <p:nvPr/>
        </p:nvGrpSpPr>
        <p:grpSpPr>
          <a:xfrm>
            <a:off x="8744617" y="4450106"/>
            <a:ext cx="687665" cy="625580"/>
            <a:chOff x="0" y="0"/>
            <a:chExt cx="1833773" cy="1668213"/>
          </a:xfrm>
        </p:grpSpPr>
        <p:sp>
          <p:nvSpPr>
            <p:cNvPr id="23" name="Freeform 23"/>
            <p:cNvSpPr/>
            <p:nvPr/>
          </p:nvSpPr>
          <p:spPr>
            <a:xfrm>
              <a:off x="762" y="635"/>
              <a:ext cx="1833118" cy="1667637"/>
            </a:xfrm>
            <a:custGeom>
              <a:avLst/>
              <a:gdLst/>
              <a:ahLst/>
              <a:cxnLst/>
              <a:rect l="l" t="t" r="r" b="b"/>
              <a:pathLst>
                <a:path w="1833118" h="1667637">
                  <a:moveTo>
                    <a:pt x="916813" y="0"/>
                  </a:moveTo>
                  <a:cubicBezTo>
                    <a:pt x="1295019" y="0"/>
                    <a:pt x="1637157" y="258445"/>
                    <a:pt x="1728089" y="642366"/>
                  </a:cubicBezTo>
                  <a:cubicBezTo>
                    <a:pt x="1833118" y="1090803"/>
                    <a:pt x="1555369" y="1538605"/>
                    <a:pt x="1108202" y="1645031"/>
                  </a:cubicBezTo>
                  <a:cubicBezTo>
                    <a:pt x="1043813" y="1659890"/>
                    <a:pt x="978662" y="1667637"/>
                    <a:pt x="915543" y="1667637"/>
                  </a:cubicBezTo>
                  <a:cubicBezTo>
                    <a:pt x="537337" y="1667637"/>
                    <a:pt x="195199" y="1408557"/>
                    <a:pt x="105664" y="1025906"/>
                  </a:cubicBezTo>
                  <a:cubicBezTo>
                    <a:pt x="0" y="577469"/>
                    <a:pt x="277114" y="128270"/>
                    <a:pt x="724916" y="22606"/>
                  </a:cubicBezTo>
                  <a:cubicBezTo>
                    <a:pt x="789178" y="7112"/>
                    <a:pt x="853567" y="0"/>
                    <a:pt x="916813" y="0"/>
                  </a:cubicBezTo>
                  <a:close/>
                </a:path>
              </a:pathLst>
            </a:custGeom>
            <a:solidFill>
              <a:srgbClr val="9E9E9E"/>
            </a:solidFill>
          </p:spPr>
          <p:txBody>
            <a:bodyPr/>
            <a:lstStyle/>
            <a:p>
              <a:endParaRPr lang="en-US"/>
            </a:p>
          </p:txBody>
        </p:sp>
      </p:grpSp>
      <p:sp>
        <p:nvSpPr>
          <p:cNvPr id="24" name="Freeform 24"/>
          <p:cNvSpPr/>
          <p:nvPr/>
        </p:nvSpPr>
        <p:spPr>
          <a:xfrm>
            <a:off x="-3608068" y="5288901"/>
            <a:ext cx="5518357" cy="680924"/>
          </a:xfrm>
          <a:custGeom>
            <a:avLst/>
            <a:gdLst/>
            <a:ahLst/>
            <a:cxnLst/>
            <a:rect l="l" t="t" r="r" b="b"/>
            <a:pathLst>
              <a:path w="11036714" h="1361848">
                <a:moveTo>
                  <a:pt x="0" y="0"/>
                </a:moveTo>
                <a:lnTo>
                  <a:pt x="11036714" y="0"/>
                </a:lnTo>
                <a:lnTo>
                  <a:pt x="11036714" y="1361848"/>
                </a:lnTo>
                <a:lnTo>
                  <a:pt x="0" y="136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TextBox 25"/>
          <p:cNvSpPr txBox="1"/>
          <p:nvPr/>
        </p:nvSpPr>
        <p:spPr>
          <a:xfrm>
            <a:off x="927949" y="366569"/>
            <a:ext cx="6780603" cy="38100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940"/>
              </a:lnSpc>
            </a:pPr>
            <a:r>
              <a:rPr lang="en-US" sz="2450" b="1">
                <a:solidFill>
                  <a:srgbClr val="010440"/>
                </a:solidFill>
                <a:latin typeface="Arimo"/>
              </a:rPr>
              <a:t>COMMERCIALIZATION</a:t>
            </a:r>
          </a:p>
        </p:txBody>
      </p:sp>
      <p:pic>
        <p:nvPicPr>
          <p:cNvPr id="28" name="Picture 27" descr="A person with glasses and a beard&#10;&#10;Description automatically generated">
            <a:extLst>
              <a:ext uri="{FF2B5EF4-FFF2-40B4-BE49-F238E27FC236}">
                <a16:creationId xmlns:a16="http://schemas.microsoft.com/office/drawing/2014/main" id="{CBD878C0-C617-55F9-B8A9-4B5FB09B930A}"/>
              </a:ext>
            </a:extLst>
          </p:cNvPr>
          <p:cNvPicPr>
            <a:picLocks noChangeAspect="1"/>
          </p:cNvPicPr>
          <p:nvPr/>
        </p:nvPicPr>
        <p:blipFill>
          <a:blip r:embed="rId5"/>
          <a:stretch>
            <a:fillRect/>
          </a:stretch>
        </p:blipFill>
        <p:spPr>
          <a:xfrm>
            <a:off x="781056" y="1028700"/>
            <a:ext cx="2871621" cy="284643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0" name="Google Shape;903;p43">
            <a:extLst>
              <a:ext uri="{FF2B5EF4-FFF2-40B4-BE49-F238E27FC236}">
                <a16:creationId xmlns:a16="http://schemas.microsoft.com/office/drawing/2014/main" id="{96F34172-ECB1-7E8D-557C-AE9C27871D40}"/>
              </a:ext>
            </a:extLst>
          </p:cNvPr>
          <p:cNvSpPr txBox="1">
            <a:spLocks/>
          </p:cNvSpPr>
          <p:nvPr/>
        </p:nvSpPr>
        <p:spPr>
          <a:xfrm>
            <a:off x="193369" y="4162430"/>
            <a:ext cx="767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a:t>CEO – Mr. </a:t>
            </a:r>
            <a:r>
              <a:rPr lang="en" sz="2000" b="1" err="1"/>
              <a:t>Pramadhi</a:t>
            </a:r>
            <a:r>
              <a:rPr lang="en" sz="2000" b="1"/>
              <a:t> Atapattu</a:t>
            </a:r>
          </a:p>
        </p:txBody>
      </p:sp>
      <p:pic>
        <p:nvPicPr>
          <p:cNvPr id="31" name="Picture 30" descr="A logo with a red circle and black text&#10;&#10;Description automatically generated">
            <a:extLst>
              <a:ext uri="{FF2B5EF4-FFF2-40B4-BE49-F238E27FC236}">
                <a16:creationId xmlns:a16="http://schemas.microsoft.com/office/drawing/2014/main" id="{A154262B-931D-7F33-904E-BBEC82CD017A}"/>
              </a:ext>
            </a:extLst>
          </p:cNvPr>
          <p:cNvPicPr>
            <a:picLocks noChangeAspect="1"/>
          </p:cNvPicPr>
          <p:nvPr/>
        </p:nvPicPr>
        <p:blipFill>
          <a:blip r:embed="rId6"/>
          <a:stretch>
            <a:fillRect/>
          </a:stretch>
        </p:blipFill>
        <p:spPr>
          <a:xfrm>
            <a:off x="4295468" y="2572225"/>
            <a:ext cx="4572000" cy="73646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3" name="Google Shape;903;p43">
            <a:extLst>
              <a:ext uri="{FF2B5EF4-FFF2-40B4-BE49-F238E27FC236}">
                <a16:creationId xmlns:a16="http://schemas.microsoft.com/office/drawing/2014/main" id="{2A9C5349-5D52-C796-6A04-DD8D102A6E2F}"/>
              </a:ext>
            </a:extLst>
          </p:cNvPr>
          <p:cNvSpPr txBox="1">
            <a:spLocks/>
          </p:cNvSpPr>
          <p:nvPr/>
        </p:nvSpPr>
        <p:spPr>
          <a:xfrm>
            <a:off x="4295263" y="4051816"/>
            <a:ext cx="767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a:t>Pulz Solutions Pvt Ltd</a:t>
            </a:r>
          </a:p>
        </p:txBody>
      </p:sp>
    </p:spTree>
    <p:extLst>
      <p:ext uri="{BB962C8B-B14F-4D97-AF65-F5344CB8AC3E}">
        <p14:creationId xmlns:p14="http://schemas.microsoft.com/office/powerpoint/2010/main" val="838333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7736493" y="-2800772"/>
            <a:ext cx="3549666" cy="3549666"/>
          </a:xfrm>
          <a:custGeom>
            <a:avLst/>
            <a:gdLst/>
            <a:ahLst/>
            <a:cxnLst/>
            <a:rect l="l" t="t" r="r" b="b"/>
            <a:pathLst>
              <a:path w="7099332" h="7099332">
                <a:moveTo>
                  <a:pt x="0" y="0"/>
                </a:moveTo>
                <a:lnTo>
                  <a:pt x="7099332" y="0"/>
                </a:lnTo>
                <a:lnTo>
                  <a:pt x="7099332" y="7099332"/>
                </a:lnTo>
                <a:lnTo>
                  <a:pt x="0" y="7099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10800000">
            <a:off x="-620390" y="-1463650"/>
            <a:ext cx="1649377" cy="1649377"/>
            <a:chOff x="0" y="0"/>
            <a:chExt cx="4398339" cy="4398339"/>
          </a:xfrm>
        </p:grpSpPr>
        <p:sp>
          <p:nvSpPr>
            <p:cNvPr id="4" name="Freeform 4"/>
            <p:cNvSpPr/>
            <p:nvPr/>
          </p:nvSpPr>
          <p:spPr>
            <a:xfrm>
              <a:off x="0" y="381"/>
              <a:ext cx="4398010" cy="4398010"/>
            </a:xfrm>
            <a:custGeom>
              <a:avLst/>
              <a:gdLst/>
              <a:ahLst/>
              <a:cxnLst/>
              <a:rect l="l" t="t" r="r" b="b"/>
              <a:pathLst>
                <a:path w="4398010" h="4398010">
                  <a:moveTo>
                    <a:pt x="2199005" y="0"/>
                  </a:moveTo>
                  <a:cubicBezTo>
                    <a:pt x="3413633" y="0"/>
                    <a:pt x="4398010" y="984250"/>
                    <a:pt x="4398010" y="2199005"/>
                  </a:cubicBezTo>
                  <a:cubicBezTo>
                    <a:pt x="4398010" y="3413760"/>
                    <a:pt x="3413760" y="4398010"/>
                    <a:pt x="2199005" y="4398010"/>
                  </a:cubicBezTo>
                  <a:cubicBezTo>
                    <a:pt x="984250" y="4398010"/>
                    <a:pt x="0" y="3413633"/>
                    <a:pt x="0" y="2199005"/>
                  </a:cubicBezTo>
                  <a:cubicBezTo>
                    <a:pt x="0" y="984377"/>
                    <a:pt x="984250" y="0"/>
                    <a:pt x="2199005" y="0"/>
                  </a:cubicBezTo>
                  <a:close/>
                </a:path>
              </a:pathLst>
            </a:custGeom>
            <a:solidFill>
              <a:srgbClr val="A22933"/>
            </a:solidFill>
          </p:spPr>
          <p:txBody>
            <a:bodyPr/>
            <a:lstStyle/>
            <a:p>
              <a:endParaRPr lang="en-US"/>
            </a:p>
          </p:txBody>
        </p:sp>
      </p:grpSp>
      <p:grpSp>
        <p:nvGrpSpPr>
          <p:cNvPr id="5" name="Group 5"/>
          <p:cNvGrpSpPr/>
          <p:nvPr/>
        </p:nvGrpSpPr>
        <p:grpSpPr>
          <a:xfrm rot="-10800000">
            <a:off x="-431940" y="-1412644"/>
            <a:ext cx="1166399" cy="1166558"/>
            <a:chOff x="0" y="0"/>
            <a:chExt cx="3110397" cy="3110821"/>
          </a:xfrm>
        </p:grpSpPr>
        <p:sp>
          <p:nvSpPr>
            <p:cNvPr id="6" name="Freeform 6"/>
            <p:cNvSpPr/>
            <p:nvPr/>
          </p:nvSpPr>
          <p:spPr>
            <a:xfrm>
              <a:off x="0" y="381"/>
              <a:ext cx="3110357" cy="3109976"/>
            </a:xfrm>
            <a:custGeom>
              <a:avLst/>
              <a:gdLst/>
              <a:ahLst/>
              <a:cxnLst/>
              <a:rect l="l" t="t" r="r" b="b"/>
              <a:pathLst>
                <a:path w="3110357" h="3109976">
                  <a:moveTo>
                    <a:pt x="1554988" y="0"/>
                  </a:moveTo>
                  <a:cubicBezTo>
                    <a:pt x="2414016" y="0"/>
                    <a:pt x="3110357" y="695960"/>
                    <a:pt x="3110357" y="1554988"/>
                  </a:cubicBezTo>
                  <a:cubicBezTo>
                    <a:pt x="3110357" y="2414016"/>
                    <a:pt x="2414016" y="3109976"/>
                    <a:pt x="1554988" y="3109976"/>
                  </a:cubicBezTo>
                  <a:cubicBezTo>
                    <a:pt x="696341" y="3109976"/>
                    <a:pt x="0" y="2414143"/>
                    <a:pt x="0" y="1554988"/>
                  </a:cubicBezTo>
                  <a:cubicBezTo>
                    <a:pt x="0" y="695833"/>
                    <a:pt x="696341" y="0"/>
                    <a:pt x="1554988" y="0"/>
                  </a:cubicBezTo>
                  <a:close/>
                </a:path>
              </a:pathLst>
            </a:custGeom>
            <a:solidFill>
              <a:srgbClr val="F2F2F2"/>
            </a:solidFill>
          </p:spPr>
          <p:txBody>
            <a:bodyPr/>
            <a:lstStyle/>
            <a:p>
              <a:endParaRPr lang="en-US"/>
            </a:p>
          </p:txBody>
        </p:sp>
      </p:grpSp>
      <p:grpSp>
        <p:nvGrpSpPr>
          <p:cNvPr id="13" name="Group 13"/>
          <p:cNvGrpSpPr/>
          <p:nvPr/>
        </p:nvGrpSpPr>
        <p:grpSpPr>
          <a:xfrm rot="-10800000">
            <a:off x="8861181" y="592520"/>
            <a:ext cx="295792" cy="268960"/>
            <a:chOff x="0" y="0"/>
            <a:chExt cx="788779" cy="717227"/>
          </a:xfrm>
        </p:grpSpPr>
        <p:sp>
          <p:nvSpPr>
            <p:cNvPr id="14" name="Freeform 14"/>
            <p:cNvSpPr/>
            <p:nvPr/>
          </p:nvSpPr>
          <p:spPr>
            <a:xfrm>
              <a:off x="381" y="381"/>
              <a:ext cx="787908" cy="716280"/>
            </a:xfrm>
            <a:custGeom>
              <a:avLst/>
              <a:gdLst/>
              <a:ahLst/>
              <a:cxnLst/>
              <a:rect l="l" t="t" r="r" b="b"/>
              <a:pathLst>
                <a:path w="787908" h="716280">
                  <a:moveTo>
                    <a:pt x="394462" y="0"/>
                  </a:moveTo>
                  <a:cubicBezTo>
                    <a:pt x="556768" y="0"/>
                    <a:pt x="703707" y="110744"/>
                    <a:pt x="742823" y="275971"/>
                  </a:cubicBezTo>
                  <a:cubicBezTo>
                    <a:pt x="787908" y="468503"/>
                    <a:pt x="669163" y="661416"/>
                    <a:pt x="476631" y="706501"/>
                  </a:cubicBezTo>
                  <a:cubicBezTo>
                    <a:pt x="448564" y="713359"/>
                    <a:pt x="420878" y="716280"/>
                    <a:pt x="393573" y="716280"/>
                  </a:cubicBezTo>
                  <a:cubicBezTo>
                    <a:pt x="231775" y="716280"/>
                    <a:pt x="84328" y="605155"/>
                    <a:pt x="45593" y="440309"/>
                  </a:cubicBezTo>
                  <a:cubicBezTo>
                    <a:pt x="0" y="247904"/>
                    <a:pt x="119761" y="55372"/>
                    <a:pt x="312293" y="9398"/>
                  </a:cubicBezTo>
                  <a:cubicBezTo>
                    <a:pt x="339979" y="3048"/>
                    <a:pt x="367157" y="0"/>
                    <a:pt x="394462" y="0"/>
                  </a:cubicBezTo>
                  <a:close/>
                </a:path>
              </a:pathLst>
            </a:custGeom>
            <a:solidFill>
              <a:srgbClr val="010440"/>
            </a:solidFill>
          </p:spPr>
          <p:txBody>
            <a:bodyPr/>
            <a:lstStyle/>
            <a:p>
              <a:endParaRPr lang="en-US"/>
            </a:p>
          </p:txBody>
        </p:sp>
      </p:grpSp>
      <p:grpSp>
        <p:nvGrpSpPr>
          <p:cNvPr id="15" name="Group 15"/>
          <p:cNvGrpSpPr/>
          <p:nvPr/>
        </p:nvGrpSpPr>
        <p:grpSpPr>
          <a:xfrm rot="-10800000">
            <a:off x="8426127" y="347594"/>
            <a:ext cx="305215" cy="268960"/>
            <a:chOff x="0" y="0"/>
            <a:chExt cx="813907" cy="717227"/>
          </a:xfrm>
        </p:grpSpPr>
        <p:sp>
          <p:nvSpPr>
            <p:cNvPr id="16" name="Freeform 16"/>
            <p:cNvSpPr/>
            <p:nvPr/>
          </p:nvSpPr>
          <p:spPr>
            <a:xfrm>
              <a:off x="381" y="381"/>
              <a:ext cx="813562" cy="716407"/>
            </a:xfrm>
            <a:custGeom>
              <a:avLst/>
              <a:gdLst/>
              <a:ahLst/>
              <a:cxnLst/>
              <a:rect l="l" t="t" r="r" b="b"/>
              <a:pathLst>
                <a:path w="813562" h="716407">
                  <a:moveTo>
                    <a:pt x="406400" y="0"/>
                  </a:moveTo>
                  <a:cubicBezTo>
                    <a:pt x="452374" y="0"/>
                    <a:pt x="498856" y="8890"/>
                    <a:pt x="543560" y="27686"/>
                  </a:cubicBezTo>
                  <a:cubicBezTo>
                    <a:pt x="726694" y="103124"/>
                    <a:pt x="813562" y="312293"/>
                    <a:pt x="737235" y="494919"/>
                  </a:cubicBezTo>
                  <a:cubicBezTo>
                    <a:pt x="680593" y="632968"/>
                    <a:pt x="547370" y="716407"/>
                    <a:pt x="406400" y="716407"/>
                  </a:cubicBezTo>
                  <a:cubicBezTo>
                    <a:pt x="360807" y="716407"/>
                    <a:pt x="314452" y="707517"/>
                    <a:pt x="269240" y="689102"/>
                  </a:cubicBezTo>
                  <a:cubicBezTo>
                    <a:pt x="86868" y="613410"/>
                    <a:pt x="0" y="403860"/>
                    <a:pt x="75438" y="221488"/>
                  </a:cubicBezTo>
                  <a:cubicBezTo>
                    <a:pt x="132969" y="83566"/>
                    <a:pt x="266192" y="0"/>
                    <a:pt x="406400" y="0"/>
                  </a:cubicBezTo>
                  <a:close/>
                </a:path>
              </a:pathLst>
            </a:custGeom>
            <a:solidFill>
              <a:srgbClr val="D93B48"/>
            </a:solidFill>
          </p:spPr>
          <p:txBody>
            <a:bodyPr/>
            <a:lstStyle/>
            <a:p>
              <a:endParaRPr lang="en-US"/>
            </a:p>
          </p:txBody>
        </p:sp>
      </p:grpSp>
      <p:grpSp>
        <p:nvGrpSpPr>
          <p:cNvPr id="25" name="Group 25"/>
          <p:cNvGrpSpPr/>
          <p:nvPr/>
        </p:nvGrpSpPr>
        <p:grpSpPr>
          <a:xfrm rot="-10800000">
            <a:off x="826520" y="153363"/>
            <a:ext cx="179839" cy="151570"/>
            <a:chOff x="0" y="0"/>
            <a:chExt cx="479571" cy="404187"/>
          </a:xfrm>
        </p:grpSpPr>
        <p:sp>
          <p:nvSpPr>
            <p:cNvPr id="26" name="Freeform 26"/>
            <p:cNvSpPr/>
            <p:nvPr/>
          </p:nvSpPr>
          <p:spPr>
            <a:xfrm>
              <a:off x="0" y="0"/>
              <a:ext cx="479552" cy="404241"/>
            </a:xfrm>
            <a:custGeom>
              <a:avLst/>
              <a:gdLst/>
              <a:ahLst/>
              <a:cxnLst/>
              <a:rect l="l" t="t" r="r" b="b"/>
              <a:pathLst>
                <a:path w="479552" h="404241">
                  <a:moveTo>
                    <a:pt x="224917" y="0"/>
                  </a:moveTo>
                  <a:cubicBezTo>
                    <a:pt x="374777" y="0"/>
                    <a:pt x="479552" y="169037"/>
                    <a:pt x="394462" y="307975"/>
                  </a:cubicBezTo>
                  <a:cubicBezTo>
                    <a:pt x="357886" y="368046"/>
                    <a:pt x="292608" y="404241"/>
                    <a:pt x="223266" y="404241"/>
                  </a:cubicBezTo>
                  <a:cubicBezTo>
                    <a:pt x="212598" y="404241"/>
                    <a:pt x="201549" y="403352"/>
                    <a:pt x="190881" y="401701"/>
                  </a:cubicBezTo>
                  <a:cubicBezTo>
                    <a:pt x="110363" y="388874"/>
                    <a:pt x="45085" y="328803"/>
                    <a:pt x="26035" y="249555"/>
                  </a:cubicBezTo>
                  <a:cubicBezTo>
                    <a:pt x="0" y="140970"/>
                    <a:pt x="66929" y="32004"/>
                    <a:pt x="175006" y="5969"/>
                  </a:cubicBezTo>
                  <a:cubicBezTo>
                    <a:pt x="192024" y="2159"/>
                    <a:pt x="208661" y="0"/>
                    <a:pt x="224917" y="0"/>
                  </a:cubicBezTo>
                  <a:close/>
                </a:path>
              </a:pathLst>
            </a:custGeom>
            <a:solidFill>
              <a:srgbClr val="010440"/>
            </a:solidFill>
          </p:spPr>
          <p:txBody>
            <a:bodyPr/>
            <a:lstStyle/>
            <a:p>
              <a:endParaRPr lang="en-US"/>
            </a:p>
          </p:txBody>
        </p:sp>
      </p:grpSp>
      <p:grpSp>
        <p:nvGrpSpPr>
          <p:cNvPr id="27" name="Group 27"/>
          <p:cNvGrpSpPr/>
          <p:nvPr/>
        </p:nvGrpSpPr>
        <p:grpSpPr>
          <a:xfrm rot="-10800000">
            <a:off x="114300" y="709578"/>
            <a:ext cx="179999" cy="151889"/>
            <a:chOff x="0" y="0"/>
            <a:chExt cx="479997" cy="405037"/>
          </a:xfrm>
        </p:grpSpPr>
        <p:sp>
          <p:nvSpPr>
            <p:cNvPr id="28" name="Freeform 28"/>
            <p:cNvSpPr/>
            <p:nvPr/>
          </p:nvSpPr>
          <p:spPr>
            <a:xfrm>
              <a:off x="381" y="381"/>
              <a:ext cx="479679" cy="404241"/>
            </a:xfrm>
            <a:custGeom>
              <a:avLst/>
              <a:gdLst/>
              <a:ahLst/>
              <a:cxnLst/>
              <a:rect l="l" t="t" r="r" b="b"/>
              <a:pathLst>
                <a:path w="479679" h="404241">
                  <a:moveTo>
                    <a:pt x="224028" y="0"/>
                  </a:moveTo>
                  <a:cubicBezTo>
                    <a:pt x="374396" y="0"/>
                    <a:pt x="479679" y="169164"/>
                    <a:pt x="393954" y="307594"/>
                  </a:cubicBezTo>
                  <a:cubicBezTo>
                    <a:pt x="356870" y="368554"/>
                    <a:pt x="291338" y="404241"/>
                    <a:pt x="221869" y="404241"/>
                  </a:cubicBezTo>
                  <a:cubicBezTo>
                    <a:pt x="211201" y="404241"/>
                    <a:pt x="201041" y="403352"/>
                    <a:pt x="190373" y="401701"/>
                  </a:cubicBezTo>
                  <a:cubicBezTo>
                    <a:pt x="109474" y="389382"/>
                    <a:pt x="44323" y="328422"/>
                    <a:pt x="25527" y="249174"/>
                  </a:cubicBezTo>
                  <a:cubicBezTo>
                    <a:pt x="0" y="140589"/>
                    <a:pt x="66548" y="31623"/>
                    <a:pt x="175133" y="5588"/>
                  </a:cubicBezTo>
                  <a:cubicBezTo>
                    <a:pt x="191643" y="1778"/>
                    <a:pt x="207899" y="0"/>
                    <a:pt x="224028" y="0"/>
                  </a:cubicBezTo>
                  <a:close/>
                </a:path>
              </a:pathLst>
            </a:custGeom>
            <a:solidFill>
              <a:srgbClr val="010440"/>
            </a:solidFill>
          </p:spPr>
          <p:txBody>
            <a:bodyPr/>
            <a:lstStyle/>
            <a:p>
              <a:endParaRPr lang="en-US"/>
            </a:p>
          </p:txBody>
        </p:sp>
      </p:grpSp>
      <p:grpSp>
        <p:nvGrpSpPr>
          <p:cNvPr id="29" name="Group 29"/>
          <p:cNvGrpSpPr/>
          <p:nvPr/>
        </p:nvGrpSpPr>
        <p:grpSpPr>
          <a:xfrm rot="-10800000">
            <a:off x="294291" y="63142"/>
            <a:ext cx="207310" cy="191658"/>
            <a:chOff x="0" y="0"/>
            <a:chExt cx="552827" cy="511088"/>
          </a:xfrm>
        </p:grpSpPr>
        <p:sp>
          <p:nvSpPr>
            <p:cNvPr id="30" name="Freeform 30"/>
            <p:cNvSpPr/>
            <p:nvPr/>
          </p:nvSpPr>
          <p:spPr>
            <a:xfrm>
              <a:off x="381" y="381"/>
              <a:ext cx="552450" cy="510540"/>
            </a:xfrm>
            <a:custGeom>
              <a:avLst/>
              <a:gdLst/>
              <a:ahLst/>
              <a:cxnLst/>
              <a:rect l="l" t="t" r="r" b="b"/>
              <a:pathLst>
                <a:path w="552450" h="510540">
                  <a:moveTo>
                    <a:pt x="280289" y="0"/>
                  </a:moveTo>
                  <a:cubicBezTo>
                    <a:pt x="361188" y="0"/>
                    <a:pt x="438785" y="37846"/>
                    <a:pt x="487299" y="105156"/>
                  </a:cubicBezTo>
                  <a:cubicBezTo>
                    <a:pt x="547751" y="188595"/>
                    <a:pt x="552450" y="300609"/>
                    <a:pt x="498348" y="388366"/>
                  </a:cubicBezTo>
                  <a:cubicBezTo>
                    <a:pt x="451485" y="465074"/>
                    <a:pt x="368427" y="510540"/>
                    <a:pt x="280289" y="510540"/>
                  </a:cubicBezTo>
                  <a:cubicBezTo>
                    <a:pt x="267081" y="510540"/>
                    <a:pt x="253873" y="509270"/>
                    <a:pt x="240665" y="507111"/>
                  </a:cubicBezTo>
                  <a:cubicBezTo>
                    <a:pt x="138938" y="491109"/>
                    <a:pt x="56642" y="414909"/>
                    <a:pt x="32385" y="314833"/>
                  </a:cubicBezTo>
                  <a:cubicBezTo>
                    <a:pt x="0" y="177673"/>
                    <a:pt x="84328" y="40132"/>
                    <a:pt x="221488" y="6858"/>
                  </a:cubicBezTo>
                  <a:cubicBezTo>
                    <a:pt x="241046" y="2159"/>
                    <a:pt x="260731" y="0"/>
                    <a:pt x="280289" y="0"/>
                  </a:cubicBezTo>
                  <a:close/>
                </a:path>
              </a:pathLst>
            </a:custGeom>
            <a:solidFill>
              <a:srgbClr val="9E9E9E"/>
            </a:solidFill>
          </p:spPr>
          <p:txBody>
            <a:bodyPr/>
            <a:lstStyle/>
            <a:p>
              <a:endParaRPr lang="en-US"/>
            </a:p>
          </p:txBody>
        </p:sp>
      </p:grpSp>
      <p:grpSp>
        <p:nvGrpSpPr>
          <p:cNvPr id="31" name="Group 31"/>
          <p:cNvGrpSpPr/>
          <p:nvPr/>
        </p:nvGrpSpPr>
        <p:grpSpPr>
          <a:xfrm rot="-10800000">
            <a:off x="7772164" y="-296542"/>
            <a:ext cx="494957" cy="449917"/>
            <a:chOff x="0" y="0"/>
            <a:chExt cx="1319885" cy="1199779"/>
          </a:xfrm>
        </p:grpSpPr>
        <p:sp>
          <p:nvSpPr>
            <p:cNvPr id="32" name="Freeform 32"/>
            <p:cNvSpPr/>
            <p:nvPr/>
          </p:nvSpPr>
          <p:spPr>
            <a:xfrm>
              <a:off x="381" y="0"/>
              <a:ext cx="1319022" cy="1199769"/>
            </a:xfrm>
            <a:custGeom>
              <a:avLst/>
              <a:gdLst/>
              <a:ahLst/>
              <a:cxnLst/>
              <a:rect l="l" t="t" r="r" b="b"/>
              <a:pathLst>
                <a:path w="1319022" h="1199769">
                  <a:moveTo>
                    <a:pt x="660146" y="0"/>
                  </a:moveTo>
                  <a:cubicBezTo>
                    <a:pt x="931926" y="0"/>
                    <a:pt x="1178052" y="186182"/>
                    <a:pt x="1243203" y="462534"/>
                  </a:cubicBezTo>
                  <a:cubicBezTo>
                    <a:pt x="1319022" y="784479"/>
                    <a:pt x="1119632" y="1107313"/>
                    <a:pt x="797306" y="1183132"/>
                  </a:cubicBezTo>
                  <a:cubicBezTo>
                    <a:pt x="750824" y="1194181"/>
                    <a:pt x="704469" y="1199769"/>
                    <a:pt x="658495" y="1199769"/>
                  </a:cubicBezTo>
                  <a:cubicBezTo>
                    <a:pt x="386715" y="1199769"/>
                    <a:pt x="140970" y="1013206"/>
                    <a:pt x="75819" y="737616"/>
                  </a:cubicBezTo>
                  <a:cubicBezTo>
                    <a:pt x="0" y="415671"/>
                    <a:pt x="199390" y="92456"/>
                    <a:pt x="521843" y="16129"/>
                  </a:cubicBezTo>
                  <a:cubicBezTo>
                    <a:pt x="567817" y="5080"/>
                    <a:pt x="614172" y="0"/>
                    <a:pt x="660146" y="0"/>
                  </a:cubicBezTo>
                  <a:close/>
                </a:path>
              </a:pathLst>
            </a:custGeom>
            <a:solidFill>
              <a:srgbClr val="9E9E9E"/>
            </a:solidFill>
          </p:spPr>
          <p:txBody>
            <a:bodyPr/>
            <a:lstStyle/>
            <a:p>
              <a:endParaRPr lang="en-US"/>
            </a:p>
          </p:txBody>
        </p:sp>
      </p:grpSp>
      <p:sp>
        <p:nvSpPr>
          <p:cNvPr id="35" name="Freeform 35"/>
          <p:cNvSpPr/>
          <p:nvPr/>
        </p:nvSpPr>
        <p:spPr>
          <a:xfrm>
            <a:off x="-4144768" y="-26259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a:off x="4827782" y="-1842838"/>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9" name="TextBox 39"/>
          <p:cNvSpPr txBox="1"/>
          <p:nvPr/>
        </p:nvSpPr>
        <p:spPr>
          <a:xfrm>
            <a:off x="665542" y="225808"/>
            <a:ext cx="7587975" cy="33643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760"/>
              </a:lnSpc>
            </a:pPr>
            <a:r>
              <a:rPr lang="en-US" sz="2300">
                <a:solidFill>
                  <a:srgbClr val="010440"/>
                </a:solidFill>
                <a:latin typeface="Arimo Bold"/>
              </a:rPr>
              <a:t>POTENTIAL COMMERCIALIZATION</a:t>
            </a:r>
          </a:p>
        </p:txBody>
      </p:sp>
      <p:sp>
        <p:nvSpPr>
          <p:cNvPr id="51" name="Freeform 40">
            <a:extLst>
              <a:ext uri="{FF2B5EF4-FFF2-40B4-BE49-F238E27FC236}">
                <a16:creationId xmlns:a16="http://schemas.microsoft.com/office/drawing/2014/main" id="{8D4C7042-8496-EA2E-35CA-9A9C439B89E2}"/>
              </a:ext>
            </a:extLst>
          </p:cNvPr>
          <p:cNvSpPr/>
          <p:nvPr/>
        </p:nvSpPr>
        <p:spPr>
          <a:xfrm>
            <a:off x="795211" y="1458539"/>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5" name="TextBox 41">
            <a:extLst>
              <a:ext uri="{FF2B5EF4-FFF2-40B4-BE49-F238E27FC236}">
                <a16:creationId xmlns:a16="http://schemas.microsoft.com/office/drawing/2014/main" id="{27AEE3FA-3AD1-2832-E79D-6984CC92711E}"/>
              </a:ext>
            </a:extLst>
          </p:cNvPr>
          <p:cNvSpPr txBox="1"/>
          <p:nvPr/>
        </p:nvSpPr>
        <p:spPr>
          <a:xfrm>
            <a:off x="1569460" y="1563657"/>
            <a:ext cx="6005513" cy="230832"/>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1800"/>
              </a:lnSpc>
              <a:spcBef>
                <a:spcPct val="0"/>
              </a:spcBef>
            </a:pPr>
            <a:r>
              <a:rPr lang="en-US" sz="1500">
                <a:solidFill>
                  <a:srgbClr val="010440"/>
                </a:solidFill>
                <a:latin typeface="Arimo"/>
                <a:cs typeface="Arimo"/>
              </a:rPr>
              <a:t>Executed in partnership with </a:t>
            </a:r>
            <a:r>
              <a:rPr lang="en-US" sz="1500" err="1">
                <a:solidFill>
                  <a:srgbClr val="010440"/>
                </a:solidFill>
                <a:latin typeface="Arimo"/>
                <a:cs typeface="Arimo"/>
              </a:rPr>
              <a:t>PulzSolutions</a:t>
            </a:r>
            <a:r>
              <a:rPr lang="en-US" sz="1500">
                <a:solidFill>
                  <a:srgbClr val="010440"/>
                </a:solidFill>
                <a:latin typeface="Arimo"/>
                <a:cs typeface="Arimo"/>
              </a:rPr>
              <a:t> Pvt Ltd.</a:t>
            </a:r>
          </a:p>
        </p:txBody>
      </p:sp>
      <p:sp>
        <p:nvSpPr>
          <p:cNvPr id="40" name="Freeform 36">
            <a:extLst>
              <a:ext uri="{FF2B5EF4-FFF2-40B4-BE49-F238E27FC236}">
                <a16:creationId xmlns:a16="http://schemas.microsoft.com/office/drawing/2014/main" id="{B7B2BD2B-E1EE-04AB-F6E8-66449BE12A6E}"/>
              </a:ext>
            </a:extLst>
          </p:cNvPr>
          <p:cNvSpPr/>
          <p:nvPr/>
        </p:nvSpPr>
        <p:spPr>
          <a:xfrm>
            <a:off x="4767168" y="-1046201"/>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1" name="Freeform 40">
            <a:extLst>
              <a:ext uri="{FF2B5EF4-FFF2-40B4-BE49-F238E27FC236}">
                <a16:creationId xmlns:a16="http://schemas.microsoft.com/office/drawing/2014/main" id="{376E2411-BEFA-CD89-3F4D-64AC1527EAB2}"/>
              </a:ext>
            </a:extLst>
          </p:cNvPr>
          <p:cNvSpPr/>
          <p:nvPr/>
        </p:nvSpPr>
        <p:spPr>
          <a:xfrm>
            <a:off x="873142" y="3207675"/>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2" name="TextBox 41">
            <a:extLst>
              <a:ext uri="{FF2B5EF4-FFF2-40B4-BE49-F238E27FC236}">
                <a16:creationId xmlns:a16="http://schemas.microsoft.com/office/drawing/2014/main" id="{8D707476-7582-A858-5459-E4D7E57FBBF2}"/>
              </a:ext>
            </a:extLst>
          </p:cNvPr>
          <p:cNvSpPr txBox="1"/>
          <p:nvPr/>
        </p:nvSpPr>
        <p:spPr>
          <a:xfrm>
            <a:off x="1656051" y="3312793"/>
            <a:ext cx="6005513" cy="46166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1800"/>
              </a:lnSpc>
              <a:spcBef>
                <a:spcPct val="0"/>
              </a:spcBef>
            </a:pPr>
            <a:r>
              <a:rPr lang="en-US" sz="1500">
                <a:solidFill>
                  <a:srgbClr val="010440"/>
                </a:solidFill>
                <a:latin typeface="Arimo"/>
                <a:cs typeface="Arimo"/>
              </a:rPr>
              <a:t>Obtained guidance from CEO/Co-founder of </a:t>
            </a:r>
            <a:r>
              <a:rPr lang="en-US" sz="1500" err="1">
                <a:solidFill>
                  <a:srgbClr val="010440"/>
                </a:solidFill>
                <a:latin typeface="Arimo"/>
                <a:cs typeface="Arimo"/>
              </a:rPr>
              <a:t>PulzSolutions</a:t>
            </a:r>
            <a:r>
              <a:rPr lang="en-US" sz="1500">
                <a:solidFill>
                  <a:srgbClr val="010440"/>
                </a:solidFill>
                <a:latin typeface="Arimo"/>
                <a:cs typeface="Arimo"/>
              </a:rPr>
              <a:t> Pvt Ltd – </a:t>
            </a:r>
            <a:r>
              <a:rPr lang="en-US" sz="1500" err="1">
                <a:solidFill>
                  <a:srgbClr val="010440"/>
                </a:solidFill>
                <a:latin typeface="Arimo"/>
                <a:cs typeface="Arimo"/>
              </a:rPr>
              <a:t>Mr.Pramadhi</a:t>
            </a:r>
            <a:r>
              <a:rPr lang="en-US" sz="1500">
                <a:solidFill>
                  <a:srgbClr val="010440"/>
                </a:solidFill>
                <a:latin typeface="Arimo"/>
                <a:cs typeface="Arimo"/>
              </a:rPr>
              <a:t> Atapattu.</a:t>
            </a:r>
          </a:p>
        </p:txBody>
      </p:sp>
      <p:sp>
        <p:nvSpPr>
          <p:cNvPr id="44" name="Freeform 36">
            <a:extLst>
              <a:ext uri="{FF2B5EF4-FFF2-40B4-BE49-F238E27FC236}">
                <a16:creationId xmlns:a16="http://schemas.microsoft.com/office/drawing/2014/main" id="{28927980-E5D0-EE60-42DB-BD1501E379FF}"/>
              </a:ext>
            </a:extLst>
          </p:cNvPr>
          <p:cNvSpPr/>
          <p:nvPr/>
        </p:nvSpPr>
        <p:spPr>
          <a:xfrm>
            <a:off x="4914372" y="-898996"/>
            <a:ext cx="5775631" cy="3734009"/>
          </a:xfrm>
          <a:custGeom>
            <a:avLst/>
            <a:gdLst/>
            <a:ahLst/>
            <a:cxnLst/>
            <a:rect l="l" t="t" r="r" b="b"/>
            <a:pathLst>
              <a:path w="11551262" h="7468017">
                <a:moveTo>
                  <a:pt x="0" y="0"/>
                </a:moveTo>
                <a:lnTo>
                  <a:pt x="11551262" y="0"/>
                </a:lnTo>
                <a:lnTo>
                  <a:pt x="11551262" y="7468018"/>
                </a:lnTo>
                <a:lnTo>
                  <a:pt x="0" y="7468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6" name="Freeform 40">
            <a:extLst>
              <a:ext uri="{FF2B5EF4-FFF2-40B4-BE49-F238E27FC236}">
                <a16:creationId xmlns:a16="http://schemas.microsoft.com/office/drawing/2014/main" id="{E6A081A3-F95A-2D18-0DFA-6AE5B59E99A2}"/>
              </a:ext>
            </a:extLst>
          </p:cNvPr>
          <p:cNvSpPr/>
          <p:nvPr/>
        </p:nvSpPr>
        <p:spPr>
          <a:xfrm>
            <a:off x="881801" y="2402379"/>
            <a:ext cx="427517" cy="427517"/>
          </a:xfrm>
          <a:custGeom>
            <a:avLst/>
            <a:gdLst/>
            <a:ahLst/>
            <a:cxnLst/>
            <a:rect l="l" t="t" r="r" b="b"/>
            <a:pathLst>
              <a:path w="855034" h="855034">
                <a:moveTo>
                  <a:pt x="0" y="0"/>
                </a:moveTo>
                <a:lnTo>
                  <a:pt x="855034" y="0"/>
                </a:lnTo>
                <a:lnTo>
                  <a:pt x="855034" y="855034"/>
                </a:lnTo>
                <a:lnTo>
                  <a:pt x="0" y="855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7" name="TextBox 46">
            <a:extLst>
              <a:ext uri="{FF2B5EF4-FFF2-40B4-BE49-F238E27FC236}">
                <a16:creationId xmlns:a16="http://schemas.microsoft.com/office/drawing/2014/main" id="{633A8E3B-A376-31C4-B4CF-CD4E730B42E1}"/>
              </a:ext>
            </a:extLst>
          </p:cNvPr>
          <p:cNvSpPr txBox="1"/>
          <p:nvPr/>
        </p:nvSpPr>
        <p:spPr>
          <a:xfrm>
            <a:off x="1656050" y="2507497"/>
            <a:ext cx="6005513" cy="230832"/>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1800"/>
              </a:lnSpc>
              <a:spcBef>
                <a:spcPct val="0"/>
              </a:spcBef>
            </a:pPr>
            <a:r>
              <a:rPr lang="en-US" sz="1500" err="1">
                <a:solidFill>
                  <a:srgbClr val="010440"/>
                </a:solidFill>
                <a:latin typeface="Arimo"/>
                <a:cs typeface="Arimo"/>
              </a:rPr>
              <a:t>PulzSolutions</a:t>
            </a:r>
            <a:r>
              <a:rPr lang="en-US" sz="1500">
                <a:solidFill>
                  <a:srgbClr val="010440"/>
                </a:solidFill>
                <a:latin typeface="Arimo"/>
                <a:cs typeface="Arimo"/>
              </a:rPr>
              <a:t> is a leading wearable MedTech company.</a:t>
            </a:r>
          </a:p>
        </p:txBody>
      </p:sp>
      <p:pic>
        <p:nvPicPr>
          <p:cNvPr id="48" name="Picture 47" descr="A picture containing photo, table, person, monitor&#10;&#10;Description automatically generated">
            <a:extLst>
              <a:ext uri="{FF2B5EF4-FFF2-40B4-BE49-F238E27FC236}">
                <a16:creationId xmlns:a16="http://schemas.microsoft.com/office/drawing/2014/main" id="{40EEA0C1-2388-860D-D007-46A905407F29}"/>
              </a:ext>
            </a:extLst>
          </p:cNvPr>
          <p:cNvPicPr>
            <a:picLocks noChangeAspect="1"/>
          </p:cNvPicPr>
          <p:nvPr/>
        </p:nvPicPr>
        <p:blipFill rotWithShape="1">
          <a:blip r:embed="rId9"/>
          <a:srcRect t="90286" r="71976"/>
          <a:stretch/>
        </p:blipFill>
        <p:spPr>
          <a:xfrm>
            <a:off x="0" y="4863902"/>
            <a:ext cx="1433945" cy="279597"/>
          </a:xfrm>
          <a:prstGeom prst="rect">
            <a:avLst/>
          </a:prstGeom>
        </p:spPr>
      </p:pic>
      <p:sp>
        <p:nvSpPr>
          <p:cNvPr id="49" name="Slide Number Placeholder 5">
            <a:extLst>
              <a:ext uri="{FF2B5EF4-FFF2-40B4-BE49-F238E27FC236}">
                <a16:creationId xmlns:a16="http://schemas.microsoft.com/office/drawing/2014/main" id="{FDA26FBA-5E35-559F-B225-DB1416E427B2}"/>
              </a:ext>
            </a:extLst>
          </p:cNvPr>
          <p:cNvSpPr txBox="1">
            <a:spLocks/>
          </p:cNvSpPr>
          <p:nvPr/>
        </p:nvSpPr>
        <p:spPr>
          <a:xfrm>
            <a:off x="8262455" y="4785302"/>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9</a:t>
            </a:fld>
            <a:endParaRPr lang="en-US"/>
          </a:p>
        </p:txBody>
      </p:sp>
      <p:sp>
        <p:nvSpPr>
          <p:cNvPr id="50" name="TextBox 49">
            <a:extLst>
              <a:ext uri="{FF2B5EF4-FFF2-40B4-BE49-F238E27FC236}">
                <a16:creationId xmlns:a16="http://schemas.microsoft.com/office/drawing/2014/main" id="{76CDFEE8-5EFB-0443-D691-FBA97EC04D20}"/>
              </a:ext>
            </a:extLst>
          </p:cNvPr>
          <p:cNvSpPr txBox="1"/>
          <p:nvPr/>
        </p:nvSpPr>
        <p:spPr>
          <a:xfrm>
            <a:off x="7481454" y="4829364"/>
            <a:ext cx="1066800" cy="276999"/>
          </a:xfrm>
          <a:prstGeom prst="rect">
            <a:avLst/>
          </a:prstGeom>
          <a:noFill/>
        </p:spPr>
        <p:txBody>
          <a:bodyPr wrap="square" rtlCol="0">
            <a:spAutoFit/>
          </a:bodyPr>
          <a:lstStyle/>
          <a:p>
            <a:fld id="{98C4007C-554A-4B16-A31C-089CB53EF86F}" type="datetime1">
              <a:rPr lang="en-US" sz="1200" b="1" smtClean="0"/>
              <a:t>5/7/2024</a:t>
            </a:fld>
            <a:endParaRPr lang="en-US" sz="1200" b="1"/>
          </a:p>
        </p:txBody>
      </p:sp>
      <p:pic>
        <p:nvPicPr>
          <p:cNvPr id="52" name="Picture 51" descr="A white and black logo&#10;&#10;Description automatically generated">
            <a:extLst>
              <a:ext uri="{FF2B5EF4-FFF2-40B4-BE49-F238E27FC236}">
                <a16:creationId xmlns:a16="http://schemas.microsoft.com/office/drawing/2014/main" id="{9D9A2F20-7DA8-E910-586B-B063E3860B33}"/>
              </a:ext>
            </a:extLst>
          </p:cNvPr>
          <p:cNvPicPr>
            <a:picLocks noChangeAspect="1"/>
          </p:cNvPicPr>
          <p:nvPr/>
        </p:nvPicPr>
        <p:blipFill>
          <a:blip r:embed="rId10"/>
          <a:stretch>
            <a:fillRect/>
          </a:stretch>
        </p:blipFill>
        <p:spPr>
          <a:xfrm>
            <a:off x="8690213" y="4698422"/>
            <a:ext cx="458932" cy="458932"/>
          </a:xfrm>
          <a:prstGeom prst="rect">
            <a:avLst/>
          </a:prstGeom>
        </p:spPr>
      </p:pic>
    </p:spTree>
    <p:extLst>
      <p:ext uri="{BB962C8B-B14F-4D97-AF65-F5344CB8AC3E}">
        <p14:creationId xmlns:p14="http://schemas.microsoft.com/office/powerpoint/2010/main" val="2898379406"/>
      </p:ext>
    </p:extLst>
  </p:cSld>
  <p:clrMapOvr>
    <a:masterClrMapping/>
  </p:clrMapOvr>
</p:sld>
</file>

<file path=ppt/theme/theme1.xml><?xml version="1.0" encoding="utf-8"?>
<a:theme xmlns:a="http://schemas.openxmlformats.org/drawingml/2006/main" name="Cardiovascular Diseases: Arrhythmia by Slidesgo">
  <a:themeElements>
    <a:clrScheme name="Simple Light">
      <a:dk1>
        <a:srgbClr val="010440"/>
      </a:dk1>
      <a:lt1>
        <a:srgbClr val="F2F2F2"/>
      </a:lt1>
      <a:dk2>
        <a:srgbClr val="9E9E9E"/>
      </a:dk2>
      <a:lt2>
        <a:srgbClr val="D93B48"/>
      </a:lt2>
      <a:accent1>
        <a:srgbClr val="A22933"/>
      </a:accent1>
      <a:accent2>
        <a:srgbClr val="FFFFFF"/>
      </a:accent2>
      <a:accent3>
        <a:srgbClr val="FFFFFF"/>
      </a:accent3>
      <a:accent4>
        <a:srgbClr val="FFFFFF"/>
      </a:accent4>
      <a:accent5>
        <a:srgbClr val="FFFFFF"/>
      </a:accent5>
      <a:accent6>
        <a:srgbClr val="FFFFFF"/>
      </a:accent6>
      <a:hlink>
        <a:srgbClr val="010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DA3C4D1080CD4397A7A2FD646AD77D" ma:contentTypeVersion="14" ma:contentTypeDescription="Create a new document." ma:contentTypeScope="" ma:versionID="ac4d98a4e48c85baa82913e9af99480d">
  <xsd:schema xmlns:xsd="http://www.w3.org/2001/XMLSchema" xmlns:xs="http://www.w3.org/2001/XMLSchema" xmlns:p="http://schemas.microsoft.com/office/2006/metadata/properties" xmlns:ns2="db72c12f-87a4-44ab-bbc5-4cc8306b158a" xmlns:ns3="f53127bd-1875-4446-b071-c4506206683b" targetNamespace="http://schemas.microsoft.com/office/2006/metadata/properties" ma:root="true" ma:fieldsID="1bc4e44df27fceca9be527623e70bee9" ns2:_="" ns3:_="">
    <xsd:import namespace="db72c12f-87a4-44ab-bbc5-4cc8306b158a"/>
    <xsd:import namespace="f53127bd-1875-4446-b071-c4506206683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3127bd-1875-4446-b071-c4506206683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3127bd-1875-4446-b071-c4506206683b">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61614B44-6326-4A3B-BD55-F032793067F7}">
  <ds:schemaRefs>
    <ds:schemaRef ds:uri="http://schemas.microsoft.com/sharepoint/v3/contenttype/forms"/>
  </ds:schemaRefs>
</ds:datastoreItem>
</file>

<file path=customXml/itemProps2.xml><?xml version="1.0" encoding="utf-8"?>
<ds:datastoreItem xmlns:ds="http://schemas.openxmlformats.org/officeDocument/2006/customXml" ds:itemID="{802BFAEA-030A-4C8E-AB66-AA92AF081352}"/>
</file>

<file path=customXml/itemProps3.xml><?xml version="1.0" encoding="utf-8"?>
<ds:datastoreItem xmlns:ds="http://schemas.openxmlformats.org/officeDocument/2006/customXml" ds:itemID="{8F41A3E9-20B1-4660-97B1-DF983A0F39C0}">
  <ds:schemaRefs>
    <ds:schemaRef ds:uri="84369b39-05b5-4bff-b79e-a47eb593d52f"/>
    <ds:schemaRef ds:uri="8903d4fc-848c-43dc-9a33-148c82c474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80</Slides>
  <Notes>73</Notes>
  <HiddenSlides>4</HiddenSlides>
  <ScaleCrop>false</ScaleCrop>
  <HeadingPairs>
    <vt:vector size="4" baseType="variant">
      <vt:variant>
        <vt:lpstr>Theme</vt:lpstr>
      </vt:variant>
      <vt:variant>
        <vt:i4>2</vt:i4>
      </vt:variant>
      <vt:variant>
        <vt:lpstr>Slide Titles</vt:lpstr>
      </vt:variant>
      <vt:variant>
        <vt:i4>80</vt:i4>
      </vt:variant>
    </vt:vector>
  </HeadingPairs>
  <TitlesOfParts>
    <vt:vector size="82" baseType="lpstr">
      <vt:lpstr>Cardiovascular Diseases: Arrhythmia by Slidesgo</vt:lpstr>
      <vt:lpstr>Office Theme</vt:lpstr>
      <vt:lpstr>CARDIOFIT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vt:lpstr>
      <vt:lpstr>About the 12-Lead ECG</vt:lpstr>
      <vt:lpstr>CardioFit’s Modified Attention U-Net</vt:lpstr>
      <vt:lpstr>PowerPoint Presentation</vt:lpstr>
      <vt:lpstr>PowerPoint Presentation</vt:lpstr>
      <vt:lpstr>Encoder</vt:lpstr>
      <vt:lpstr>Encoder</vt:lpstr>
      <vt:lpstr>Encoder</vt:lpstr>
      <vt:lpstr>Data collection and Pre-processing</vt:lpstr>
      <vt:lpstr>Data visualization and Pre-processing</vt:lpstr>
      <vt:lpstr>Displaying of results in mobile application</vt:lpstr>
      <vt:lpstr>PowerPoint Presentation</vt:lpstr>
      <vt:lpstr>Data collection and Pre-processing</vt:lpstr>
      <vt:lpstr>Data collection and Pre-processing</vt:lpstr>
      <vt:lpstr>Data collection and Pre-processing</vt:lpstr>
      <vt:lpstr>Displaying of results in mobile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Decoder</vt:lpstr>
      <vt:lpstr>Decoder</vt:lpstr>
      <vt:lpstr>Decoder</vt:lpstr>
      <vt:lpstr>Decoder</vt:lpstr>
      <vt:lpstr>Decoder</vt:lpstr>
      <vt:lpstr>Decoder</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vt:lpstr>
      <vt:lpstr>PowerPoint Presentation</vt:lpstr>
      <vt:lpstr>Objectives</vt:lpstr>
      <vt:lpstr>Methodology</vt:lpstr>
      <vt:lpstr>Methodology </vt:lpstr>
      <vt:lpstr>Data Collection</vt:lpstr>
      <vt:lpstr>PowerPoint Presentation</vt:lpstr>
      <vt:lpstr>PowerPoint Presentation</vt:lpstr>
      <vt:lpstr>Identified Cardiac Arrhythmias </vt:lpstr>
      <vt:lpstr>Myocardial Infarction</vt:lpstr>
      <vt:lpstr>Cardial  Conduction Disorders</vt:lpstr>
      <vt:lpstr>Ischemic Heart Disease</vt:lpstr>
      <vt:lpstr>Mobile Application</vt:lpstr>
      <vt:lpstr>Functional and Non-Functional Requirements</vt:lpstr>
      <vt:lpstr>PowerPoint Presentation</vt:lpstr>
      <vt:lpstr>Progress of Project</vt:lpstr>
      <vt:lpstr>Future Developments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Diseases: Arrhythmia</dc:title>
  <dc:creator>PA</dc:creator>
  <cp:revision>1</cp:revision>
  <dcterms:modified xsi:type="dcterms:W3CDTF">2024-05-08T06:29:36Z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0x0101008BCA1E5B02D0764584C7630A8A49D075</vt:lpwstr>
  </property>
  <property fmtid="{D5CDD505-2E9C-101B-9397-08002B2CF9AE}" pid="3" name="MediaServiceImageTags">
    <vt:lpwstr/>
  </property>
</Properties>
</file>